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sldIdLst>
    <p:sldId id="274" r:id="rId2"/>
    <p:sldId id="270" r:id="rId3"/>
    <p:sldId id="257" r:id="rId4"/>
    <p:sldId id="275" r:id="rId5"/>
    <p:sldId id="276" r:id="rId6"/>
    <p:sldId id="277" r:id="rId7"/>
    <p:sldId id="278" r:id="rId8"/>
    <p:sldId id="281" r:id="rId9"/>
    <p:sldId id="280" r:id="rId10"/>
    <p:sldId id="279" r:id="rId11"/>
    <p:sldId id="259" r:id="rId12"/>
    <p:sldId id="260" r:id="rId13"/>
    <p:sldId id="282" r:id="rId14"/>
    <p:sldId id="283" r:id="rId15"/>
    <p:sldId id="285" r:id="rId16"/>
    <p:sldId id="286" r:id="rId17"/>
    <p:sldId id="284" r:id="rId18"/>
    <p:sldId id="264" r:id="rId19"/>
    <p:sldId id="287" r:id="rId20"/>
    <p:sldId id="288" r:id="rId21"/>
    <p:sldId id="266" r:id="rId22"/>
    <p:sldId id="267" r:id="rId23"/>
    <p:sldId id="268" r:id="rId24"/>
  </p:sldIdLst>
  <p:sldSz cx="12192000" cy="6858000"/>
  <p:notesSz cx="6858000" cy="9144000"/>
  <p:defaultTextStyle>
    <a:defPPr lvl="0">
      <a:defRPr lang="en-US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FEF4"/>
    <a:srgbClr val="A1FDEB"/>
    <a:srgbClr val="25FBD2"/>
    <a:srgbClr val="29F7A4"/>
    <a:srgbClr val="35EB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2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5-01T15:46:07.34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1097 981,'-1'-3,"1"0,-1 0,0 0,0 1,0-1,0 0,0 1,0-1,-1 0,1 1,-1 0,0-1,1 1,-1 0,0 0,-1 0,1 0,0 0,0 1,-1-1,1 1,-1-1,-5-1,-2-1,0 0,-1 0,0 1,-19-3,-88-5,105 11,-1 0,1 0,0 1,0 1,0 0,-23 8,33-8,-1 0,0 0,1 1,-1-1,1 1,0 0,0 0,0 0,1 0,-1 1,1-1,-1 1,1-1,0 1,0 0,1 0,-1 0,1 0,0 0,0 0,0 0,0 7,-1 12,1 0,1 0,3 23,-1-16,-1 7,-1-16,1 0,6 31,-6-45,1-1,0 1,0-1,1 1,0-1,0 0,0 0,1 0,0 0,0-1,8 9,-2-6,-1-1,1 1,0-2,0 1,1-1,0-1,0 0,0-1,1 0,-1 0,1-1,0-1,13 2,8-2,0-1,1-1,51-7,-69 4,-1 0,1-1,-1 0,0-2,0 0,0 0,-1-1,0-1,-1-1,15-11,-6 3,-2-1,0-2,-1 0,-1-1,17-24,-25 28,0-1,14-35,-19 39,1 0,0 1,1 0,0 0,1 1,19-23,-22 30,0-1,0 0,-1 0,1 0,-1-1,-1 1,1-1,-1 0,0 0,-1 0,0-1,0 1,0 0,-1-1,0-11,-1 15,0 0,0 0,-1 0,1 0,-1 0,0 0,-1 0,1 1,-1-1,1 0,-1 1,0-1,0 1,-1-1,1 1,-1 0,0 0,0 0,0 0,0 1,0-1,0 1,-1 0,1 0,-1 0,1 0,-1 1,0-1,0 1,-5-1,-190-43,126 29,47 9,-1 1,-45-4,0 7,-92 7,159-4,1 1,0-1,0 1,0 1,0-1,1 0,-1 1,0 0,0 0,1 0,0 0,-1 1,1-1,0 1,0 0,0 0,0 0,1 0,-1 1,1-1,0 1,0-1,0 1,0 0,1 0,-1-1,1 1,0 0,1 0,-1 1,0-1,1 0,0 0,0 0,1 8,0-6,-1-1,1 1,0 0,0 0,1-1,0 1,0-1,0 1,0-1,1 0,0 0,0 0,0 0,1-1,0 1,0-1,0 0,0 0,1 0,-1 0,1-1,0 0,0 0,0 0,8 2,18 1,-1-2,1-1,0-2,0-1,45-5,11 1,-79 4,0 0,-1-1,1 0,-1 0,1 0,-1-1,1 0,9-5,-14 5,1 0,-1 0,-1 0,1 0,0-1,-1 1,1-1,-1 0,1 0,-1 0,0 0,-1 0,1 0,0-1,-1 1,0-1,0 1,0-1,0 1,0-5,3-31,-1 0,-2 0,-6-61,-1-2,3 56,-3 1,-1 0,-2 0,-3 1,-1 0,-30-67,37 93,0-1,2 1,-5-31,5 18,-6 5,10 26,0 0,-1 0,1 0,0 0,-1 0,1 0,0 0,-1 0,1 0,0 0,-1 0,1 0,0 0,-1 0,1 0,0 0,-1 0,1 1,0-1,-1 0,1 0,0 0,0 0,-1 1,1-1,0 0,0 0,-1 1,1-1,0 0,0 0,0 1,-1-1,1 0,0 1,0-1,0 0,0 1,-3 5,1 0,0 0,0 0,0 0,1 0,-1 8,-18 117,10-76,-3 66,11 291,4-205,-3-199,1 1,-1 0,0-1,-1 1,0-1,0 0,-1 1,-5 9,8-16,-1-1,0 1,0 0,0-1,0 1,0-1,-1 1,1-1,0 1,-1-1,1 0,-1 0,1 0,-1 0,1 0,-1 0,0 0,0 0,1-1,-1 1,0-1,0 1,0-1,0 0,0 1,1-1,-1 0,0 0,0-1,0 1,0 0,0-1,0 1,1-1,-1 1,0-1,0 0,1 0,-1 0,0 0,1 0,-1 0,-2-3,-12-7,1-1,0-1,1 0,1-1,0-1,1 0,0 0,1-1,1-1,0 0,-11-29,-123-251,139 289,0 0,-1 0,0 1,0 0,-1 0,0 1,0-1,-12-6,-70-38,36 23,13 11,34 15,-1 0,1 0,0-1,0 0,0 0,0-1,0 0,1 0,-1 0,-8-10,14 14,-1 0,1-1,0 1,0-1,0 1,0 0,0-1,0 1,0 0,-1-1,1 1,0-1,0 1,1 0,-1-1,0 1,0-1,0 1,0 0,0-1,0 1,0 0,1-1,-1 1,0 0,0-1,0 1,1 0,-1-1,0 1,0 0,1 0,-1-1,0 1,1 0,-1 0,0 0,1-1,-1 1,1 0,-1 0,0 0,1 0,-1 0,0 0,1 0,-1 0,1 0,-1 0,0 0,1 0,-1 0,1 0,-1 0,0 0,1 0,-1 0,0 1,1-1,-1 0,1 0,26 5,11 10,-1 1,0 2,-1 2,-2 1,0 1,36 33,19 10,-67-50,0 2,-1 0,0 1,-2 1,0 1,-1 1,-1 0,-1 1,-1 1,12 25,-24-43,5 12,-1-1,0 1,-1 0,0 0,4 28,-10-41,1-1,-1 0,0 1,0-1,0 1,-1-1,1 0,-1 1,0-1,0 0,0 0,0 0,-1 0,1 1,-1-2,0 1,1 0,-2 0,1-1,0 1,0-1,-1 1,1-1,-1 0,0 0,0 0,1 0,-1-1,0 1,-1-1,1 0,0 0,0 0,0 0,-1 0,-5 0,-34 4,-1-2,1-1,-75-8,3 1,-503 5,1598 0,-963 0,0 1,0 1,0 0,-1 1,26 8,-38-9,1 0,0 0,0 1,-1-1,1 1,-1 0,0 0,0 0,7 8,-9-9,0 1,-1-1,1 1,-1-1,1 1,-1 0,0-1,0 1,-1 0,1 0,0 0,-1 0,0-1,1 1,-1 0,-1 0,1 0,-1 5,-1 0,-1-1,0 0,-1 0,1 0,-1 0,0-1,-1 1,0-1,0 0,0-1,0 1,-11 7,3-3,0 0,0-1,-1 0,0-1,-18 7,-14 2,19-7,0 0,0 2,1 0,1 2,-42 30,-165 161,191-173,-7 8,37-30,0 0,0-1,-1 0,0 0,-14 6,-27 19,52-33,0-1,0 1,0-1,0 1,1 0,-1-1,0 1,1 0,-1-1,0 1,1 0,-1 0,1 0,-1-1,1 1,-1 0,1 0,0 0,-1 0,1 0,0 0,-1 2,2-3,-1 1,1 0,-1-1,1 1,-1-1,1 1,0-1,-1 1,1-1,-1 0,1 1,0-1,-1 0,1 1,0-1,0 0,-1 0,1 0,0 1,0-1,1 0,3 0,0 0,0 0,1 0,-1 0,0-1,0 0,8-2,6-8,-1-1,0 0,0-2,-1 0,-1-1,26-30,-14 15,130-130,-116 109,-35 40,0 1,1 1,1-1,-1 1,11-8,4 2,0 1,0 0,2 2,50-19,-74 31,1-1,-1 0,1 1,-1-1,1 1,0 0,-1-1,1 1,0 0,-1 0,1 0,0 0,-1 0,1 1,-1-1,1 0,0 1,-1-1,1 1,-1 0,1-1,-1 1,0 0,1 0,-1 0,0 0,1 0,-1 0,0 0,0 1,0-1,0 0,0 1,0-1,1 3,1 4,0 1,-1 0,0 0,0-1,0 16,2 9,8 26,-3 0,2 83,-13 123,0-99,2-141,0-31,0-43,0-680,-1 722,2 0,-1 0,1-1,0 1,1 0,-1 0,1 0,1 0,-1 0,5-7,-5 11,-1 1,1 0,-1 1,1-1,0 0,0 0,0 1,0-1,0 1,0-1,0 1,0 0,1 0,-1 0,0 0,1 1,-1-1,0 0,1 1,-1 0,1 0,-1-1,1 2,-1-1,1 0,-1 0,1 1,-1-1,1 1,-1 0,0 0,1 0,2 1,11 7,0 1,0 0,-2 1,1 0,-1 1,-1 1,0 0,18 25,33 31,5-3,-3 3,96 130,-114-137,-36-49,0 1,-1 0,0 1,-2 0,0 0,0 1,-2 1,9 23,-9-18,-7-33,-9-36,-11 4,-2 0,-2 2,-2 1,-49-58,27 35,-63-71,64 81,-54-82,42 33,56 99,1 0,-1-1,1 0,0 1,0-1,0 0,0 0,1 0,0 0,0 0,0 0,-1-7,3 9,-1 1,1-1,-1 0,1 0,0 1,-1-1,1 0,0 1,0-1,0 1,0-1,1 1,-1-1,0 1,0 0,1 0,-1-1,1 1,0 0,-1 0,1 1,-1-1,1 0,0 1,0-1,0 0,-1 1,1 0,0 0,0-1,2 1,43-5,0 2,0 2,59 6,9 0,482-5,-587-1,-5 1,0-1,0 1,0 0,0 0,0 1,0-1,0 1,-1 0,1 1,0-1,-1 1,1 0,0 0,4 3,-9-5,0 0,0 0,1 1,-1-1,0 0,0 0,0 0,0 0,0 1,0-1,0 0,0 0,1 0,-1 1,0-1,0 0,0 0,0 0,0 1,0-1,0 0,0 0,0 1,0-1,-1 0,1 0,0 0,0 1,0-1,0 0,0 0,0 0,0 0,0 1,-1-1,1 0,0 0,0 0,0 0,0 1,0-1,-1 0,1 0,-14 6,-14 0,-78 1,-152-7,95-4,150 5,0-2,0 0,0 0,-1-1,2-1,-1 0,-22-9,30 10,1-1,-1 1,1-1,0 0,-1 0,1 0,0-1,1 1,-1-1,1 0,0 0,-1-1,2 1,-1 0,1-1,-1 0,1 0,0 1,1-1,-1 0,1-1,-1-5,0-7,1-1,0 0,1 0,1 1,1-1,0 0,2 1,0-1,1 1,1 0,14-31,68-179,-80 201,2 2,1-1,17-28,-21 43,1-1,0 1,1 0,0 0,0 1,1 1,1-1,14-9,-21 16,8-4,-1 0,1-1,-2-1,1 0,-1 0,-1-1,9-11,2-5,-3 4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5-01T15:49:48.841"/>
    </inkml:context>
    <inkml:brush xml:id="br0">
      <inkml:brushProperty name="width" value="0.2" units="cm"/>
      <inkml:brushProperty name="height" value="0.4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1,'0'1,"0"0,0 0,1 0,-1 1,1-1,-1 0,1 0,-1 0,1 0,0 0,-1 0,1 0,0 0,0 0,0 0,0 0,0 0,0-1,0 1,0 0,0-1,2 1,33 14,-18-9,3 5,0 0,-1 2,0 0,-1 1,0 1,-1 1,-1 1,29 35,-13-10,-12-15,1-1,1-2,28 25,-44-41,1 0,-1 0,0 1,-1 0,0 1,0-1,-1 1,6 16,-4-11,0-1,0 0,14 19,46 57,-51-71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5-01T15:49:54.623"/>
    </inkml:context>
    <inkml:brush xml:id="br0">
      <inkml:brushProperty name="width" value="0.2" units="cm"/>
      <inkml:brushProperty name="height" value="0.4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1168 87,'0'-3,"-1"0,1 1,-1-1,0 0,0 0,0 1,0-1,-1 0,1 1,-1 0,0-1,1 1,-1 0,0 0,0 0,0 0,-1 0,1 0,0 0,-1 1,1-1,-1 1,-4-2,-4-2,1 1,-1 1,1 0,-21-3,-43-1,-1 4,-80 6,18 1,82-5,-80 4,120-2,0 2,0-1,0 2,1 0,-1 1,-24 12,21-9,1-1,-1-1,0-1,0 0,-1-2,1 0,-1-1,-22 0,-6 2,14 2,7 2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5-01T15:50:46.223"/>
    </inkml:context>
    <inkml:brush xml:id="br0">
      <inkml:brushProperty name="width" value="0.2" units="cm"/>
      <inkml:brushProperty name="height" value="0.4" units="cm"/>
      <inkml:brushProperty name="color" value="#FFCC99"/>
      <inkml:brushProperty name="tip" value="rectangle"/>
      <inkml:brushProperty name="rasterOp" value="maskPen"/>
      <inkml:brushProperty name="ignorePressure" value="1"/>
    </inkml:brush>
  </inkml:definitions>
  <inkml:trace contextRef="#ctx0" brushRef="#br0">2316 157,'-20'1,"0"2,0 0,1 1,-20 8,4-3,8 0,-1 1,2 2,-34 18,-2 2,24-13,2 2,-37 28,62-40,0 1,1 0,1 1,0 0,-12 19,-19 23,28-39,-7 8,-1-1,-1-1,-1 0,-33 23,-23 17,62-46,1-1,-1-1,-1 0,0-1,-23 10,-1-6,2 2,0 2,1 2,2 1,-48 37,46-31,28-22,0 1,1 0,-16 17,17-15,-1-1,1 1,-2-2,1 1,-1-1,0-1,0 0,-1 0,0-1,0-1,0 1,-19 3,3-3,-1-1,1-2,-1-1,-34-2,87 0,-1 0,1-1,-1-2,1 0,26-10,-11-2,0-3,-2-1,0-2,35-27,61-32,-26 17,27-38,-19 28,59-41,-95 47,-53 43,2 1,35-23,-52 40,38-25,1 2,1 2,91-33,-125 53,1 1,24-16,-30 15,1 1,1 0,30-9,-40 14,1 1,0 0,-1 1,1 0,0-1,0 2,-1-1,1 1,0 0,-1 0,1 0,-1 1,1 0,-1 0,6 3,2 2,0 1,0 0,-1 1,0 1,-1-1,0 2,-1 0,0 0,0 0,11 19,-9-9,-1 0,-1 1,-1 0,-1 1,10 41,18 56,-25-89,-1 0,-2 1,-1 0,4 42,-7 6,-10 116,4-187,0 0,-1 0,0 0,0-1,-1 1,0-1,-1 0,0 0,0-1,-12 14,15-18,-1 1,0 0,0-1,-1 0,1 0,-1 0,1 0,-1-1,0 1,0-1,0 0,0 0,-1 0,1-1,0 1,-1-1,1 0,-1 0,1-1,-1 0,0 1,-8-2,10 0,0-1,1 0,-1 1,0-1,1 0,-1 0,1 0,-1-1,1 1,0 0,0-1,0 0,0 1,0-1,1 0,0 0,-1 0,-1-5,-16-66,14 54,5 18,-2-9,0 0,0 1,-1-1,0 0,-1 1,-1-1,1 1,-2 1,1-1,-1 1,-1 0,0 0,-11-12,-51-42,54 48,-1-1,-1 2,0 0,-33-19,32 23,0 1,-1 1,0 1,0 1,0 1,-1 0,0 1,0 1,0 1,-25 1,2 1,0 2,0 2,-84 18,76-10,92-22,81-8,-81 14,1-1,-2-3,72-22,-22-3,73-32,-156 62,-1-1,1 0,-1 0,-1-1,1 0,-1 0,1 0,-1 0,-1-1,1 0,-1 0,0 0,0-1,-1 1,0-1,0 0,-1 0,1 0,-2 0,2-8,1-14,-1-1,-1 1,-5-52,1 37,1 32,0 0,0 1,-2-1,1 0,-1 1,-1 0,0 0,-1 0,0 0,0 1,-9-12,11 18,1 0,-1 1,0-1,0 1,-1 0,1 0,-1 0,0 0,1 0,-1 1,0 0,-1 0,1 0,0 0,-1 1,1 0,0-1,-1 2,0-1,1 0,-1 1,1 0,-1 0,0 0,1 1,-1 0,1 0,-1 0,1 0,-1 0,-4 3,-2 2,1 0,-1 1,1 0,0 1,1 0,-10 9,8-6,-1-1,0 0,-15 9,-8 0,18-10,0 1,0 0,1 1,0 0,-14 16,-183 175,163-153,-64 48,20-18,77-66,0 0,-1-1,-1 0,0-2,-35 15,3-6,-59 12,91-27,0-2,0 0,-24-1,28-1,0 0,0 1,0 1,0 0,-24 8,32-7,1 0,0 0,1 1,-1 0,1 0,-1 1,1 0,0 0,1 0,-1 0,1 1,0-1,1 1,-4 7,-28 36,24-36,1 0,0 1,1 0,1 1,0 0,1 0,1 1,1 0,0 0,0 0,2 0,0 1,1-1,0 33,3-43,0 0,1 0,0 0,0 1,0-1,1-1,0 1,0 0,0-1,1 0,0 1,0-1,0-1,1 1,-1-1,1 1,0-2,0 1,1 0,-1-1,12 5,0 0,-1-1,1 0,0-2,1 0,-1-1,32 3,-9-1,0 1,62 20,-68-16,0-2,1-1,0-2,40 2,482-10,-542 2,1 0,-1-1,1-1,-1 0,0-2,0 1,0-2,-1 0,1-1,-1 0,0-1,-1 0,0-1,0-1,0 0,-1-1,-1 0,13-15,10-17,-1-3,-3 0,45-90,-66 110,0 0,-2 0,5-33,-8 39,-3 17,-1 0,1 0,-1 0,1 1,-1-1,0 0,0 0,0 0,0 0,0 0,-1 0,1 1,0-1,-1 0,1 0,-1 0,0 1,0-1,0 0,1 1,-2-1,1 1,0-1,0 1,0 0,-1-1,1 1,0 0,-1 0,1 0,-1 0,0 0,1 0,-1 0,0 0,0 1,1-1,-1 1,0-1,0 1,0 0,0 0,1 0,-1 0,0 0,0 0,-3 1,-8 0,-1 0,1 2,0-1,-1 2,-14 5,-196 88,218-94,-21 8,-1-2,0-1,-56 9,51-11,0 1,-50 18,58-17,-1-1,0-1,0-1,0-1,-54 0,11 0,54-1,0 0,0 1,0 1,1 0,0 1,0 1,0 0,-20 14,14-8,0-2,-36 15,-47 13,101-35,11-2,15 0,474-2,-200-2,-282 2,1-2,-1 0,0 0,0-1,0-2,26-9,0-5,42-25,-7 3,-46 27,1 2,0 2,35-7,17-6,-56 12,1-2,-2 0,42-29,-17 10,-35 23,-1-1,0-1,-1-1,0 0,0-1,-2-1,1 0,-2 0,0-2,-1 1,0-2,14-30,-17 26,1 0,0 1,2 0,0 1,1 0,1 1,19-22,-31 39,0 0,0 0,1 0,-1 0,0 0,0 0,1 0,-1 0,0 0,1 0,-1 1,1-1,-1 1,1-1,-1 1,1 0,-1-1,1 1,-1 0,1 0,-1 0,4 0,-4 1,0 0,1 0,-1-1,0 1,0 0,0 0,0 0,0 1,0-1,0 0,0 0,0 0,-1 1,1-1,0 1,-1-1,1 0,0 4,1 2,-1 1,0 0,0-1,-1 1,1 0,-2 0,-1 15,-7 3,0-1,-2 0,0 0,-2-1,-1-1,0 0,-22 25,-15 12,-68 63,114-118,-11 12,1 2,-20 29,-20 26,13-24,1 1,4 2,1 2,-55 117,-14 79,94-218,11-28,-1 0,0-1,0 1,-1 0,0-1,0 1,0-1,0 1,0-1,-1 0,0 0,0 0,-5 4,7-7,0-1,0 0,0 0,0 0,0 0,0 0,0 0,0 0,0 0,0 0,0-1,0 1,-1 0,1-1,0 1,0 0,1-1,-1 0,0 1,0-1,0 1,0-1,0 0,1 0,-1 1,0-1,1 0,-1 0,0 0,1 0,-1 0,1 0,-1-2,-16-33,9 4,3-1,0 1,2-1,2 1,1-1,5-38,-2 19,-5-63,1 104,0 1,0 0,-1 0,-1 0,1 0,-2 0,1 0,-1 1,-1-1,0 1,0 0,-1 1,0-1,0 1,-1 0,0 1,0-1,-1 1,0 1,0 0,-1 0,0 0,0 1,0 1,0-1,-1 1,0 1,0 0,-12-2,-25-3,-1 3,0 1,-1 3,-51 4,6 0,80-3,0 0,-1 1,1 1,0 0,-1 1,1 0,0 1,1 1,-1 0,1 1,0 0,0 1,-11 9,-19 14,-2-2,-88 42,115-61,1 0,0 2,1 0,-21 19,30-24,0 0,0 1,1 0,0 0,1 1,-1-1,1 1,1 0,0 0,0 1,-3 10,6-16,0-1,1 0,-1 1,1-1,0 1,0-1,0 0,0 1,0-1,1 1,-1-1,1 1,-1-1,1 0,0 0,0 1,0-1,0 0,0 0,1 0,-1 0,0 0,1 0,0 0,-1-1,1 1,0 0,0-1,0 0,0 1,0-1,0 0,1 0,2 1,6 2,-1-1,1-1,-1 0,1 0,0-1,13 0,-48-3,0-2,0 0,-38-11,-94-37,26 9,112 36,0-1,1 0,-1-1,-21-16,26 16,-1 0,-1 0,1 2,-1 0,-1 0,-26-6,22 10,0-2,0 0,0-1,0-1,1 0,0-2,1 0,-26-18,15 8,-2 0,0 2,0 2,-45-16,48 20,9 1,1-1,0 0,0-1,1-1,-17-17,8 7,24 23,0-1,1-1,-1 1,1 0,-1 0,1-1,0 1,-1 0,1-1,0 1,0-1,0 0,0 1,0-1,0 0,1 0,-1 0,0 1,1-1,0 0,-1 0,1-3,1 4,0 0,-1-1,1 1,0 0,0-1,0 1,0 0,1 0,-1 0,0 0,0 0,1 0,-1 0,0 1,1-1,-1 0,1 1,-1-1,1 1,2-1,13-3,-1 2,1 0,28 0,14 1,211 7,-237 0,-8 3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5-01T15:51:00.323"/>
    </inkml:context>
    <inkml:brush xml:id="br0">
      <inkml:brushProperty name="width" value="0.1" units="cm"/>
      <inkml:brushProperty name="height" value="0.2" units="cm"/>
      <inkml:brushProperty name="color" value="#EF0C4D"/>
      <inkml:brushProperty name="tip" value="rectangle"/>
      <inkml:brushProperty name="rasterOp" value="maskPen"/>
      <inkml:brushProperty name="ignorePressure" value="1"/>
    </inkml:brush>
  </inkml:definitions>
  <inkml:trace contextRef="#ctx0" brushRef="#br0">0 22,'17'18,"-2"1,19 29,20 25,-46-66,0 0,0 0,0-1,1 0,0 0,0-1,1 0,0-1,0 0,0 0,20 4,-1-3,0-1,0-1,32-1,-55-2,1 0,-1 0,0 0,1-1,-1 0,0 0,1 0,-1-1,0 0,0 0,-1-1,1 0,0 0,-1 0,1 0,-1-1,0 0,0 0,-1-1,1 1,-1-1,0 0,0 0,-1 0,1-1,-1 1,-1-1,1 0,-1 0,1 0,-2 0,1 0,0-6,2-16,-2 1,-3-56,0 88,0 0,0 0,0 0,-1-1,0 1,0 0,0-1,-1 0,0 1,1-1,-1 0,-1-1,1 1,-1 0,1-1,-1 0,0 0,0 0,0 0,-1-1,1 1,-1-1,1 0,-8 2,-161 31,66-22,75-12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5-01T15:51:44.871"/>
    </inkml:context>
    <inkml:brush xml:id="br0">
      <inkml:brushProperty name="width" value="0.1" units="cm"/>
      <inkml:brushProperty name="height" value="0.2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39 235,'40'2,"-1"2,47 10,-43-6,66 4,225-12,-150-1,-172 1,-1 0,0-1,0-1,0 0,0 0,0-1,0 0,-1-1,12-6,-16 7,-1 0,0 0,0-1,0 0,-1 0,1 0,-1 0,0-1,0 1,-1-1,1 0,-1 0,0-1,-1 1,1-1,-1 1,0-1,2-9,-2 6,-1 0,0 1,0-1,-1 0,0 0,-1 1,0-1,0 0,-1 1,-4-13,5 18,0 1,0-1,0 1,0-1,-1 1,1 0,-1 0,0 0,1 0,-1 0,0 0,0 0,0 1,-1-1,1 0,0 1,-1 0,1 0,0 0,-1 0,1 0,-1 0,0 1,1-1,-1 1,0-1,1 1,-1 0,0 0,1 1,-1-1,0 0,1 1,-1 0,1-1,-1 1,0 0,-2 2,-19 7,1 2,-34 22,17-10,20-12,1-1,-2-1,0-1,0 0,-38 8,-2-3,-2-3,1-3,-67 1,92-9,0 1,0-2,-45-6,72 6,1-1,-1 0,1-1,0 0,0 0,0-1,1 0,-1-1,1 0,0 0,0 0,1-1,-13-13,17 15,-1-1,1 0,0 0,1 0,-1 0,1 0,-2-7,3 10,1 0,-1 0,1 0,-1 1,1-1,0 0,-1-1,1 1,0 0,0 0,1 0,-1 0,0 0,1 0,-1 0,1 1,0-1,-1 0,1 0,0 0,0 0,2-2,0 4,-1 0,1 1,0-1,-1 1,1-1,0 1,-1 0,1 0,-1 0,0 0,1 0,-1 1,0-1,0 1,3 2,-3-3,17 13,0 0,18 18,-29-23,0 0,1-1,0-1,1 1,0-2,0 1,0-1,1-1,0 0,0 0,0-1,22 4,30-2,1-4,76-6,-11 0,-106 3,37 3,-56-2,0 1,-1-1,1 1,0 0,-1 0,1 1,-1-1,0 1,1-1,-1 1,0 0,0 0,3 3,-5-4,-1 0,1-1,0 1,0 0,-1 0,1 0,-1 0,1 0,-1 0,1 0,-1 0,1 0,-1 0,0 0,0 0,1 0,-1 0,0 0,0 0,0 0,0 0,0 0,0 0,-1 0,1 0,-1 2,0-1,0 1,-1-1,1 0,-1 0,0 0,1 0,-1 0,0-1,0 1,-4 2,-3 2,0-1,0-1,-1 1,-15 4,-15-1,-1-2,0-1,0-3,0-1,-57-6,36 2,-72 6,129-3,0 0,0 0,0 1,0 0,0 0,0 0,0 0,0 1,1 0,-1 0,0 0,1 1,0 0,0-1,-1 2,1-1,1 0,-1 1,1-1,-1 1,1 0,0 1,0-1,1 0,-1 1,1-1,0 1,0 0,1 0,-1 0,1-1,0 1,1 1,-1 7,-17 91,12-76,1 0,1 0,2 1,0 34,2-60,1 1,0 0,-1 0,1-1,0 1,1-1,-1 1,1-1,-1 1,1-1,0 0,0 0,1 0,-1 0,1 0,-1 0,1-1,0 1,0-1,0 0,0 0,0 0,1 0,-1 0,0-1,1 1,0-1,-1 0,8 1,9 1,1-1,-1-1,1 0,28-4,-21 1,495-3,-366 5,-136-2,-1 0,0-2,0 0,-1-1,0-1,1-1,-2-1,1 0,27-18,11-3,-50 25,-1 1,-1-1,1-1,0 1,-1-1,0 0,0 0,-1 0,1-1,-1 0,0 0,-1 0,1 0,-1 0,0-1,-1 1,0-1,0 0,0 0,-1 0,0 0,0 0,-1 0,1 0,-2 0,1 0,-3-12,2 9,-1 0,0 0,-1 0,0 0,-1 0,0 1,0-1,-1 1,0 0,0 1,-1-1,-1 1,1 0,-1 1,0 0,-1 0,0 0,-16-10,-10-1,-2 2,0 1,-1 1,-39-8,54 17,-1 2,0 0,1 1,-1 1,0 1,0 1,0 1,-28 7,-59 11,63-13,-80 24,112-26,0 1,0 0,1 1,0 1,0 0,0 1,1 1,1 0,-13 13,15-13,1 0,1 1,0 0,0 0,1 1,0 0,1 1,1-1,-5 17,9-26,0 1,0 0,1-1,0 1,-1 0,1 0,0 0,1-1,-1 1,1 0,0 0,0-1,0 1,0 0,3 5,-2-6,1 0,-1 0,1 0,0 0,0-1,0 1,0-1,1 0,-1 0,1 0,-1 0,1 0,-1-1,1 1,0-1,0 0,8 1,33 3,0-2,0-1,71-8,-4 1,18 7,97-6,-215 3,-1-1,1 0,-1-1,0 0,0-1,0 0,0 0,14-10,-19 11,-1-1,1 0,-1 0,-1 0,1-1,0 1,-1-1,0 0,0-1,-1 1,1-1,-1 1,0-1,-1 0,1 0,1-9,-3 13,-1 0,1 0,-1 0,0 0,0 0,0 0,0 0,0 0,0 0,-1 0,1 0,0 1,-1-1,0 0,1 0,-1 0,0 0,0 0,0 1,0-1,0 1,-2-3,0 2,0-1,0 1,-1 0,1 0,-1 0,1 0,-1 1,0-1,1 1,-8-2,-9 0,0 1,0 0,-32 3,39-1,-87 0,-126 6,202-2,0 1,0 1,-44 18,45-15,-1-1,0-1,-41 6,-30-11,76-3,-1 0,0 2,0 0,-37 8,57-9,-1 0,0 0,1 0,-1 0,0 0,1 0,-1 0,0 0,1 1,-1-1,0 0,1 0,-1 1,0-1,1 0,-1 1,1-1,-1 1,1-1,-1 0,1 1,-1-1,1 1,-1 0,1-1,0 1,-1-1,1 1,0 0,-1-1,1 1,0 0,20 9,37-1,251-6,-165-5,-109 2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5-01T15:52:56.745"/>
    </inkml:context>
    <inkml:brush xml:id="br0">
      <inkml:brushProperty name="width" value="0.4" units="cm"/>
      <inkml:brushProperty name="height" value="0.8" units="cm"/>
      <inkml:brushProperty name="color" value="#E6E6E6"/>
      <inkml:brushProperty name="tip" value="rectangle"/>
      <inkml:brushProperty name="rasterOp" value="maskPen"/>
      <inkml:brushProperty name="ignorePressure" value="1"/>
    </inkml:brush>
  </inkml:definitions>
  <inkml:trace contextRef="#ctx0" brushRef="#br0">1474 202,'-558'0,"548"0,0 0,0 1,0 0,0 1,1 0,-1 1,1 0,-1 0,1 1,-13 7,1 3,-1 2,-33 31,55-46,-224 177,167-136,43-30,0 1,1 0,0 1,0 0,2 1,0 0,1 1,0 0,1 1,1 0,1 0,0 1,1 0,1 0,-3 20,-1 28,3-1,4 130,3-126,-3 98,6 141,-2-292,1 0,0 0,2 0,0 0,0 0,2-1,0 0,0-1,11 15,13 14,52 58,-51-64,-11-14,2-1,0 0,2-2,0-1,53 30,-22-20,1-2,60 20,-66-32,78 13,-82-19,-1 1,55 20,-72-18,-10-4,-1-1,1-1,0 0,0-1,0-1,23 1,-6-4,0-1,0-2,0-1,-1-2,40-10,24 0,6-1,-95 14,0-1,-1-1,1 1,-1-2,0 1,0-1,0-1,10-8,14-13,-1-2,-2-1,-1-2,49-69,-58 74,0 1,27-27,-21 25,24-33,44-63,-79 107,1 1,0 0,2 1,32-22,-40 30,-1 0,0 0,0-1,-1 0,0-1,0 0,-1 0,0 0,-1-1,0 0,0 0,5-17,-1 0,-1-1,-1 0,6-51,3-4,-11 55,0 0,2-34,-7-183,-2 133,1 100,-1 0,0 0,-1 0,0 0,-1 1,0-1,-1 1,0 0,-1 0,0 0,-1 0,0 1,-1 0,0 0,-10-10,-8-5,-2 1,0 1,-55-35,14 7,3-2,3-4,-71-81,127 132,-10-13,-1 1,-1 1,-1 1,0 0,-1 2,0 0,-1 1,-1 2,-39-17,31 18,-1 1,0 1,-1 2,1 0,-46 0,-520 8,583-2,0 1,-1 0,1 1,0 1,0 0,0 1,1 0,-1 1,1 1,0 0,0 1,1 0,-19 15,11-8,0-1,-1-1,-1-1,0-1,-35 11,26-9,0 0,-35 21,-102 74,153-97,0 1,0 0,1 1,1 1,0 0,1 1,-13 18,-65 115,56-89,21-31,0 0,2 1,1 1,-8 33,12-36,3-9,-2 1,0-1,-1-1,0 1,-1-1,-10 16,5-13,1 1,1 0,1 1,1 0,1 0,0 1,2 0,0 0,2 1,0-1,2 1,1 24,0 48,5 134,-2-206,0 0,2 0,0-1,2 0,0 0,2-1,0 0,1 0,1-1,1 0,1-1,0-1,2 0,27 27,-29-32,0-1,0-1,1 0,1 0,0-1,1-1,-1-1,2 0,-1-1,1-1,0-1,0 0,33 4,-11-4,1-2,-1-1,1-3,-1-1,1-2,-1-1,0-2,-1-2,1-2,35-15,-47 13,-1-2,0 0,38-32,13-7,-31 27,2 3,1 2,0 3,2 1,0 3,65-12,7-9,-91 25,0 1,59-11,157-22,12-6,-131 21,-125 27,1 0,-1 0,1-1,-1 0,0 1,0-2,0 1,0 0,0-1,-1 0,1 1,-1-1,0-1,1 1,-1 0,-1-1,1 0,0 0,-1 0,0 0,0 0,0 0,-1 0,1-1,-1 1,0 0,0-1,0 1,-1-1,0 0,0-5,0 0,0 1,-1 0,-1 0,1 0,-1 0,-1 0,1 1,-2-1,1 1,-1 0,0-1,-1 2,0-1,0 0,-7-6,-4-1,0 1,-2 1,0 0,0 2,-1 0,0 0,-1 2,-26-9,-7-5,27 11,-53-16,40 17,-245-73,180 50,-142-27,174 51,0 3,-1 4,-87 6,29 0,115-4,0 2,0 0,0 1,1 0,-1 2,-20 6,27-6,0 0,0 1,0 0,1 0,0 1,0 0,0 0,1 1,0 0,0 1,-7 10,-6 10,0 1,2 1,2 0,0 1,2 1,-14 50,15-41,4-16,2 0,0 0,-4 47,10-65,1 0,0 0,0 0,1 0,0 0,0 0,1 0,0 0,0 0,1 0,-1 0,1-1,1 0,0 1,-1-1,2-1,-1 1,8 7,-3-5,0 0,1-1,0 0,0-1,0 0,1-1,0 0,0 0,1-1,-1-1,1 0,0 0,12 0,19 1,0-3,58-5,-22 1,163 1,-195 2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1T15:56:16.128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957 85 24575,'-1'3'0,"1"1"0,-1 0 0,1 0 0,-1 0 0,0 0 0,0 0 0,-1-1 0,1 1 0,-1-1 0,0 1 0,0-1 0,0 1 0,0-1 0,-1 0 0,-2 3 0,-50 41 0,20-19 0,5-4 0,-1-2 0,-1-1 0,-1-1 0,-45 19 0,-17 10 0,53-26 0,32-19 0,-1 1 0,1 1 0,1-1 0,-1 2 0,1-1 0,0 1 0,0 0 0,1 1 0,0 0 0,0 1 0,1-1 0,-10 17 0,1 1 0,-26 48 0,-61 141 0,86-174 0,-2-1 0,-47 73 0,51-83 0,1 0 0,1 1 0,1 0 0,2 1 0,2 1 0,-6 36 0,5-26 0,1 6 0,3-1 0,2 1 0,4 75 0,0-51 0,1-50 0,0 0 0,2-1 0,0 1 0,2-1 0,0 1 0,1-2 0,2 1 0,0-1 0,1 0 0,19 28 0,-22-35 0,-1-1 0,-1 1 0,0 1 0,-1-1 0,0 1 0,2 23 0,7 27 0,-6-32 0,6 56 0,-10-55 0,12 48 0,-11-70 0,-1 0 0,1-1 0,1 0 0,0 0 0,1 0 0,0 0 0,14 18 0,-6-9 0,-1 0 0,-2 2 0,0-1 0,-1 2 0,-1-1 0,9 37 0,-9-27 0,2-1 0,27 53 0,-27-65 0,1 1 0,1-2 0,0 0 0,2-1 0,0 0 0,1-1 0,27 21 0,1-1 0,-23-18 0,0-1 0,1-1 0,0-1 0,2 0 0,0-2 0,48 19 0,-5-9 0,-30-10 0,1 0 0,1-3 0,-1-1 0,2-2 0,52 3 0,142-16 0,-194 2 0,0-3 0,-1 0 0,71-25 0,95-38 0,-101 26 0,-68 27 0,0 1 0,76-20 0,-97 31 0,0 0 0,0-2 0,0 1 0,-1-2 0,0 0 0,-1-1 0,1 0 0,-2-1 0,1 0 0,16-20 0,44-32 0,-51 46 0,-2-1 0,0 0 0,-1-2 0,-1 0 0,27-37 0,24-30 0,-51 67 0,0-2 0,-2 0 0,0-1 0,-2 0 0,0-1 0,-2-1 0,11-28 0,47-156 0,-61 165 0,-3-1 0,-1 1 0,-3-1 0,-1 0 0,-6-49 0,2-18 0,4-8 0,-4-119 0,-20 98 0,11 81 0,-9-49 0,-55-164 0,60 232 0,-1 0 0,-3 0 0,-1 2 0,-1 0 0,-2 2 0,-2 1 0,-1 1 0,-2 1 0,-39-35 0,8 4 0,41 43 0,-41-38 0,46 46 0,0-1 0,-16-21 0,20 24 0,1 0 0,-1 0 0,-1 1 0,0 0 0,-21-14 0,4 10 0,-2 1 0,1 2 0,-2 1 0,1 1 0,-1 2 0,-60-6 0,-14 7 0,78 6 0,0-1 0,1-1 0,-52-11 0,25 2 0,1 3 0,-1 2 0,-1 3 0,-91 5 0,50 0 0,73-2 17,0 1 0,0 2 1,1 0-1,-1 1 0,1 1 0,-32 12 0,44-14-100,1 1 1,0-1-1,-1 2 1,2-1-1,-1 1 1,0 1-1,1-1 1,0 1-1,0 1 1,1-1-1,0 1 1,0 0-1,0 0 1,1 1-1,0 0 1,1 0-1,-7 15 1,1 10-6744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1T15:56:19.111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205 3 24575,'-33'-1'0,"19"0"0,0 1 0,1 0 0,-1 1 0,0 0 0,-19 5 0,30-5 0,-1 1 0,0-1 0,1 1 0,0 0 0,-1-1 0,1 2 0,0-1 0,0 0 0,0 1 0,0-1 0,0 1 0,0 0 0,1 0 0,-1 0 0,1 0 0,0 0 0,0 1 0,0-1 0,1 1 0,-1-1 0,1 1 0,0-1 0,-2 9 0,1-5 0,0 1 0,1 0 0,0 0 0,1-1 0,0 1 0,0 0 0,0 0 0,1 0 0,0 0 0,4 13 0,-3-17 0,-1 0 0,1 0 0,0-1 0,0 1 0,0-1 0,1 0 0,-1 0 0,1 1 0,0-2 0,0 1 0,0 0 0,0-1 0,1 1 0,-1-1 0,0 0 0,1 0 0,0 0 0,-1 0 0,1-1 0,0 0 0,0 0 0,7 1 0,-4 0 0,0 0 0,0-1 0,0 0 0,1-1 0,-1 0 0,0 0 0,0 0 0,1-1 0,-1 0 0,0-1 0,0 1 0,0-1 0,0-1 0,10-4 0,-14 5 0,1-1 0,0 0 0,-1 0 0,1 0 0,-1-1 0,0 1 0,0-1 0,0 0 0,-1 1 0,1-1 0,-1 0 0,0-1 0,0 1 0,0 0 0,-1-1 0,0 1 0,1-1 0,-1 1 0,-1-1 0,1 1 0,-1-1 0,0 0 0,0-6 0,-1 1-227,0 1-1,-1 0 1,0-1-1,0 1 1,-4-9-1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1T15:56:22.011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280 41 24575,'-3'-1'0,"0"0"0,0 1 0,0-1 0,0 0 0,0-1 0,0 1 0,0 0 0,-4-4 0,-16-7 0,8 8 0,1 0 0,-1 1 0,1 1 0,-1 1 0,0 0 0,0 0 0,0 2 0,-16 2 0,27-3 0,1 0 0,-1 1 0,1 0 0,-1 0 0,1 0 0,-1 0 0,1 0 0,0 1 0,0-1 0,0 1 0,0 0 0,0 0 0,0 0 0,0 0 0,0 1 0,1-1 0,0 1 0,-1 0 0,1-1 0,0 1 0,0 0 0,0 0 0,1 0 0,-1 1 0,1-1 0,0 0 0,-1 1 0,2-1 0,-1 1 0,0-1 0,1 1 0,-1-1 0,1 1 0,0-1 0,0 1 0,1-1 0,-1 1 0,2 6 0,-1-4 7,1 0-1,-1 1 0,1-1 0,0-1 1,0 1-1,1 0 0,0 0 1,0-1-1,0 0 0,1 0 1,0 0-1,0 0 0,0 0 0,0-1 1,1 1-1,0-1 0,0 0 1,9 5-1,-4-4-155,1 0 1,-1-1-1,1 0 1,0 0-1,0-1 1,0-1-1,1 0 1,-1 0-1,15-1 1,8 0-6678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1T15:56:27.126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1 127 24575,'9'-1'0,"0"1"0,0 1 0,0 0 0,0 0 0,-1 1 0,1 0 0,0 0 0,0 1 0,-1 0 0,0 0 0,0 1 0,0 0 0,0 1 0,0 0 0,-1 0 0,0 1 0,0 0 0,0 0 0,-1 0 0,0 1 0,0 0 0,5 8 0,-2-3 0,1 0 0,0 0 0,1 0 0,0-2 0,1 1 0,18 11 0,84 48 0,-69-45 0,-25-13 0,1-1 0,0 0 0,1-2 0,0-1 0,0-1 0,1 0 0,0-2 0,0-1 0,0 0 0,34 0 0,8-3 0,-14 1 0,-1-2 0,1-2 0,52-9 0,-85 6 0,-1-1 0,0-1 0,0-1 0,0 0 0,-1-1 0,-1 0 0,1-2 0,24-21 0,-6 6 0,-20 14 0,0 0 0,-1 0 0,0-2 0,-2 1 0,19-28 0,41-82 0,-47 79 0,-18 32-273,0 0 0,-1 0 0,-1-1 0,6-23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5-01T15:46:28.445"/>
    </inkml:context>
    <inkml:brush xml:id="br0">
      <inkml:brushProperty name="width" value="0.3" units="cm"/>
      <inkml:brushProperty name="height" value="0.6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1315 324,'-1'-3,"0"-1,0 1,0 0,-1 0,1-1,-1 1,1 0,-1 0,0 1,0-1,0 0,-1 1,1-1,-1 1,1 0,-1 0,-5-4,-52-30,-187-86,100 63,126 49,-1 2,0 0,0 2,-1 0,1 1,-2 2,-27-2,-7 3,-100 10,141-4,0 0,0 1,1 1,0 1,0 1,0 0,1 0,1 2,-27 21,31-22,0 0,1 0,-12 18,-25 23,36-42,1 1,-1 0,1 0,1 1,-1 0,2 1,-1 0,2 0,-1 0,2 1,-1 0,2 0,0 0,0 1,1 0,0-1,1 1,1 0,0 15,0-15,1 0,0 0,1 0,0-1,6 23,-5-28,1 0,0 0,0-1,1 0,-1 1,1-1,1-1,-1 1,1-1,0 1,10 7,18 15,146 114,-173-137,12 7,0 1,16 17,-29-25,-1 0,1 1,-1-1,0 1,-1 0,1 0,-1 0,0 0,-1 1,4 11,4 23,1-1,2 0,1 0,3-2,1 0,1-1,3-1,27 36,111 166,-119-154,-34-66,0-2,2 1,-1-1,2 0,0-1,22 24,5-2,113 104,-123-119,1 0,1-3,57 31,-71-43,-5-2,0 0,1 0,0-1,0 0,18 3,-26-7,0 0,-1 1,1-1,0-1,0 1,0 0,0-1,-1 1,1-1,0 0,0 0,-1 0,1 0,-1 0,1-1,-1 1,1-1,-1 0,0 0,0 1,0-2,0 1,0 0,0 0,0 0,-1-1,1 1,0-4,39-78,-27 53,1-1,2 2,31-43,-9 22,-24 29,1 0,1 2,0 0,2 1,0 1,38-28,-22 20,-2-2,0-1,-2-1,-2-2,50-68,8-9,-48 64,-1 4,61-91,-91 121,1 0,1 0,-1 1,1 0,23-16,-21 17,0-1,-1 0,0 0,-1-1,11-15,31-37,-41 52,0-1,-1-1,0 0,-1 0,10-19,-8 5,-1-1,-1 0,-1 0,-2 0,-1-1,1-30,-3 3,-2-1,-9-65,7 111,-1 1,-1 0,1 0,-1 0,-1 0,0 1,-1-1,1 1,-2 0,1 1,-1-1,-1 1,1 0,-1 0,-1 1,1 0,-1 0,-17-9,10 7,0 0,-1 1,0 1,-1 1,1 0,-1 1,0 1,-1 1,1 0,-24 0,-333 3,152 3,212-4,0 2,0-1,1 1,-1 1,1 0,-1 0,1 1,0 0,0 1,0 0,0 0,1 1,-1 0,1 0,0 1,1 0,-1 0,1 1,1 0,-1 1,1-1,1 1,-1 0,1 0,0 1,1 0,0 0,1 0,0 0,0 0,1 1,-3 17,-2 59,2-1,9 101,0-29,-4 632,0-778,0-1,-1 0,0 0,0 1,-1-1,0 0,-1-1,-1 1,-5 12,7-19,0 1,-1 0,1-1,-1 0,0 1,0-1,0 0,-1 0,1-1,-1 1,1-1,-1 0,0 0,0 0,0 0,0-1,0 0,0 1,0-1,-1-1,1 1,0-1,-1 0,-4 0,2 0,1 0,-1-1,0 0,1 0,-1-1,1 0,-1 0,1 0,0-1,0 0,0 0,0 0,1-1,-1 0,1 0,0-1,0 1,0-1,-7-11,-3-5,2-1,1 0,0-1,-7-25,-17-30,-3 7,-3 3,-55-69,-116-153,202 269,0 0,1-1,1-1,2 1,-6-26,7 26,0 0,-1 0,-1 1,-1 0,-20-33,24 47,0-1,1 0,0 0,0 0,-3-10,6 17,1 0,0 0,0 0,-1 0,1 0,0-1,0 1,0 0,0 0,0 0,0 0,1 0,-1 0,0 0,0 0,1 0,-1 0,1 0,-1 0,1 0,0-1,0 1,0 1,1-1,-1 0,0 1,1-1,-1 1,1-1,-1 1,1 0,-1 0,1 0,-1-1,1 1,-1 1,1-1,-1 0,0 0,1 0,-1 1,3 0,18 6,-1 1,0 1,0 0,24 16,18 9,-4-5,-12-6,0-2,71 23,-90-35,0 1,-1 1,0 2,-1 0,31 23,-29-19,1-2,0-1,1-1,0-2,1 0,0-3,1 0,0-2,0-1,0-2,1-1,41-3,-59-1,0-1,0-1,-1 0,0 0,0-2,0 0,0 0,-1-1,0-1,0 0,-1-1,0 0,-1-1,17-18,-1-4,-1 0,-2-2,40-73,-61 102,-1-1,1 2,0-1,1 0,-1 0,1 1,-1 0,2 0,-1 0,0 0,1 1,-1 0,1-1,0 2,0-1,0 0,0 1,1 0,-1 1,1-1,-1 1,1 0,0 0,-1 1,1-1,0 1,-1 1,1-1,6 2,4 7,-21 0,-31 3,-19-7,-111-4,-17 0,177 0,-1 0,1 0,0 0,0 1,0 0,0 0,0 0,0 1,1-1,-1 2,1-1,-1 1,1-1,1 1,-6 6,4-4,0 2,1-1,0 1,0 0,1 0,0 0,1 1,0-1,-4 14,1 14,1 0,2 1,1-1,4 46,-1-48,1 52,-3 145,1-228,-1 1,0 0,1-1,-2 1,1-1,0 1,0-1,-1 0,0 1,0-1,0 0,0 0,0 0,-1 0,1-1,-1 1,-5 3,3-2,-1-1,0 0,0 0,0 0,0 0,0-1,-1 0,1-1,-11 2,8-2,-1 0,1-1,-1 0,1 0,-1-1,0 0,1-1,0 0,-1 0,1-1,0 0,0-1,1 0,-10-6,-21-27,32 29,0 1,-1-1,-16-11,2 7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5-01T16:05:33.861"/>
    </inkml:context>
    <inkml:brush xml:id="br0">
      <inkml:brushProperty name="width" value="0.4" units="cm"/>
      <inkml:brushProperty name="height" value="0.8" units="cm"/>
      <inkml:brushProperty name="color" value="#FFCC99"/>
      <inkml:brushProperty name="tip" value="rectangle"/>
      <inkml:brushProperty name="rasterOp" value="maskPen"/>
      <inkml:brushProperty name="ignorePressure" value="1"/>
    </inkml:brush>
  </inkml:definitions>
  <inkml:trace contextRef="#ctx0" brushRef="#br0">1387 1624,'-102'1,"-114"-4,119-16,72 13,0 1,-30-3,-292 5,179 5,141 0,1 0,0 2,0 1,1 1,-1 2,1 0,1 1,0 2,0 0,-24 17,44-26,0 1,0 0,0 1,1-1,-1 1,1-1,0 1,0 0,0 0,1 0,-1 1,1-1,0 1,0-1,-1 8,2-10,1 0,0 1,-1-1,1 1,0-1,0 1,0-1,1 0,-1 1,1-1,-1 0,1 1,0-1,0 0,0 1,0-1,0 0,0 0,1 0,-1 0,1 0,-1-1,1 1,0 0,0-1,0 1,0-1,0 1,0-1,0 0,0 0,4 1,15 4,0-1,0-1,0-1,1-1,-1-1,1-1,-1-1,23-3,18 1,372 0,-271 4,-135-3,-1-2,0 0,0-2,52-17,-41 11,52-9,-72 18,1 0,-1-2,0 1,0-2,0-1,23-11,-35 14,0 0,0-1,0 1,0-1,-1 0,0-1,0 1,0-1,-1 0,0 0,0 0,0-1,-1 1,0-1,0 0,-1 0,0 0,0 0,1-9,3-41,-3-1,-6-100,-1 37,10-76,-3 162,2 0,2-1,16-51,-11 45,7-48,-12 53,2 0,14-41,-11 44,-1 0,-2-1,6-44,-18 282,4-103,-1-34,3 122,0-156,1-1,1 1,19 58,-12-48,-2 0,-1 1,3 52,-10-80,20 95,-10-58,-7-39,0-1,0 0,1 0,1 0,0-1,0 0,17 19,16 25,-40-55,0-1,1 1,-1 0,0-1,0 1,0 0,0-1,0 1,1 0,-1-1,0 1,0 0,0 0,1-1,-1 1,0 0,0 0,1-1,-1 1,0 0,1 0,-1 0,0-1,1 1,-1 0,0 0,1 0,-1 0,0 0,1 0,-1 0,0 0,1 0,-1 0,1 0,-1 0,0 0,1 0,-1 0,0 0,1 0,-1 1,0-1,1 0,-1 0,0 0,1 0,-1 1,0-1,0 0,1 0,-1 1,0-1,0 0,1 1,-1-1,2-38,-2 35,-2-25,-1 0,-1 0,-2 1,0 0,-18-42,-12-53,22 59,3 0,-6-129,17 124,-2-1,-19-111,-1 14,3 14,11 88,3 0,3-85,2 115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5-01T16:05:43.846"/>
    </inkml:context>
    <inkml:brush xml:id="br0">
      <inkml:brushProperty name="width" value="0.3" units="cm"/>
      <inkml:brushProperty name="height" value="0.6" units="cm"/>
      <inkml:brushProperty name="color" value="#FFCC99"/>
      <inkml:brushProperty name="tip" value="rectangle"/>
      <inkml:brushProperty name="rasterOp" value="maskPen"/>
      <inkml:brushProperty name="ignorePressure" value="1"/>
    </inkml:brush>
  </inkml:definitions>
  <inkml:trace contextRef="#ctx0" brushRef="#br0">869 324,'-10'-1,"1"0,-1-1,0 0,1 0,-15-7,-26-5,-148-33,174 40,0 0,-35-17,40 16,1 0,-1 1,0 1,-35-6,-128-6,181 17,0 1,0-1,0 1,0 0,0-1,0 1,0 0,0 0,-1 0,1 0,0 0,0 0,0 0,0 0,0 0,0 0,0 1,0-1,0 0,0 1,0-1,0 1,0-1,0 1,0 0,1-1,-1 1,0 0,0-1,0 1,1 0,-1 0,0 1,1-1,1 1,-1-1,1 1,-1-1,1 0,0 1,0-1,-1 0,1 0,0 1,0-1,0 0,1 0,-1 0,0 0,0 0,0-1,1 1,-1 0,0 0,1-1,-1 1,4 0,32 13,2-1,0-3,41 7,18-9,-157-7,-51-4,99 2,0 0,1-1,-1-1,1 0,0 0,0-1,0 0,-10-6,-5-5,8 6,1 0,0-2,-23-19,36 28,1 0,-1-1,0 1,1-1,0 0,0 0,0 0,0 0,0 0,0-1,1 1,0 0,0-1,0 1,0-1,0 1,0-1,1 0,0 1,0-1,0 0,0 1,1-1,0-5,1 6,0-1,0 1,0 0,0 0,0 0,1 0,-1 1,1-1,0 0,0 1,0 0,0 0,0 0,0 0,1 0,-1 1,1-1,-1 1,1 0,-1 0,1 1,0-1,-1 1,6-1,3 0,0 0,1 1,-1 0,1 1,-1 0,14 4,-11 0,-1 0,0 1,0 1,0 0,-1 1,0 0,0 1,11 11,-23-20,0 1,-1-1,1 1,0 0,-1-1,1 1,0 0,-1-1,1 1,-1 0,1 0,-1 0,1-1,-1 1,0 0,1 0,-1 0,0 0,0 0,0 0,0 0,0 0,0 0,0-1,0 1,0 0,0 2,-1-2,0 0,0 0,0 0,0 0,0 0,0 0,0 0,0-1,-1 1,1 0,0 0,-1-1,1 1,0-1,-3 1,-56 7,59-8,-205-1,170 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5-01T16:07:01.860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1431 4,'-32'0,"-95"4,112-2,0 0,-1 2,1-1,1 2,-1 0,-16 9,2 0,-16 8,0 2,-48 36,46-26,-125 100,125-95,8-8,1 3,1 1,2 2,-45 60,23-13,-143 227,151-234,36-59,0 0,2 1,0 1,1 0,1 0,-7 25,0 13,3 1,3 1,2-1,0 63,11 648,-4-754,1-1,1 1,1 0,0-1,1 1,1-1,0 1,1-1,0-1,2 1,-1-1,2 0,15 22,1-4,-1 1,22 45,-27-45,1 0,45 56,-41-64,0-1,2-1,45 33,-27-27,1-1,1-2,1-2,91 32,-62-27,-56-20,0-1,1-1,0-1,0-1,0-1,23 3,336-6,-179-4,-131 4,-24 1,1-3,-1-1,76-14,-47 2,87-4,-4 1,-62 4,77-14,-124 19,-1 2,1 2,0 2,61 6,91-4,-166-5,-1-2,1-2,-1 0,35-16,8-2,-42 16,1-2,-2-1,56-32,-65 33,46-18,-50 24,0-2,-1 0,26-17,-39 21,0 0,0 0,0 0,0-1,-1 0,0 0,0-1,0 1,-1-1,0 0,-1 0,1-1,1-7,10-36,-3-1,10-91,-15 51,-4 0,-8-93,3 164,-2 1,0-1,-1 1,-1 0,-1 0,-12-24,-66-107,48 91,25 41,-1 1,-24-25,-18-24,4-4,-3 1,-67-65,-8-20,94 109,-1 1,-79-73,78 83,-53-64,10 9,49 60,-2 1,-46-30,19 12,41 31,-1 0,-1 2,-31-17,-141-75,163 88,1-1,0-2,2 0,-30-31,34 31,-50-36,-14-13,76 59,-1 1,1 0,-2 0,1 2,-1-1,0 1,-1 1,0 1,0 0,-1 0,1 2,-1 0,0 0,-1 2,-28-3,-77 6,78 0,0-1,0-2,-67-11,8-8,194 16,61 3,146 6,-271 1,-1 0,1 2,-1 1,0 1,30 15,-27-10,2-2,-1-2,38 8,-31-9,0 0,-1 3,55 24,101 64,-67-22,-85-55,-1 2,-2 2,0 2,-2 1,-1 1,54 64,-35-43,-40-41,0 2,-2-1,21 27,5 10,-23-30,0 1,17 29,79 188,-86-180,-13-32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5-01T16:07:07.726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1906 142,'-12'-9,"1"2,-1-1,0 2,0-1,-1 2,-17-6,1 0,-4-2,-1 2,-1 2,0 1,0 1,-1 2,0 2,-68 2,42 0,-57 2,109 0,-1 0,1 1,0 0,0 1,0 0,0 1,1 0,-17 9,-22 17,27-18,-1 1,2 1,0 1,1 1,0 1,-16 19,-65 72,64-72,2 1,-30 42,-4 9,-12 16,20-20,39-58,1 2,-24 45,6 1,13-28,-37 98,20-16,37-111,-1-1,-1 0,-13 22,13-26,0 2,0-1,2 1,0 0,-7 26,-3 46,4-31,-5 79,12-96,-12 58,9-60,-6 72,10-64,-13 63,-1 11,11-73,-11 44,-2 10,22-154,-5-57,0 18,4 23,2 1,14-71,-9 78,-7 45,0 0,0 0,2 1,0-1,1 1,1 0,0 0,2 1,-1 0,13-19,111-135,91-145,-105 151,68-110,-178 260,0 0,-1-1,-1 0,0 0,-1 0,-1-1,2-25,-2-5,-6-58,3-37,1 127,2 0,-1 1,2 0,0-1,1 1,10-21,48-72,-19 35,-28 45,0 5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5-01T16:07:27.013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9965 1,'-16'0,"0"1,0 1,0 1,0 0,1 1,-21 8,-85 45,79-34,21-11,0 1,1 1,-22 20,24-18,-1-1,-1-1,-29 16,48-29,-113 55,-190 126,267-158,-71 34,8-5,-34 17,-34 22,-8 16,-302 134,343-194,2 0,9 10,-140 90,213-121,-89 37,94-46,2 2,0 2,-47 31,42-21,-81 39,98-53,-54 41,55-36,-1-2,-35 19,-104 27,111-47,-58 30,36-12,54-26,1 0,0 2,1 1,0 1,1 1,-34 30,10 2,-2-3,-110 78,103-92,-115 45,-185 56,-44 54,-109 44,357-185,63-21,81-21,1 1,1-1,-1 1,1 1,0 0,0 0,0 0,1 1,0 0,0 1,-7 10,3-5,0 0,-25 21,-3-8,-1-1,-49 22,-39 23,11 9,-111 64,130-86,-30 13,-209 76,296-125,1 3,1 1,1 1,2 3,0 1,-47 52,15-19,-3-3,-119 77,54-42,-331 207,282-204,54-26,73-43,2 3,-69 52,82-49,21-16,-2 0,1-2,-29 15,39-26,2 1,-1-1,1 2,-21 17,28-21,0 1,1-1,-1 1,1 0,0 0,0 0,1 0,0 1,-1-1,2 1,-1-1,1 1,0 0,-1 7,-3 72,9 115,0-48,-4 1157,-2-1264,-15 78,0 8,-4 52,-3 66,23 1037,4-598,-3 1822,-21-2154,0-35,-23 144,24-315,8 6,8 165,5-246,-3-41,-1-1,-11 53,6-46,-3 49,8 478,6-290,-3 2530,0-2790,2-2,0 1,2 0,-1 0,2-1,0 0,0 1,2-2,0 1,1-1,0 0,1-1,0 0,1 0,13 12,-17-18,0 2,0-1,-1 1,0-1,-1 1,0 1,0-1,-1 1,2 10,8 22,-3-18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5-01T16:07:40.183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0,'15'2,"-1"0,1 1,-1 1,0 0,0 1,0 0,-1 1,0 1,17 11,51 21,-33-18,88 49,17 10,-126-66,-1 1,0 1,43 36,-11-8,-6-2,-35-27,1-1,37 23,124 45,-87-41,-37-20,1-2,99 21,-100-28,-1 1,0 4,60 26,-81-29,2-1,55 12,-57-18,-1 3,0 0,44 21,-4 7,171 98,-96-56,-37-22,-88-47,44 16,-43-18,-1 0,24 13,51 24,-18-11,-54-24,1-2,0 0,1-2,0-1,0-1,46 3,-37-5,-1 2,0 1,43 13,14 16,-49-17,1-3,0-1,1-2,54 8,-37-10,0 2,-1 4,75 29,-65-21,-39-12,0 2,-1 1,-1 1,39 28,-48-32,0-1,1-1,1-1,38 10,-39-13,-1 0,0 2,0 0,-1 2,33 19,143 119,183 180,-286-247,3-4,144 88,-188-136,80 33,-24-13,-29-15,1-3,118 27,-189-55,169 31,-124-26,0 2,63 21,-57-11,-12-5,-2 2,0 2,55 31,-44-18,2-4,72 26,-62-27,76 41,-29-5,160 98,-191-110,1-3,149 58,48 25,-226-96,61 47,32 21,-117-80,-1 1,-1 1,-2 2,36 41,-34-35,2-1,66 52,-63-56,-1 2,-1 1,-2 1,49 65,-14-16,5 12,-56-68,1-1,2-1,0-1,2-1,32 28,-38-41,-1 0,2 0,-1-2,1 0,0-1,20 5,-16-5,1 1,-1 1,21 10,-37-14,1 0,-1 0,0 1,0-1,0 1,0 0,-1 0,0 0,0 1,0-1,0 1,-1-1,1 1,-1 0,0 0,-1 0,1 1,-1-1,1 10,0 10,0 1,-4 49,0-39,-2 503,4-359,2-156,0 0,2 0,8 32,-5-28,6 54,-9-35,17 79,-14-87,-2 0,-1 55,-3-54,1 0,10 50,-1-30,-2 1,-1 70,-9 126,-2-91,3 706,2-830,15 82,-8-76,1 49,-10 97,2 58,17-140,-11-75,4 57,-9 490,-5-301,0-170,-21 145,8-154,-3 12,-6 191,27-209,-1 68,-4-139,0 0,-2-1,0 0,-10 28,-2 0,3 2,2 0,2 0,3 1,1 78,5-13,5 332,34-82,-19-219,1 162,-23-209,3 90,33 3,-16-63,55 212,-46-236,0 1,-5 0,-5 2,3 156,-22 2173,4-2420,0-1,1 1,10 32,-6-29,6 55,-11 239,-3-168,1-119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5-01T16:07:46.348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1559,'0'-1470,"0"1464,3-48,-3 52,0 1,0 0,0 0,0 0,0 0,0 0,1 0,-1 0,0-1,1 1,-1 0,1 0,-1 0,1 0,-1 0,1 1,0-1,0 0,-1 0,1 0,0 0,0 1,0-1,0 0,0 1,0-1,0 1,0-1,0 1,0 0,0-1,0 1,0 0,0 0,0-1,0 1,1 0,0 0,17 7,0 0,-1 1,0 1,25 16,-20-11,45 20,-41-26,1 0,-1-2,43 4,-43-7,0 1,0 1,50 18,-33-8,0-2,63 11,-42-11,-13-5,0-2,1-2,84-6,-49 0,-76 1,0 1,-1-2,0 0,1 0,-1-1,0-1,0 0,16-8,3-4,43-33,-24 15,-47 33,0-1,0 1,0-1,0 1,0 0,0 0,0 0,1 0,-1 0,0 1,1-1,-1 1,0-1,1 1,-1 0,1 0,-1 0,1 0,-1 0,0 1,5 0,-5 1,0-1,0 1,0 0,0-1,0 1,0 0,-1 0,1 0,-1 0,1 0,-1 1,0-1,0 0,0 1,0-1,0 1,0 2,3 14,-1 1,-1 0,-1 0,-2 24,1-33,-6 1434,7-936,-1-493,-1 1,-5 28,-2-11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5-01T16:07:52.202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3,'10'2,"0"0,0 1,0 0,0 1,-1 0,1 1,16 10,-9-6,21 12,0-2,1-2,1-1,0-3,54 12,47 4,-66-12,0-3,149 7,-188-21,1 2,-1 1,67 15,-47-9,-1-2,1-3,0-2,65-6,-7 2,1750 2,-1818-3,0-2,54-12,-25 4,78-8,246-2,1023 25,-1000-36,-149 5,964 9,-779 24,-368-1,-1 5,0 3,0 5,102 31,-136-35,1-1,0-3,59 0,174-10,-127-1,2013 1,-1176 3,-880-4,139-23,116-38,-188 30,-71 17,154-2,119 21,-136 2,2145-4,-2215-9,219-38,-345 39,103-6,271 9,-219 8,350-3,-540 2,0 0,0 2,0 0,-1 1,0 1,24 11,-21-8,1-1,0-1,0-1,29 4,192-8,-134-4,-77 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5-01T16:07:57.299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0,'0'5746,"20"-5451,0-4,-21 2026,5-2225,4 0,22 91,0 9,-20-62,-10 187,-3-132,3 934,2-1077,2-1,10 46,6 54,-1 53,2 52,-20 532,-2-366,1-378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5-01T16:08:01.951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0,'0'1462,"3"-1397,21 114,-11-93,-3-35,17 52,-15-63,-2 1,8 69,-14 18,-4-80,2 0,11 67,36 156,-44-235,3 46,-7-52,2 0,11 48,-5-40,-2 1,-2 0,1 43,-8 121,-1-72,4 62,-3 203,-6-310,-4 0,-33 119,7-32,16-52,5 0,-2 200,22 2063,0-2322,15 86,-8-85,1 80,-11 1357,-1-651,3-805,16 85,-10-81,3 64,-13 118,5 95,32-111,-14-59,-11-91,4 99,-16 668,2-796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5-01T15:47:07.143"/>
    </inkml:context>
    <inkml:brush xml:id="br0">
      <inkml:brushProperty name="width" value="0.2" units="cm"/>
      <inkml:brushProperty name="height" value="0.4" units="cm"/>
      <inkml:brushProperty name="color" value="#FF40FF"/>
      <inkml:brushProperty name="tip" value="rectangle"/>
      <inkml:brushProperty name="rasterOp" value="maskPen"/>
      <inkml:brushProperty name="ignorePressure" value="1"/>
    </inkml:brush>
  </inkml:definitions>
  <inkml:trace contextRef="#ctx0" brushRef="#br0">922 677,'-11'1,"1"-1,0 0,0 0,0-1,0-1,0 1,0-2,0 1,0-1,1-1,0 0,-1 0,1-1,-8-6,-4-1,1 1,-2 0,1 2,-1 1,-1 0,1 2,-1 0,-47-4,-8 5,-108 8,52 1,127-5,0 1,-1 1,1 0,0 0,0 0,0 0,0 1,-13 6,16-6,1 0,0 0,0 0,1 1,-1-1,0 1,1-1,0 1,-1 0,1 0,0 0,1 1,-1-1,0 0,1 1,0-1,0 1,0-1,-1 7,0 8,0-1,1 0,1 1,1-1,1 1,0-1,1 0,0 0,2 0,0-1,1 1,1-1,0 0,18 28,5-1,1-1,2-1,64 60,-90-95,1 0,-1-1,1 0,0 0,0-1,0 0,1 0,0-1,-1 0,1-1,0 0,0 0,13 0,18 0,73-5,-47-1,-57 4,1 0,-1 1,1 0,-1 0,1 1,-1 1,0-1,1 1,-1 1,-1 0,10 5,-15-7,-1 0,1 0,0 0,-1 0,1 1,-1-1,0 1,0 0,0 0,0 0,0 0,0 0,-1 0,0 0,0 1,0-1,0 0,0 1,0-1,-1 1,0-1,0 1,0-1,0 1,0-1,-1 1,1-1,-1 0,0 1,0-1,0 0,-1 1,-1 3,-1-1,0 0,0-1,-1 0,0 1,1-1,-2-1,1 1,0-1,-1 0,0 0,0 0,0-1,-10 4,5-2,1 1,0 0,0 0,-10 10,11-7,0-1,-1 1,0-2,0 1,-1-1,1-1,-14 6,16-8,1-1,0 1,1 0,-1 1,1 0,-1 0,2 0,-1 1,0 0,1 0,0 0,1 0,-1 1,1 0,1 0,-1 0,1 1,0-1,1 1,0-1,-2 12,-1 14,2 0,2 0,4 63,0-29,-3 19,3 66,-3-146,1-1,0 0,0 1,1-1,-1 0,1 0,0 0,1 0,-1 0,1-1,0 1,0-1,0 0,1 1,0-2,-1 1,2 0,-1-1,0 1,0-1,1-1,0 1,0 0,-1-1,1 0,1 0,-1-1,10 2,12 2,0-1,0-2,0-1,41-3,-34 0,-11 2,0-1,0-2,0 0,-1-2,23-6,-31 6,-1-1,1 0,-2-1,1-1,-1 0,0 0,0-1,-1 0,11-13,3-3,-4 4,33-42,-48 55,-1 1,0-2,0 1,-1-1,-1 1,1-1,-1 0,-1 0,3-18,-4 18,0 1,1-1,0 0,0 0,0 1,7-14,-7 19,0-1,0 1,1 0,-1 1,1-1,-1 0,1 1,0-1,0 1,0 0,0 0,1 0,-1 1,0-1,1 1,-1 0,1-1,7 0,1 0,1 1,0 0,-1 0,1 2,0-1,-1 2,1 0,-1 0,1 1,14 5,5 5,-1 0,47 29,-48-28,2-1,-1-1,2-2,38 8,-28-11,1-2,0-1,0-3,46-4,-12 2,-68 1,0-1,1 0,-1-1,0 1,0-2,0 0,0 0,0 0,-1-1,1-1,-1 0,0 0,-1-1,1 0,-1 0,0-1,-1 0,1 0,-2-1,1 0,-1 0,0-1,0 0,-1 0,-1 0,1 0,-2-1,1 0,-1 0,3-17,-4 11,0 0,-1-1,-1 1,-1 0,0 0,-1 0,-5-21,5 29,-1 0,0 0,0 1,-1-1,1 1,-2 0,1 0,-1 0,0 1,-1-1,1 1,-1 1,-1-1,1 1,-14-9,-2 1,0 0,-1 2,-1 1,1 0,-2 2,1 1,-1 0,0 2,0 1,-41-1,21 6,30 0,-1-1,0 0,0-1,-27-6,42 8,0-1,1 0,-1 0,0-1,1 1,-1 0,0 0,1 0,-1 0,0-1,1 1,-1 0,0 0,1-1,-1 1,1-1,-1 1,1 0,-1-1,1 1,-1-1,1 1,-1-1,1 1,0-1,-1 0,1 1,0-1,0 1,-1-1,1 0,0 1,0-1,0-1,0 0,1 1,0 0,0-1,0 1,1 0,-1 0,0-1,0 1,1 0,-1 0,0 1,1-1,1-1,55-21,7 4,-1-3,-1-2,101-55,-113 50,-2-1,0-3,-3-1,82-80,-122 108,-1-1,-1 1,1-1,-1 0,0-1,0 1,-1-1,0 0,-1 1,1-1,-1-1,1-12,0-9,-2-1,-2-32,-1 29,3 26,-2 1,1-1,-1 0,0 1,-1 0,0-1,0 1,-5-12,5 16,0 0,0 0,0 0,-1 0,1 0,-1 1,0-1,0 1,0 0,0-1,0 1,0 1,-1-1,1 0,-1 1,1 0,-1 0,1 0,-7-1,-28-2,1 2,0 1,-1 2,-50 7,65-3,1 0,0 2,0 0,1 1,-30 16,24-10,-1-2,-36 11,6-4,-33 9,85-26,-1-1,1 0,-1 0,0 0,1-1,-1 0,0-1,1 1,-1-1,-10-3,13 2,1-1,-1 1,1 0,0-1,0 1,0-1,0 0,0 0,1 0,-1-1,1 1,0-1,0 1,0-1,0 0,1 1,0-1,-1 0,1 0,1 0,-1 0,0-7,-1-7,1 0,1 0,4-31,-2 36,1 1,1-1,0 1,0 0,2 0,12-21,-11 21,-1 0,0 0,-1-1,0 0,-1 0,3-15,-2-8,0-58,-5 79,0 1,-1 0,-1 0,-1 0,0 0,-1 0,-6-14,7 22,-1-1,0 1,0 1,0-1,-1 1,0-1,0 1,-1 1,1-1,-1 1,0 0,0 0,0 1,-1 0,1 0,-1 0,0 1,0 0,0 0,-7-1,-17-1,0 0,0 2,-38 2,55 1,6-1,-22 0,1 1,-49 9,68-8,-1 1,1 0,0 1,0 1,0-1,0 2,1-1,0 1,0 0,-13 13,6-3,-1 0,2 1,1 1,-18 26,26-33,0 0,1 0,0 1,0 0,1 0,1 0,0 0,1 1,-2 17,1 48,11 121,-8-195,0-1,0 1,1-1,0 0,-1 0,1 1,0-1,1 0,-1 0,0 0,1 0,0 0,-1 0,1 0,1-1,-1 1,0-1,0 1,1-1,4 3,-3-3,-1-1,1 0,-1 0,1 0,0 0,0 0,-1-1,1 0,0 0,0 0,0 0,0-1,-1 1,1-1,5-2,5-1,0-2,0 0,0-1,-1 0,0-1,-1-1,24-19,-28 18,1 0,-1 0,0 0,6-14,-9 15,1 0,0 0,1 0,0 0,0 1,14-12,-15 15,0-1,0 1,-1-1,0-1,0 1,0-1,5-11,9-12,-19 29,1 1,-1-1,0 0,1 0,0 1,-1-1,1 0,-1 0,1 1,0-1,0 1,-1-1,1 1,0-1,0 1,0-1,-1 1,1 0,0-1,0 1,0 0,1-1,-1 2,-1-1,1 1,0-1,-1 0,1 1,0-1,-1 1,1-1,-1 1,1 0,-1-1,1 1,-1-1,1 1,-1 0,0-1,1 1,-1 0,0 0,1 1,7 50,-7-41,2 5,1 0,1 0,0 0,1 0,1-1,0 0,19 26,-1-4,54 56,-68-81,1 0,0-1,1 0,0-1,0-1,1 0,1-1,-1 0,1-1,1 0,-1-2,1 0,0 0,0-2,0 0,1-1,-1 0,30-2,72-3,83 4,-198-1,1 1,-1 0,1-1,-1 1,1 1,-1-1,1 0,-1 1,0-1,0 1,0 0,6 5,-9-7,1 1,-1-1,1 1,-1 0,1-1,-1 1,0 0,1-1,-1 1,0 0,0-1,1 1,-1 0,0 0,0-1,0 1,0 0,0 0,0-1,0 1,0 0,0 0,0-1,-1 2,0 0,0-1,0 1,0-1,0 1,0-1,-1 1,1-1,-1 0,1 0,-1 0,1 0,-1 0,1 0,-4 1,-32 16,16-10,2 2,-1 1,1 0,-26 21,12-7,26-20,0 0,0 0,1 0,0 1,0 0,0 0,1 1,0-1,0 1,-4 8,1 4,0 0,1 1,1 0,1 0,0 1,-1 26,3 125,4-121,-1-44,0 0,0-1,0 1,-1 0,0 0,-1-1,1 1,-1-1,0 1,-1-1,0 0,0 1,0-2,0 1,-1 0,0-1,0 1,-1-1,0 0,0-1,-5 5,-2 4,0 0,2 1,-1 0,2 0,0 1,0 1,2-1,0 1,-9 30,5-17,-24 48,31-70,-5 9,0 0,-1-1,-19 21,25-31,-1 0,0-1,0 0,0 0,-1-1,0 1,1-1,-1 0,0-1,-1 1,1-1,0-1,-11 3,-32 0,-1-1,-92-7,26-1,-559 5,666 0,0-1,0 0,0 0,0-1,0 0,0-1,-10-4,18 6,-1 1,1-1,0 1,-1-1,1 0,-1 0,1 0,0 0,0 0,0 0,-1 0,1 0,0 0,0 0,1-1,-1 1,0 0,0-1,1 1,-1 0,0-1,1 1,-1-1,1 1,0-1,0 1,-1-1,1 0,0 1,0-1,1 1,-1-1,0 1,0-1,1 1,-1-1,1 1,-1-1,1 1,0-1,-1 1,1 0,0-1,0 1,0 0,0 0,0 0,0 0,1 0,1-2,6-5,0 0,0 1,0 0,1 0,1 1,-1 0,1 1,-1 0,2 1,-1 0,0 1,1 0,-1 0,15 0,21-1,0 3,60 4,-43 0,-63-2,-1-1,0 0,0 0,0 0,0 0,0 0,1 0,-1 0,0 0,0 0,0 0,0 0,0 0,0 0,1 0,-1 0,0 0,0 0,0 0,0 0,0 0,1 0,-1 0,0-1,0 1,0 0,0 0,0 0,0 0,0 0,1 0,-1 0,0 0,0-1,0 1,0 0,0 0,0 0,0 0,0 0,0 0,0-1,0 1,0 0,0 0,0 0,0 0,0 0,0-1,0 1,0 0,0 0,0 0,0 0,0 0,0-1,-9-9,-22-16,23 20,-1-1,-86-76,85 72,1 0,-1 0,2-1,0 0,0 0,-9-21,-2-13,1 0,2-1,-11-60,22 68,4 27,-1-1,0 1,0 0,-1 0,-1 0,0 0,-1 1,-6-13,-8-12,-27-66,35 73,-1 0,-1 1,-2 0,-27-38,18 32,19 25,-1 0,0 1,0 0,-14-13,19 21,1 0,-1 0,1-1,-1 1,1 0,-1-1,0 1,1 0,0-1,-1 1,1 0,-1-1,1 1,-1-1,1 1,0-1,-1 1,1-1,0 0,0 1,-1-1,1 1,0-1,0 1,0-1,0 0,0 1,0-1,-1 0,2 1,-1-1,0 1,0-1,0 0,0 1,0-1,0 1,1-2,25-3,40 13,-52-4,-3-2,0 1,0 0,0 0,-1 1,1 1,-1 0,0 0,-1 1,1 0,8 8,-18-14,0 0,0 1,1-1,-1 1,0-1,0 0,0 1,0-1,0 0,0 1,0-1,0 1,0-1,0 0,0 1,0-1,0 1,0-1,0 0,0 1,0-1,0 1,-1-1,1 0,0 1,0-1,0 0,-1 1,1-1,0 0,-1 1,1-1,0 0,0 0,-1 0,1 1,0-1,-1 0,1 0,-1 0,1 1,0-1,-1 0,1 0,-1 0,1 0,0 0,-1 0,1 0,-1 0,1 0,-1 0,-25 4,25-4,-19 0,-1-1,1-1,0-1,0 0,0-2,0 0,1-1,-36-17,12 6,17 8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5-01T16:08:07.631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1,'0'1,"1"0,0 0,-1 1,1-1,0 0,-1 0,1 0,0 1,0-1,0 0,0 0,0 0,0-1,0 1,0 0,1 0,-1-1,0 1,0 0,1-1,-1 1,0-1,1 0,-1 1,3-1,41 8,-40-7,220 25,232-2,-41-4,42 0,2589-23,-1692 5,-1316 0,0 2,49 11,-1 0,-17-5,258 23,820-32,-526-3,876 2,-1467 2,-1 1,1 2,-1 1,52 17,-49-12,0-2,1-2,62 7,543-12,-303-5,1466 3,-1726 3,82 15,54 2,12-1,-21 0,2 2,20 0,765-19,-471-5,1635 3,-2107-3,1-2,-1-2,65-18,-60 12,0 2,75-5,417 14,-262 5,-227-3,81-3,-121 2,0-1,0-1,0-1,-1 0,1-1,25-12,13-8,-28 16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5-01T16:08:13.598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0 122,'0'-1,"1"-1,-1 1,1-1,-1 1,1 0,-1-1,1 1,0 0,-1 0,1 0,0-1,0 1,0 0,0 0,0 0,0 0,1 1,-1-1,0 0,0 0,1 1,-1-1,0 1,1-1,-1 1,3-1,42-8,-41 9,109-17,74-7,55 4,93-4,622 23,-434 3,-462 1,88 15,-86-8,82 1,-7-12,-30 0,163 17,5 4,-130-14,11 13,39 1,-106-20,-41 0,0 1,80 13,-56-2,132 4,76-18,-102-1,473 3,-602 3,83 14,28 3,-27-17,129 10,-62 5,280-11,-279-8,-136-2,76-14,34-2,518 16,-359 6,667-3,-952 2,76 14,13 1,280 36,-194-18,89 4,364-1,1684-40,-2280-3,-2-3,94-21,-89 13,149-9,-186 23,0-3,77-18,93-37,-218 60,600-128,-511 117,91 0,85-9,-93-7,0 9,1 6,184 13,-24 37,47 6,-146-13,-134-24,120-8,66 4,-164 16,-80-11,69 4,-53-13,39 3,-89-1,0 1,0-1,0 1,-1 1,1 0,-1 0,0 1,13 7,9 6,47 20,-5-2,-48-21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5-01T16:08:42.632"/>
    </inkml:context>
    <inkml:brush xml:id="br0">
      <inkml:brushProperty name="width" value="0.1" units="cm"/>
      <inkml:brushProperty name="height" value="0.2" units="cm"/>
      <inkml:brushProperty name="color" value="#91726F"/>
      <inkml:brushProperty name="tip" value="rectangle"/>
      <inkml:brushProperty name="rasterOp" value="maskPen"/>
      <inkml:brushProperty name="ignorePressure" value="1"/>
    </inkml:brush>
  </inkml:definitions>
  <inkml:trace contextRef="#ctx0" brushRef="#br0">601 3,'-128'-3,"-142"7,263-3,0 1,0 0,0 0,0 1,0 0,1 0,-1 0,1 1,0 0,0 0,0 1,1 0,-9 9,-2 4,1 0,-25 39,34-47,2 1,-1-1,1 1,1 0,0 0,0 0,1 0,-1 21,4 93,1-97,-1-39,1 0,0 0,1 0,1 0,0 0,0 1,6-12,6-8,33-51,-45 76,1 0,-1 0,1 1,1-1,-1 1,1 0,0 1,-1-1,2 1,-1 0,0 1,0-1,1 1,0 1,-1-1,1 1,7-1,17 0,0 1,48 4,-29 0,-38-2,7-1,-1 0,1 0,21-5,-35 4,1 0,-1-1,0 1,1-1,-1 0,0-1,-1 1,1-1,0 0,-1-1,1 1,-1-1,0 1,0-1,3-5,-3 4,-1 1,1-1,0 1,0 0,0 0,0 1,1-1,0 1,-1 0,1 0,0 1,1-1,-1 1,8-2,-9 3,-1 1,1 0,-1 0,1 0,-1 0,0 1,1-1,-1 1,1 0,-1 0,0 0,0 0,0 1,1 0,-1-1,-1 1,1 0,0 0,0 0,-1 1,1-1,-1 1,0-1,4 6,7 13,-1 0,0 1,-2 0,-1 1,10 34,15 34,-14-53,-20-38,0 0,0 0,0 0,0 1,0-1,0 0,0 0,0 0,0 0,0 0,1 1,-1-1,0 0,0 0,0 0,0 0,0 0,0 0,1 0,-1 1,0-1,0 0,0 0,0 0,0 0,1 0,-1 0,0 0,0 0,0 0,0 0,0 0,1 0,-1 0,0 0,0 0,0 0,0 0,1 0,-1 0,0 0,0 0,0 0,0-1,0 1,1 0,-1 0,0 0,0 0,0 0,0 0,0 0,0 0,0-1,0 1,1 0,-1-25,-2 15,0 0,-1-1,0 1,-1 0,0 1,-1-1,1 1,-2 0,0 0,0 0,0 1,-1-1,0 2,-1-1,1 1,-1 0,-1 1,0 0,1 0,-2 1,1 0,-1 1,1 0,-1 0,0 1,-19-4,-2 4,0 1,-35 3,55 0,0 0,0 0,1 2,-1-1,0 1,1 1,0 0,-1 0,-13 9,-17 14,1 2,1 1,-40 42,74-67,-1 0,1 0,-1-1,0 0,0 0,0-1,-1 0,1 0,-1 0,-8 2,-13 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5-01T16:08:45.878"/>
    </inkml:context>
    <inkml:brush xml:id="br0">
      <inkml:brushProperty name="width" value="0.1" units="cm"/>
      <inkml:brushProperty name="height" value="0.2" units="cm"/>
      <inkml:brushProperty name="color" value="#91726F"/>
      <inkml:brushProperty name="tip" value="rectangle"/>
      <inkml:brushProperty name="rasterOp" value="maskPen"/>
      <inkml:brushProperty name="ignorePressure" value="1"/>
    </inkml:brush>
  </inkml:definitions>
  <inkml:trace contextRef="#ctx0" brushRef="#br0">401 1,'-7'0,"-9"0,-9 0,-6 0,-5 6,-3 4,-2-2,7 6,1 0,8 4,0-1,5 4,-2-2,-2-4,1-5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5-01T16:08:48.080"/>
    </inkml:context>
    <inkml:brush xml:id="br0">
      <inkml:brushProperty name="width" value="0.1" units="cm"/>
      <inkml:brushProperty name="height" value="0.2" units="cm"/>
      <inkml:brushProperty name="color" value="#91726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1,'7'0,"9"6,1 10,6 1,4-1,5 2,4-1,-4-4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5-01T16:08:52.466"/>
    </inkml:context>
    <inkml:brush xml:id="br0">
      <inkml:brushProperty name="width" value="0.1" units="cm"/>
      <inkml:brushProperty name="height" value="0.2" units="cm"/>
      <inkml:brushProperty name="color" value="#91726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0,'7'0,"9"0,8 0,7 0,6 0,-5 7,-7 9,-7 8,-2 1,5-5,5-5,-2-12,2-7,-4-9,-5-2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5-01T16:09:39.816"/>
    </inkml:context>
    <inkml:brush xml:id="br0">
      <inkml:brushProperty name="width" value="0.1" units="cm"/>
      <inkml:brushProperty name="height" value="0.2" units="cm"/>
      <inkml:brushProperty name="color" value="#F5E18B"/>
      <inkml:brushProperty name="tip" value="rectangle"/>
      <inkml:brushProperty name="rasterOp" value="maskPen"/>
      <inkml:brushProperty name="ignorePressure" value="1"/>
    </inkml:brush>
  </inkml:definitions>
  <inkml:trace contextRef="#ctx0" brushRef="#br0">4 361,'17'-2,"0"0,-1-1,1-1,0 0,-1-1,29-13,-22 8,1 1,29-6,-22 7,0-1,37-16,11-5,-56 24,0 2,0 0,1 2,46 0,-77 1,0-1,-1 0,1 0,0 0,0-1,1 0,-1 0,-10-8,-72-48,38 24,34 24,0 0,-1 2,0 0,0 1,-1 1,-35-9,48 15,-1-1,0 2,1-1,-1 1,0 0,0 0,0 0,1 1,-1 0,0 1,1 0,-1 0,1 0,0 1,-1-1,1 2,0-1,1 1,-1 0,1 0,0 0,0 1,-8 8,4 0,0 0,0 1,2 0,-1 0,2 0,0 1,1 0,-4 18,2 0,1 0,-2 60,7-58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5-01T16:09:42.032"/>
    </inkml:context>
    <inkml:brush xml:id="br0">
      <inkml:brushProperty name="width" value="0.1" units="cm"/>
      <inkml:brushProperty name="height" value="0.2" units="cm"/>
      <inkml:brushProperty name="color" value="#F5E18B"/>
      <inkml:brushProperty name="tip" value="rectangle"/>
      <inkml:brushProperty name="rasterOp" value="maskPen"/>
      <inkml:brushProperty name="ignorePressure" value="1"/>
    </inkml:brush>
  </inkml:definitions>
  <inkml:trace contextRef="#ctx0" brushRef="#br0">0 41,'0'-7,"7"-1,8-1,10 2,6 3,5 1,3 1,2 1,0 1,1 1,-1-1,0 0,-8 1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5-01T16:09:45.349"/>
    </inkml:context>
    <inkml:brush xml:id="br0">
      <inkml:brushProperty name="width" value="0.1" units="cm"/>
      <inkml:brushProperty name="height" value="0.2" units="cm"/>
      <inkml:brushProperty name="color" value="#F5E18B"/>
      <inkml:brushProperty name="tip" value="rectangle"/>
      <inkml:brushProperty name="rasterOp" value="maskPen"/>
      <inkml:brushProperty name="ignorePressure" value="1"/>
    </inkml:brush>
  </inkml:definitions>
  <inkml:trace contextRef="#ctx0" brushRef="#br0">209 483,'-7'0,"-11"1,1-2,0 0,0 0,-25-7,37 7,1-1,0 1,0-1,-1 0,1 0,1-1,-1 1,0-1,0 1,1-1,0 0,-1-1,1 1,1 0,-1-1,0 0,1 0,0 0,0 0,0 0,0 0,-1-5,-3-24,1 1,2-1,2 0,0 0,3 0,6-44,-8 72,1-1,0 0,0 0,1 0,0 1,0-1,0 1,0-1,1 1,0 0,0 0,0 0,1 1,-1-1,1 1,0-1,1 1,-1 1,10-7,-8 7,1 0,-1 0,1 1,0 0,0 0,0 1,0-1,0 2,1-1,-1 1,0 0,0 1,0-1,0 1,14 4,-13-2,0 0,-1 1,1 0,-1 0,0 1,0-1,0 2,-1-1,0 1,0 0,0 0,-1 0,0 1,0 0,0 0,-1 0,6 15,0 1,-1 1,-1-1,-1 1,6 46,-11-64,-1-1,-1 1,1 0,-1 0,0 0,0 0,-1-1,0 1,0 0,0-1,0 1,-1 0,0-1,0 0,-1 1,0-1,0 0,0 0,0 0,-1-1,1 1,-6 4,-16 10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5-01T16:09:48.294"/>
    </inkml:context>
    <inkml:brush xml:id="br0">
      <inkml:brushProperty name="width" value="0.1" units="cm"/>
      <inkml:brushProperty name="height" value="0.2" units="cm"/>
      <inkml:brushProperty name="color" value="#F5E18B"/>
      <inkml:brushProperty name="tip" value="rectangle"/>
      <inkml:brushProperty name="rasterOp" value="maskPen"/>
      <inkml:brushProperty name="ignorePressure" value="1"/>
    </inkml:brush>
  </inkml:definitions>
  <inkml:trace contextRef="#ctx0" brushRef="#br0">20 307,'7'1,"0"1,0 1,-1-1,1 1,-1 0,1 1,9 7,-2-3,-7-3,0-1,0-1,1 1,0-1,-1 0,1-1,0 0,1 0,-1-1,12 1,-17-2,0-1,0 1,0-1,-1 1,1-1,0 0,0 0,0-1,-1 1,1 0,-1-1,1 0,-1 1,1-1,-1 0,0 0,0-1,0 1,0 0,0-1,-1 1,1-1,-1 1,0-1,1 0,-1 1,0-1,-1 0,1 0,0 0,-1-5,3-5,-1-1,0 1,-1-1,-1 1,0-1,-1 1,-1-1,0 1,0 0,-7-20,6 25,0 1,-1 0,0 0,0 0,0 0,-1 1,0-1,0 1,0 1,-1-1,0 1,0 0,-1 0,1 0,-1 1,0 0,0 1,-14-6,-6-1,20 6,0 1,0 1,0-1,0 1,-1 0,1 1,0 0,-1 0,-14 1,1 4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5-01T15:47:24.460"/>
    </inkml:context>
    <inkml:brush xml:id="br0">
      <inkml:brushProperty name="width" value="0.2" units="cm"/>
      <inkml:brushProperty name="height" value="0.4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244 128,'-45'-2,"27"1,0 0,0 1,0 1,-30 5,44-5,0 0,0 0,0 1,0-1,1 1,-1 0,0 0,1 0,0 0,-1 1,1 0,0-1,0 1,0 0,1 0,-1 1,1-1,0 0,-1 1,2 0,-1-1,0 1,1 0,0 0,-2 6,2-2,0 1,0 0,1 0,0-1,0 1,1 0,1-1,-1 1,1 0,1-1,-1 0,1 0,1 1,0-2,0 1,0 0,1-1,0 0,1 0,-1 0,1-1,1 0,-1 0,1-1,0 1,0-1,1-1,-1 0,1 0,0 0,0-1,1 0,-1 0,15 2,19 0,0-1,0-2,0-2,61-7,-96 6,1 0,-1 0,0-1,1 0,-1 0,0 0,0-1,-1 0,1 0,-1-1,1 0,-1 0,0-1,-1 0,1 1,-1-2,0 1,0-1,7-10,-7 6,0 0,-1 0,0 0,-1-1,0 1,0-1,-1 0,-1 0,0 0,0 1,-1-1,-3-19,2 21,-1-1,-1 1,0 0,0 0,0 0,-1 0,-1 0,0 1,0 0,0 0,-1 0,0 0,-14-12,12 13,-1-1,0 1,0 0,0 1,-1 0,0 1,0 0,0 0,0 1,-1 1,-17-5,9 5,1 1,-1 1,0 0,0 2,-27 3,38-3,0 1,0 0,0 1,0 0,0 0,0 1,1-1,0 2,0-1,0 1,0 0,1 1,0-1,-8 10,6-6,1 1,0 0,0 1,1 0,1 0,-1 0,-4 19,8-25,0 0,0 0,0 0,-1-1,0 1,0 0,0-1,-6 7,-9 5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5-01T16:10:03.76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1792,'74'1,"88"-3,-155 1,0 0,-1 0,1 0,0-1,-1 0,1 0,-1-1,0 0,0 0,0-1,0 1,-1-1,10-9,-7 5,0 0,-2-1,1 0,-1 0,0-1,-1 0,8-19,-2-2,-2-2,-2 1,0-1,2-59,-8-63,1-9,4 127,2 1,1 0,2 0,1 1,20-39,-12 27,25-87,-42 119,1 0,0 0,1 0,1 1,0 0,1 0,0 0,1 1,1 0,16-19,-11 16,-1-1,22-36,-28 40,1 0,1 0,0 0,0 2,1-1,1 1,20-17,-8 15,0 0,1 2,0 0,1 2,0 1,34-7,-26 7,0-2,-1-1,32-16,-13 1,-17 6,2 2,0 1,1 2,54-14,-54 15,-28 5,-10 8,1 0,-1 1,1-1,-1 0,1 1,-1-1,1 1,-1-1,0 1,1-1,-1 1,0 0,1-1,-1 1,0 0,1-1,-1 1,0 0,0 0,0 0,1 0,-2-1,-34-4,0 1,0 1,-1 2,-46 5,0-2,56-1,4-2,0 2,0 0,-34 7,50-6,-1 0,1 1,0 0,0 0,0 0,0 1,0 0,1 1,-1-1,1 1,1 0,-1 1,1-1,-6 9,-8 15,2 1,1 0,1 1,-20 64,26-70,-76 240,78-241,2 0,0 0,2 0,1 1,1 45,2-50,-1 1,-1-1,0 1,-2-1,0 0,-1 0,-1 0,-1-1,-10 22,0-5,2 0,2 1,-12 54,22-81,-4 19,2 0,-1 56,4-51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5-01T16:10:08.91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1,'0'558,"1"-543,1-1,1 1,0 0,1 0,0-1,1 0,1 0,0 0,15 22,-9-15,-2 0,0 0,7 26,-1 8,2-2,3 0,2-1,33 54,-51-95,0 0,0 0,-1 0,-1 1,3 14,-3-13,1 0,0-1,7 17,-9-25,0-1,1 1,-1-1,1 0,-1 0,1 0,0 0,1 0,-1-1,0 1,1-1,-1 0,1 0,0 0,-1 0,1-1,0 0,0 0,8 2,8-1,-1 0,1-1,23-2,-28 0,0 0,0 2,0 0,16 3,-13 1,-1 1,1 1,-2 1,1 0,-1 1,0 1,-1 1,0 0,-1 0,0 2,23 27,-30-29,-2 0,0 1,0 0,-1 0,0 0,3 23,4 10,-5-16,-1-1,-1 1,0 59,0-7,-4-78,0 1,1 0,-1 0,1-1,0 1,0-1,0 1,0-1,1 1,0-1,-1 0,1 0,0 1,1-1,-1-1,1 1,-1 0,1-1,0 1,0-1,0 0,0 0,0 0,0 0,0 0,1-1,-1 1,1-1,-1 0,1 0,0-1,-1 1,1-1,0 0,4 0,-2 0,1 0,-1-1,0 0,0 0,1-1,-1 0,0 0,-1 0,1 0,0-1,-1 0,1-1,-1 1,0-1,0 0,0 0,-1-1,1 1,-1-1,5-7,-4 3,-1-1,1 0,-1 0,-1-1,0 1,-1-1,0 0,1-21,-5-94,-1 68,3 37,-1 1,-1-1,-1 1,-6-21,6 31,0 1,-1-1,-1 1,0-1,0 1,0 1,-1-1,-1 1,-13-14,-49-33,53 44,0-1,-25-24,-37-34,58 55,1-2,-25-27,37 36,1 0,0-1,1 1,0-1,1 0,-1 0,2-1,-1 0,-3-17,-2-51,8 44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5-01T15:47:41.294"/>
    </inkml:context>
    <inkml:brush xml:id="br0">
      <inkml:brushProperty name="width" value="0.2" units="cm"/>
      <inkml:brushProperty name="height" value="0.4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1425 0,'1'78,"1"-23,-3-1,-2 0,-11 64,-36 200,43-267,3 1,2 84,-1 22,-15-33,10-82,-4 67,13 231,-2-354,2 0,0 1,0-1,1 0,1 1,0 0,1 0,0 0,1 0,0 0,0 1,2 0,-1 0,1 0,1 1,0 0,1 1,-1 0,14-10,23-20,-19 15,2 1,45-28,-51 38,8-5,1 1,50-20,-71 33,0-1,0 0,-1-1,1 0,-1-1,13-13,-13 12,0 1,0 0,0 0,1 1,21-10,43-5,-58 19,-1-2,0 0,0-1,26-12,-37 14,0 1,0-1,0 0,0 0,-1 0,1-1,-1 1,0-1,0 0,0 0,0 0,-1 0,0 0,0 0,0-1,0 1,-1-1,0 0,1 1,-1-6,2-11,-1-1,-1-27,0 45,-1-1,-1 0,1 0,-1 0,0 0,0 1,0-1,-1 0,0 1,1-1,-2 1,1 0,0 0,-1-1,0 2,-4-6,4 8,0 0,0-1,0 1,0 0,-1 0,1 1,-1-1,1 1,0 0,-1 0,1 0,-1 0,1 0,0 1,-1-1,1 1,0 0,0 0,-1 0,1 1,0-1,0 1,0 0,-3 2,-12 7,-1 1,-21 18,-104 109,112-112,1 2,2 1,1 2,-45 65,55-69,8-14,1 0,0 1,1 1,-8 22,5-3,1 0,1 0,3 1,-5 52,-4 16,15-103,-1 1,1-1,0 0,0 1,0-1,-1 1,1-1,0 0,1 1,-1-1,0 1,0-1,1 0,-1 1,0-1,1 0,-1 1,1-1,1 2,-1-3,-1 1,1-1,0 0,0 1,0-1,-1 0,1 1,0-1,0 0,0 0,0 0,0 0,0 0,-1 0,1 0,0 0,0 0,0 0,0-1,0 1,-1 0,2-1,8-4,0 0,0 0,16-14,-15 12,71-47,105-76,-175 119,-1 0,0-1,-1 0,17-25,15-19,11-2,-11 14,-2-2,50-75,-85 112,-1 1,0-1,0 0,-1 0,3-16,-6 23,1 1,-1-1,0 0,0 0,0 0,0 1,0-1,0 0,-1 0,1 0,0 1,-1-1,1 0,-1 1,-1-4,1 4,0 0,0 1,0-1,-1 0,1 1,0-1,0 1,0-1,0 1,-1-1,1 1,0 0,0 0,-1-1,1 1,0 0,0 0,-1 0,1 0,0 1,0-1,-1 0,1 1,0-1,-3 1,-16 6,0 1,1 0,0 1,0 1,-19 14,-88 71,37-25,-8 5,52-38,-95 58,110-79,0 2,1 1,2 1,-28 26,28-24,0 0,-55 31,70-47,-1 0,1-1,-1-1,0 0,0-1,0 0,0-1,-1 0,1-1,-19-1,-2-2,0-1,-64-14,20-2,-137-53,192 61,1-1,0-1,1-1,0-1,2-1,-1 0,2-1,0-1,-25-35,28 37,-1 0,0 1,-22-14,23 17,0 1,0-2,1 0,-20-26,22 25,0 1,0 0,-1 1,-15-11,14 13,2-1,0 0,0-1,1 0,-10-14,13 15,0-1,2-1,-1 1,1-1,-5-17,10 27,0 0,1 1,-1-1,1 0,-1 1,1-1,0 0,0 1,0-1,0 0,1 0,-1 1,1-1,-1 0,1 1,0-1,0 1,0-1,1 1,-1-1,0 1,1 0,0 0,-1 0,1 0,0 0,0 0,0 0,0 0,1 1,-1-1,0 1,1 0,3-2,5-1,1 0,-1 1,1 1,0 0,0 0,18 0,79 6,-46 0,-35-3,2-2,0 2,1 1,-1 1,0 2,0 1,50 18,-48-9,-1 1,-1 2,39 30,-15-10,-35-25,-2 2,0-1,0 2,-2 0,0 1,-1 1,0 0,-1 1,-2 0,0 1,-1 0,-1 1,0 0,7 34,14 36,-18-59,13 60,-24-90,-1 0,1-1,-1 1,0 0,1 0,-1-1,0 1,0 0,0-1,-1 1,1 0,0 0,-1-1,1 1,-1 0,1-1,-1 1,0-1,0 1,0 0,1-1,-2 0,1 1,-2 1,1-2,0 1,-1-2,1 1,0 0,-1 0,1-1,0 0,-1 1,1-1,-1 0,1 0,-1 0,1 0,0-1,-5 0,-3-2,-1 0,0 0,1-2,-1 1,1-1,-16-11,-53-44,2-4,-80-86,144 136,2-1,-17-28,24 35,-1 0,0 0,0 0,0 1,-1 0,0 0,0 0,-1 1,0 0,0 0,-1 0,1 1,-1 0,0 1,-12-5,-11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5-01T15:48:32.990"/>
    </inkml:context>
    <inkml:brush xml:id="br0">
      <inkml:brushProperty name="width" value="0.2" units="cm"/>
      <inkml:brushProperty name="height" value="0.4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1393 407,'-4'-1,"1"0,0 1,0-1,0 0,1-1,-1 1,0 0,-5-4,-15-7,-16 4,0 2,-1 1,1 2,-1 2,-56 5,4-1,-29-5,-115 5,225-2,-1 1,0 0,1 1,-1 0,1 0,0 2,0-1,0 1,0 1,-14 10,10-4,0 1,1 0,0 1,1 1,-18 25,21-27,1 1,1-1,0 1,0 1,2-1,0 1,0 1,1-1,1 1,1-1,0 1,1 0,0 32,2-41,0 0,1-1,-1 1,1-1,0 1,1 0,0-1,0 0,0 1,4 5,-4-8,0-1,1 0,-1 0,1 0,0 0,0-1,0 1,0-1,0 1,1-1,-1 0,1-1,-1 1,1-1,0 1,0-1,0 0,5 1,43 1,-38-3,-38-2,1 0,1 1,0 1,-1 1,1 1,0 1,-1 1,2 1,-1 1,1 1,-1 1,2 1,-1 0,2 2,-26 17,40-25,1 1,-1 1,1-1,0 1,1-1,-1 1,1 0,0 1,0-1,1 0,-1 1,1-1,0 1,1 0,-1 0,1 0,0 0,1 0,0 0,0 0,0 0,0 0,1 0,1 6,0-3,0 0,0-1,1 1,0-1,1 0,0 0,0 0,0-1,1 1,0-1,1 0,-1 0,1-1,1 0,12 10,157 88,-149-89,0-2,0-1,1-1,1-2,-1 0,2-2,-1-2,1 0,-1-2,1-1,35-2,-62-1,51 5,-53-4,-1 0,1 1,-1-1,1 0,-1 0,1 0,-1 0,0 0,1 1,-1-1,1 0,-1 0,1 1,-1-1,0 0,1 1,-1-1,0 1,1-1,-1 0,0 1,1-1,-1 1,0-1,0 1,0-1,1 1,-1-1,0 1,0 0,-1 0,1 1,-1-1,0 1,0-1,0 1,0-1,0 0,0 0,0 1,0-1,-1 0,1 0,0 0,-1 0,-1 0,-199 120,181-109,0 1,0 1,2 0,0 1,0 2,-24 27,34-34,1 0,0 1,0 0,1 0,1 1,0 0,0 0,2 0,-1 0,1 1,1 0,0 0,-1 21,4-31,0 0,0 0,0 0,0 0,1 0,-1 1,1-1,0 0,0 0,0 0,0-1,0 1,1 0,-1 0,1-1,0 1,0-1,0 1,0-1,0 0,1 0,-1 0,1 0,-1 0,1 0,0-1,-1 1,4 0,7 2,1 0,-1-1,0-1,1 0,17 0,17 3,50 8,184 1,-269-14,-1 0,0 1,0 1,0 0,23 7,-33-9,0 1,0-1,0 1,-1 0,1 0,0-1,-1 1,1 1,-1-1,1 0,-1 0,1 1,-1-1,0 0,0 1,1-1,-1 1,0 0,0-1,-1 1,1 0,0 0,-1 0,1-1,-1 1,1 0,-1 0,0 0,0 0,0 0,0 0,0 0,0-1,0 1,-1 0,1 0,-1 0,1 0,-1 0,0-1,0 1,0 0,0-1,0 1,0-1,0 1,-2 1,-7 11,-1-1,0 0,-1 0,-21 17,18-17,0 0,-18 24,29-31,-1 0,1 1,1-1,-1 1,1 0,0 0,1 0,0 0,0 0,-1 11,2-14,0 0,1 1,0-1,0 0,0 0,0 0,1 0,-1 0,1 0,0 1,1-1,-1-1,1 1,-1 0,1 0,0-1,0 1,6 6,-4-6,1-1,0 1,0-1,0 0,0 0,0 0,1-1,0 1,-1-1,1-1,0 1,11 0,36 4,0-4,1-1,75-9,-95 4,0-1,0-1,-1-2,1-2,-2 0,0-3,0 0,-1-2,-1-2,47-32,-75 47,0 0,0 0,0 0,0 0,0 1,1-1,-1 1,1-1,-1 1,1 0,-1 0,1 0,0 0,-1 1,1-1,0 1,0 0,-1 0,1 0,0 0,0 0,-1 0,1 1,0-1,0 1,-1 0,1 0,-1 0,1 0,-1 0,5 3,6 3,1 0,-1-1,1-1,0 0,1-1,-1 0,1-1,0-1,0 0,-1-1,1-1,27-3,-34 3,0-1,1-1,-1 1,0-1,0-1,0 1,-1-2,1 1,0-1,-1 0,0 0,0-1,0 0,-1 0,0-1,0 0,0 0,-1 0,1-1,-1 0,-1 0,0 0,6-13,-4-2,-1 0,-1 0,-1 0,-1-1,-1 1,-1-1,-4-31,3-60,9 75,1 30,-8 9,-1 0,1 1,0-1,0 1,-1-1,1 1,0-1,0 1,-1 0,1-1,-1 1,1 0,-1-1,1 1,-1 0,1 0,-1 0,1-1,-1 3,18 33,-10-18,0-1,1 0,22 28,-27-39,1-1,0 0,1 0,-1-1,1 1,0-1,0 0,0-1,0 0,1 0,-1 0,1-1,0 0,10 2,-6-1,0-1,1-1,-1 0,1-1,-1 0,1 0,-1-1,1-1,-1 0,21-7,-27 7,1-1,-1 1,0-2,0 1,0 0,0-1,-1 0,0 0,1 0,-1-1,-1 1,1-1,-1 0,0 0,0 0,0-1,-1 1,1-1,-2 1,1-1,0 0,0-10,4-35,-3 1,-7-96,1 37,1 91,0-1,-1 1,-6-22,-5-31,14 70,0 0,0 1,-1-1,1 0,0 0,0 0,0 0,0 1,0-1,1 0,-1 0,0 0,0 0,0 1,1-1,-1 0,0 0,1 1,-1-1,1 0,-1 0,1 1,-1-1,1 1,0-1,-1 0,1 1,-1-1,1 1,0-1,0 1,-1 0,1-1,0 1,0 0,0 0,-1-1,1 1,0 0,0 0,0 0,0 0,-1 0,1 0,0 0,0 0,0 0,0 0,-1 1,1-1,0 0,0 1,1 0,55 24,-36-14,7-1,1-2,1-1,-1-1,1-2,0 0,1-3,-1 0,54-6,-80 4,0 0,0 1,0-2,0 1,0 0,0-1,0 1,-1-1,1 0,-1-1,1 1,-1-1,0 1,0-1,0 0,0 0,0 0,-1 0,1-1,-1 1,0-1,0 1,0-1,-1 0,1 0,-1 0,0 0,0 0,0-8,2-12,-1 0,-1 0,-2 0,-3-27,1 8,2-90,-3-54,3 180,0 0,0 0,-1 0,0 1,0-1,-1 0,1 1,-2 0,1-1,-1 1,1 1,-2-1,1 0,-1 1,0 0,0 0,0 0,-6-3,4 2,1-2,0 0,1 0,-1-1,1 0,1 0,0 0,0-1,1 1,0-1,1 0,0 0,-1-10,-7-25,-6-22,11 44,0 0,-1 1,-1-1,-1 1,-1 0,-1 1,-14-22,13 26,1-1,1 0,1-1,0 0,-5-20,5 12,-20-40,23 60,1 0,-1 1,0 0,0 0,-1 1,0-1,0 1,0 0,-1 1,1-1,-1 2,0-1,0 0,-1 1,1 1,-1-1,1 1,-13-1,8 0,0 2,0 0,1 0,-1 1,0 0,0 1,0 1,0 0,0 0,1 1,-21 8,22-4,1-1,0 1,0 0,1 1,0 0,0 1,-8 12,-10 9,17-19,1-1,1 1,0 0,1 1,0 0,-8 22,-8 16,21-48,1-1,-1 0,1 0,-1-1,1 1,-1 0,0 0,0 0,1 0,-1 0,0-1,0 1,0 0,0-1,0 1,0-1,0 1,0-1,0 1,0-1,0 0,0 1,0-1,0 0,0 0,-1 0,1 0,0 0,0 0,0 0,0 0,0-1,0 1,0 0,0 0,0-1,-1 1,1-1,0 1,1-1,-1 0,0 1,0-1,0 0,0 0,0 1,1-1,-2-2,-7-6,0-1,0 0,-10-16,9 11,-3-1,0 0,-1 1,-1 0,0 2,-1-1,-1 2,-22-14,27 20,-1 0,1 1,-1 0,0 1,-1 1,1 0,-1 0,1 2,-1-1,0 2,-25 2,33-2,1 1,0 0,-1 0,1 1,0-1,-1 1,1 0,0 1,1-1,-1 1,0 0,1 0,-1 1,1-1,0 1,0 0,1 0,-1 1,1-1,0 1,0-1,0 1,0 0,1 0,0 0,0 0,1 1,-3 9,0 13,0-1,2 1,0 0,5 41,-2-38,2 62,-4 213,0-303,1 1,-1 0,1-1,-1 1,0-1,0 1,0-1,-1 1,1-1,-1 0,0 1,0-1,0 0,0 0,-1-1,1 1,-1 0,0-1,-4 4,2-4,0 1,0-1,-1 1,1-1,-1-1,0 1,1-1,-1 0,0-1,0 1,-7-1,-9-2,-1 0,1-1,0-2,0 0,-27-11,-42-21,55 21,-1 2,-50-13,28 14,0 2,0 3,-76-1,125 9,-15 0,1 0,0 2,-36 6,52-5,-1-1,1 1,-1 1,1 0,0 0,1 0,-1 1,1 0,0 0,0 1,0 0,-11 14,5-4,1 1,1 1,0 0,1 1,1 0,1 0,1 1,0 0,2 0,0 1,1-1,1 1,1 0,1 0,1 0,4 34,-3-46,0-1,1 0,0 0,0 0,1 0,0 0,0 0,1-1,0 1,1-1,-1 0,11 11,-6-8,1-1,0-1,0 1,1-2,0 0,0 0,20 8,-5-5,1 0,0-2,0-2,1 0,0-2,0 0,30-2,-4-1,251-7,-280 3,1 0,-1-2,0-1,0 0,-1-2,42-20,-65 28,-1 0,1 0,-1 0,0 0,1 0,-1-1,1 1,-1 0,0 0,1 0,-1 0,1-1,-1 1,0 0,1 0,-1-1,0 1,0 0,1-1,-1 1,0 0,0-1,1 1,-1 0,0-1,0 1,0-1,0 1,0 0,1-1,-1 1,0-1,0 1,0 0,0-1,0 1,0-1,0 1,-1-1,-16-5,-30 3,30 5,1 0,-1 1,0 1,1 1,0 0,0 1,0 0,1 2,0 0,-15 11,4-2,2 2,0 1,2 1,-36 42,29-28,17-24,1 1,1 0,0 0,1 1,0 1,1 0,1 0,0 0,1 1,0 0,-6 29,6 4,3 1,2-1,11 92,-10-133,1 0,0 1,1-1,0 0,0 0,1 0,-1 0,2 0,-1-1,1 1,0-1,0 0,0 0,1 0,0-1,0 0,8 6,0-2,0-2,0 1,1-2,0 0,1 0,-1-1,19 3,33 10,1-4,0-2,0-3,71 0,-120-9,10 0,55-7,-73 6,-1-1,0-1,1 0,-1 0,0-1,0 0,-1 0,1-1,10-9,-2 0,-1-1,0-1,-1 0,-1-1,-1 0,0-1,13-25,0-9,31-84,-49 109,0 1,-2-1,-1 0,3-53,-10-113,-1 91,2-104,2 227,0-1,1 0,1 0,0 0,2 0,0 0,2-1,9 21,-12-31,0-1,1 0,0 0,0 0,1-1,0 0,0 0,0 0,1-1,0 0,0 0,1-1,0 0,0 0,0-1,0 0,1 0,0-1,-1 0,12 1,18 1,0-2,1-2,-1-1,51-7,-79 5,0 0,-1 0,1-1,-1 0,1-1,-1 0,0 0,0-1,-1 0,1-1,-1 0,0 0,-1-1,0 0,0 0,0-1,-1 1,0-2,0 1,-1 0,0-1,-1 0,0 0,0-1,-1 1,0-1,-1 0,2-13,-3-212,-4 113,3 109,0 0,-1 0,-1 0,0 0,-1 0,0 0,-1 1,0-1,-1 1,-7-12,8 18,0 0,-1 0,1 0,-1 1,0-1,-1 1,0 0,1 1,-1-1,-1 1,1 0,-1 1,1-1,-1 2,0-1,0 1,-1-1,1 2,-10-2,-53-3,0 3,-89 7,25 0,101-4,-60 8,81-6,-1 1,1 0,0 1,1 0,-1 1,1 0,0 1,-12 9,-86 70,71-53,-81 52,53-43,35-21,-41 21,3-11,30-14,0 2,-45 28,75-41,0 2,0-1,0 1,1 1,0-1,1 1,-1 1,2-1,-1 1,1 1,0-1,1 1,-6 16,-4 20,2 1,3 0,-8 66,17-96,0 0,0 0,2 0,0 0,1-1,0 1,2 0,0-1,1 0,0 0,1 0,1-1,10 18,-11-26,1-1,-1 1,1-1,0 0,0-1,1 0,-1 0,1-1,0 1,1-2,-1 1,1-1,-1-1,11 3,14 2,1-1,46 2,-57-6,1-1,0-1,0-2,0 0,0-1,-1-1,1-1,-1-2,0 0,-1-1,0-2,0 0,34-22,197-155,-27 31,-120 84,-3-4,119-116,-214 184,0-1,-1 0,0-1,0 0,-1 0,0 0,-1-1,0 1,-1-1,0-1,-1 1,0-1,1-11,1-17,-3 1,-2-62,-1 55,1 39,-1-1,1 0,-1 1,0-1,-1 1,1-1,-2 1,1 0,-1 0,0 0,0 0,-1 0,0 1,0-1,-1 1,0 0,0 1,0-1,0 1,-1 0,0 0,0 0,-1 1,1 0,-1 1,0-1,-7-2,-143-71,145 71,0 1,0 0,-1 1,0 0,0 1,0 1,-24-2,-99 5,71 1,31 0,1 1,0 2,-1 1,2 1,-1 2,-39 17,24-6,0 3,2 2,-56 40,61-33,-71 72,34-29,33-35,-2-1,-95 57,115-80,-1-2,-1-1,0-1,-1-2,0-1,-1-1,-38 5,-36-5,-38 7,117-12,10-1,-1 1,1 0,-16 6,29-8,1-1,0 1,-1 0,1 0,0 0,0 0,0 0,0 1,0-1,0 0,0 1,0 0,0-1,1 1,-1 0,1 0,-1 0,1 0,0 0,0 1,0-1,0 0,0 0,0 1,1-1,-2 5,3-4,0 0,-1 0,1 0,0 0,1-1,-1 1,0 0,1-1,-1 1,1-1,0 1,0-1,0 0,0 0,1 0,-1 0,0 0,1 0,-1-1,1 1,5 1,64 27,-68-29,59 18,1-4,0-2,1-2,70 1,267-11,-188-5,-133 5,92-3,-166 1,1 0,-1-1,0 1,0-1,0-1,-1 1,1-1,-1-1,1 1,-1-1,0 0,0 0,-1-1,1 0,-1 0,0 0,8-11,1-6,-1 0,-1-1,17-42,14-26,-34 77,2-1,0 2,1-1,0 2,0 0,2 0,28-19,115-58,-118 69,63-28,-54 26,80-48,-119 63,0 2,0 0,1 0,-1 0,1 1,0 1,1-1,18-2,-24 5,0 1,0 0,0 0,0 0,0 1,-1 0,1 0,0 0,0 0,-1 1,1-1,-1 1,1 0,-1 1,0-1,0 1,0 0,0 0,0 0,-1 0,5 6,6 10,0 2,-2-1,0 2,-2 0,0 0,-1 0,8 38,-11-34,-2 1,-2 0,0 0,-2 29,-1-30,1 0,2 1,0-1,9 35,-8-53,-1 0,0 1,-1-1,0 1,0-1,-1 1,0-1,-2 18,1-22,0-1,0 1,-1 0,0-1,1 1,-1-1,-1 1,1-1,0 0,-1 0,0 0,1 0,-1 0,0-1,-1 1,1-1,0 0,-1 0,1 0,-1-1,-5 3,-156 54,-18 7,142-47,-2-2,1-1,-2-3,0-1,0-3,0-1,-63 1,19-10,46 0,0 2,0 2,-64 11,54-4,-63 2,46-5,61-5,1 1,0-1,-1 1,1 1,0-1,0 1,1 1,-1-1,0 1,1 0,0 0,0 1,1 0,-1 0,-5 7,-6 9,0 2,-24 44,11-18,-193 290,205-309,2 2,1 0,1 1,2 0,1 1,1 0,2 1,2-1,1 2,2-1,2 69,4-54,-1-35,-1 1,-1 0,0-1,-1 1,0 0,-2-1,-4 17,6-28,-1-1,0 1,-1-1,1 0,-1 0,1 0,-1 0,0-1,0 1,0-1,0 1,0-1,-1 0,1 0,-1-1,1 1,-1-1,0 1,0-1,0 0,-7 0,7 0,0 0,-1-1,1 0,-1 0,1 0,-1 0,1-1,0 1,-1-1,1 0,0-1,-1 1,1-1,0 0,0 0,0 0,1 0,-7-5,9 6,1 1,-1-1,0 0,0 1,1-1,-1 0,0 0,1 0,-1 0,1 0,-1 1,1-1,-1 0,1 0,-1 0,1 0,0 0,0 0,0 0,0-1,-1 1,1 0,1 0,-1 0,0 0,0 0,0 0,0 0,1 0,-1 0,0 0,1 0,-1 0,1 0,-1 0,1 1,0-1,-1 0,1 0,0 0,0 1,-1-1,1 0,0 1,0-1,0 1,1-1,6-4,1 1,0 0,0 0,13-3,-4 1,-2-1,0-1,-1 0,0-1,-1-1,0 0,0-1,-1-1,0 0,10-14,11-17,44-72,-36 49,66-68,-40 38,107-203,-88 83,-14 31,45-99,-111 266,-1 0,-1-1,0 1,-2-1,0 0,-1 0,-1 0,0 0,-2 0,0 0,-1 0,-1 0,-9-29,7 29,-2 1,0-1,-15-27,17 39,1 0,-1 1,-1 0,1 0,-1 0,0 1,-1-1,1 2,-1-1,0 1,-12-6,-1 1,-1 1,-1 2,1 0,-1 1,0 1,-30-1,-5 2,-73 7,108-2,1 2,0 0,1 2,-1 0,1 2,0 0,1 1,0 1,0 0,1 2,0 0,1 1,-21 21,-17 20,3 3,-58 81,110-138,-45 57,-3-2,-62 55,105-104,-1 0,1-1,1 2,-1-1,1 0,0 1,1 0,-1 0,1 0,1 0,-4 15,5-19,0 0,1 0,-1 0,1 1,0-1,0 0,0 0,1 0,-1 0,1 0,-1 0,1 0,0 0,0 0,0 0,1 0,-1 0,1-1,0 1,-1-1,1 1,0-1,0 0,1 1,-1-1,0 0,1 0,0-1,-1 1,1 0,4 1,10 2,1-1,-1 0,1-2,0 0,0 0,0-2,35-3,-14 1,-18 0,1 0,0-2,0 0,-1-2,0 0,0-1,-1-1,1-1,-2-1,30-20,12-13,98-92,-67 53,382-344,-348 283,-111 131,0-1,1 2,0 0,0 1,1 1,1 0,-1 1,25-7,17-1,79-12,-110 23,-23 4,8-1,-1 0,1 0,0 1,18 1,-28 1,1-1,0 1,-1 0,1 0,-1 0,1 0,-1 1,0-1,1 1,-1 0,0 0,0 0,0 0,-1 1,1-1,0 1,-1-1,0 1,4 6,2 5,-1 1,0 0,-1 0,-1 1,-1-1,0 1,-1 0,0 0,0 17,-2 11,-1 0,-7 48,6-86,0-1,0 1,0-1,-1 0,0 1,0-1,-1 0,0 0,1-1,-2 1,1-1,0 1,-1-1,0 0,0 0,0 0,0-1,-1 0,1 1,-1-2,0 1,0 0,0-1,0 0,0 0,-1-1,-7 2,-15 3,-1-2,0 0,0-2,-30-2,32 0,-7 1,-305-8,332 6,-1 0,1 0,-1-1,1 0,0 0,0-1,0 0,0 0,0 0,0-1,1 0,0 0,-1-1,2 0,-1 0,1 0,-1-1,2 0,-1 0,-7-12,0-6,1-1,1 0,1 0,-8-44,-11-28,1 17,-22-57,42 121,-1 0,-1 1,0-1,-1 2,-1-1,-13-12,-16-26,37 47,-1-1,0 1,0 0,-1 0,0 0,0 1,0-1,-1 1,1 0,-1 1,0 0,-1 0,1 0,-1 0,-11-3,2 3,-1 0,0 1,0 1,0 1,0 0,0 1,0 1,-19 3,29-3,-1 1,1 0,-1 0,1 1,0 0,0 0,0 0,0 1,1 0,-1 1,1-1,0 1,1 0,-1 1,1-1,0 1,0 0,1 1,-7 11,8-12,-11 17,2 1,1 1,0 0,2 1,1 0,1 0,2 1,-4 32,9-29,0 1,2-1,1 0,2 0,10 35,-8-33,-1 0,-2 0,-1 0,-1 50,-3-65,0 0,-1 0,-1-1,0 1,-2-1,1 0,-2 0,0-1,-1 1,-13 20,14-29,0 0,0-1,-1 0,1 0,-1-1,-1 1,1-2,-1 1,0-1,0 0,0-1,0 0,-1 0,-9 2,-10 1,1-1,-1-2,-34 1,-72-6,-53 2,177 1,0 0,1 1,-1 0,0 0,1 1,-1 0,1 1,0 0,0 1,0-1,1 2,-1-1,-11 12,14-11,0 0,1 1,-1 0,1 0,1 0,-1 0,2 1,-1 0,1 0,0 0,0 0,1 1,0-1,1 0,-1 17,4 238,3-85,-5-173,0 0,0 0,0 0,1 0,0 0,0 0,0 0,1 0,0-1,0 1,0-1,0 1,1-1,-1 0,7 8,-5-8,1-1,-1 1,1-1,0 1,0-1,1-1,-1 1,1-1,-1 0,1 0,0-1,-1 1,9 0,19 0,0-2,0-1,0-1,0-2,-1-1,39-12,-15 5,-30 5,-1-1,1-2,-2 0,0-2,0 0,29-22,11-4,-58 35,0 1,0-1,0 2,1-1,-1 1,9-2,-14 3,-1 0,1 0,-1 0,1 0,-1 0,0 0,1 0,-1 0,1 0,-1 0,1 0,-1 0,1 0,-1 0,1 0,-1 0,1 1,-1-1,0 0,1 0,-1 0,1 1,-1-1,0 0,1 1,-1-1,0 0,1 1,-1-1,0 0,1 1,-2 1,1 0,-1-1,0 1,0-1,0 1,0-1,0 0,0 1,0-1,0 0,-1 0,1 0,0 0,-3 2,-23 15,-1-1,0-1,-1-1,-42 14,43-18,0 0,1 2,1 1,0 1,-41 32,65-45,-1-1,1 1,0 0,0 1,0-1,0 0,0 1,0-1,1 1,-1-1,1 1,-1 0,1-1,0 1,0 0,1 0,-1 0,1 0,-1 0,1 0,0 0,0 0,0 3,1-3,1-1,-1 1,1-1,-1 1,1-1,0 0,-1 1,1-1,0 0,1 0,-1-1,0 1,1 0,-1-1,0 1,1-1,0 0,-1 0,1 0,0 0,0 0,-1-1,1 1,4-1,42 6,1-3,0-2,50-5,7 0,-8 5,91-4,-176 2,-1-1,1-1,-1-1,0 0,0 0,-1-1,1-1,21-13,2-6,48-42,-57 44,1 0,59-35,-35 31,101-38,-137 60,0 0,0 0,1 2,0 0,-1 1,1 1,0 0,0 1,0 1,0 1,19 4,-23-2,-1 1,0 0,0 1,14 8,-17-7,1-2,1 1,-1-2,1 1,-1-1,22 4,61 10,-52-9,0-2,57 2,-95-9,14 1,1-1,0 0,0-2,26-5,-39 6,-1-1,0 1,0-1,0 0,0 1,0-2,0 1,0 0,-1-1,1 0,-1 0,1 0,-1 0,0 0,-1-1,1 1,0-1,-1 0,0 0,0 0,0 0,-1 0,3-7,0-15,0 0,-2 0,-1 0,-1 0,-4-34,1 21,3-46,0 82,0 0,0 0,0 0,0 1,1-1,-1 0,1 0,0 0,0 1,0-1,0 0,1 1,-1-1,1 1,-1-1,1 1,0 0,0 0,0 0,0 0,0 0,0 0,1 0,-1 1,1-1,-1 1,1 0,0-1,-1 1,1 1,0-1,0 0,5 0,7 1,0 0,0 1,0 1,0 1,24 6,21 3,-44-10,-1-1,1 0,-1-1,1-1,24-4,-36 4,0 0,1-1,-1 1,0-1,0 1,0-1,-1-1,1 1,0 0,-1-1,1 0,-1 0,0 0,0 0,0 0,0-1,-1 1,1-1,-1 0,0 0,0 0,0 0,-1 0,2-6,0-2,0 0,-1 0,-1 0,0 0,0 0,-3-20,2 28,-1-1,0 0,0 1,0-1,-1 1,1-1,-1 1,0 0,-1 0,1 0,-1 0,1 0,-1 0,0 1,0-1,-1 1,1 0,-1 0,-7-5,-3 2,1 0,-1 1,0 0,-1 1,-15-2,12 2,1 0,-31-12,45 15,0 0,0-1,0 1,0-1,0 0,0 0,1 0,-1 0,0-1,1 1,0-1,0 1,0-1,0 0,0 0,0 0,0 0,1 0,0 0,0 0,0 0,0-1,0 1,0 0,1-1,0 1,0-1,0 1,0 0,1-5,2-8,1 0,1 1,0 0,1 0,11-19,5-13,-11 16,-2 10,-1 0,0-1,-2 1,-1-2,0 1,-2-1,0 1,-1-33,-3 50,0-1,0 1,-1 0,0 0,1-1,-2 1,1 0,-1 0,1 1,-1-1,-1 1,1-1,-1 1,1 0,-1 0,0 1,-8-7,-7-2,-1 0,0 1,-21-9,7 5,-52-23,-138-41,200 71,-12-2,-1 2,0 1,-71-4,-117 11,99 3,-101 15,54-1,35-8,-159 31,264-34,0 1,1 2,1 1,-1 1,1 2,1 1,1 2,0 1,1 1,1 1,-49 45,57-45,1 0,0 2,2 0,0 1,2 0,0 1,-20 48,2 6,21-53,0 2,1-1,2 1,0 1,-5 42,7 11,4-1,9 100,-6-168,1 0,0-1,0 1,1 0,1-1,0 0,0 0,1 0,0 0,0-1,2 0,12 16,-7-13,0-1,0 0,1-1,1 0,0-1,0-1,28 12,1-4,0-3,1-1,0-2,0-3,63 4,478-8,-548-6,-1-1,1-2,-1-2,0-1,0-2,47-21,-31 7,-1-2,-1-2,65-52,185-138,-259 190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5-01T15:49:09.258"/>
    </inkml:context>
    <inkml:brush xml:id="br0">
      <inkml:brushProperty name="width" value="0.2" units="cm"/>
      <inkml:brushProperty name="height" value="0.4" units="cm"/>
      <inkml:brushProperty name="color" value="#93856D"/>
      <inkml:brushProperty name="tip" value="rectangle"/>
      <inkml:brushProperty name="rasterOp" value="maskPen"/>
      <inkml:brushProperty name="ignorePressure" value="1"/>
    </inkml:brush>
  </inkml:definitions>
  <inkml:trace contextRef="#ctx0" brushRef="#br0">725 595,'2'-102,"-5"-112,-14 142,14 63,0 1,0-1,1 0,0 0,1 0,0 0,0 0,1 0,0 0,1 0,2-15,-2 21,1-1,0 1,0 0,0 0,0 1,0-1,0 0,1 1,-1 0,1-1,0 1,0 0,0 0,0 0,0 1,0-1,0 1,1 0,-1 0,0 0,1 0,-1 0,5 1,11-3,0 2,39 1,-39 1,14-2,1-2,51-10,-45 6,53-3,344 11,-430-1,0 0,0 0,0 1,1 0,-1 0,0 1,0 0,-1 0,8 3,-11-3,0 0,0 0,0 0,0 1,-1-1,1 1,-1 0,0-1,1 1,-1 0,0 0,-1 1,1-1,-1 0,1 1,-1-1,0 0,0 1,1 6,2 30,-2 0,-1 0,-6 58,0 4,4-70,0-18,0 0,1 0,1 1,0-1,5 20,-5-31,0 1,1-1,-1 1,1-1,0 0,0 0,0 1,0-1,0-1,1 1,-1 0,1-1,0 1,0-1,0 0,0 0,0 0,0 0,1 0,-1-1,0 1,1-1,0 0,-1 0,7 0,30 3,1-1,-1-2,56-7,7 1,-71 4,-18 0,0 1,0 0,0 0,1 2,19 4,-31-5,1 0,-1 0,1 1,-1-1,0 1,0 0,0 0,0 0,0 1,0-1,0 1,-1 0,1-1,-1 1,0 0,0 0,0 1,0-1,0 0,-1 1,1-1,-1 1,0-1,0 1,0 5,4 34,-3-1,-1 1,-6 57,-1 8,8 14,-5 99,2-217,1-1,-1 1,0 0,0 0,0 0,-1 0,0-1,1 1,-1-1,0 1,-1-1,1 0,-1 0,1 0,-1 0,0 0,0-1,0 1,0-1,-1 0,1 1,-1-2,1 1,-1 0,0-1,1 0,-1 0,0 0,0 0,-6 0,-14 2,0-1,0-2,-1 0,-24-4,6 0,0 3,-8-2,-56 5,100-1,0 0,1 1,-1 0,1 0,0 0,-1 1,1 0,0 0,1 0,-1 1,1 0,-1 0,1 1,0-1,1 1,-1 0,1 0,0 1,0-1,1 1,-4 6,0 2,1 0,1 0,0 0,1 1,0-1,1 1,1 0,-1 20,5 105,-3 39,1-173,-1-1,0 1,0-1,-1 0,1 1,-1-1,-1 0,1 0,-1 0,1-1,-1 1,-1-1,1 1,-8 7,3-6,0 0,0 0,0 0,-1-1,1-1,-1 1,-17 5,-2-2,0-2,0 0,-1-2,-51 1,44-4,-6-1,0 2,0 1,-52 13,54-9,-1 0,0-3,0-2,0-1,-55-7,91 6,-1-1,1 0,-1 0,1-1,0 0,0 0,-1 0,1 0,1-1,-1 0,0 0,1 0,-1-1,1 1,0-1,0 0,1 0,-1 0,1-1,0 0,0 1,0-1,1 0,0 0,0 0,0-1,0 1,-1-9,-1-13,0 0,2-1,1 1,4-42,-2 37,2-26,-1-83,-3 123,0-1,-2 1,0 0,-1 0,-10-27,12 41,-1-1,1 1,-1 0,0 0,0 0,0 1,0-1,-1 1,1 0,-1 0,0 0,0 0,0 0,0 1,0 0,-1 0,1 0,-1 0,1 1,-1 0,0 0,-6-1,-12-1,0 2,-1 0,-32 4,22-1,-5-1,1-1,-1-1,0-2,-64-15,75 12,18 4,1 0,-1 0,1-1,0 0,-16-9,21 10,1 0,0-1,0 1,0-1,1 0,-1 0,0 0,1-1,0 1,0 0,0-1,0 1,1-1,-1 0,1 0,0 0,0 1,0-6,-4-36,2 1,2-1,6-64,0-7,-6 50,3-65,-1 127,-1 0,1 0,0 0,0 0,1 0,-1 1,1-1,-1 0,1 1,0-1,1 1,-1 0,1 0,-1 0,1 0,0 0,0 0,0 1,0-1,1 1,-1 0,1 0,-1 0,1 1,0-1,0 1,-1 0,1 0,0 0,6 0,14-2,0 2,0 0,0 1,26 5,-7-2,921 3,-534-9,-401 3,0 2,0 1,45 10,-58-9,-1 1,0 0,0 1,-1 0,0 1,0 1,0 0,14 12,-27-19,-1-1,1 1,0-1,-1 1,1-1,0 1,-1-1,1 1,-1-1,1 1,0 0,-1-1,0 1,1 0,-1 0,1-1,-1 1,0 0,0 0,1 0,-1-1,0 1,0 0,0 0,0 0,0-1,0 3,-1-2,0 0,1 0,-1-1,0 1,0 0,0-1,0 1,0 0,0-1,0 1,0-1,0 1,0-1,-1 0,1 0,-2 1,-51 1,44-3,0-1,-1-1,1 0,0 0,1-1,-1 0,1-1,-1 0,2-1,-1 1,0-2,-11-10,8 6,0-1,1-1,0 1,1-2,1 0,0 0,-8-17,11 15,1 0,0 0,1 0,1-1,-1-19,-9-43,8 59,3 10,0 0,-1 0,-1 0,1 0,-10-15,11 21,-1 1,1 0,-1 0,0 0,0 0,-1 0,1 1,0-1,-1 1,0 0,1 0,-1 1,0-1,0 1,0-1,0 1,-8-1,-35-3,1 2,-1 2,-56 7,-13-1,50-7,47 0,0 0,-1 2,1 1,0 0,0 1,0 1,0 1,-23 8,38-11,1 1,-1 1,1-1,-1 0,1 1,0 0,0-1,0 1,0 0,1 1,-1-1,1 0,0 1,0-1,0 1,1 0,-1 0,1 0,-2 4,0 9,0 0,1 0,1 25,-3 18,-25 142,29-198,0-1,-1 1,1-1,-1 1,0-1,0 0,0 1,-1-1,1 0,-1 0,0 0,0 0,0 0,0 0,0-1,0 1,-1-1,1 0,-1 1,0-1,0 0,0 0,0-1,0 1,0-1,0 1,0-1,-1 0,1 0,0-1,-1 1,1 0,-6-1,-8-1,-1 0,1-1,0-1,0-1,-25-8,12 3,-28-8,35 9,-1 1,-1 2,-45-6,23 10,22 1,0-2,0 0,-34-8,52 8,-4-2,0 1,0 1,0-1,-1 2,1 0,-1 0,1 1,-20 2,31-2,-1 0,0 0,0 1,1-1,-1 0,0 0,1 1,-1-1,0 0,1 1,-1-1,1 1,-1-1,1 1,-1-1,1 1,-1 0,1-1,-1 1,1-1,-1 1,1 0,0-1,0 1,-1 0,1 0,0 0,5 25,27 30,-24-44,27 53,-25-44,2 1,0-2,22 29,-29-43,0 0,1-1,-1 0,1 0,0 0,1-1,-1 0,1 0,-1-1,1 0,0 0,1 0,-1-1,0 0,10 1,58 3,0-3,76-7,-23 0,11 6,117-5,-212-3,0-2,63-20,6-1,-77 21,26-6,126-12,-152 23,62-14,-63 10,0 1,37-1,-32 5,-24 0,1 1,-1 1,1 0,-1 1,1 1,-1 1,20 5,-32-6,0 1,0 0,0 0,0 0,-1 1,1-1,-1 1,0 0,0 0,0 0,-1 0,1 0,-1 1,0-1,0 1,-1-1,1 1,-1 0,0 0,0-1,0 1,-1 0,0 0,-1 8,2-8,-1 0,0 1,-1-1,1 0,-1 0,0 0,0 0,-1 1,0-1,0-1,0 1,0 0,-1 0,1-1,-1 0,0 1,-1-1,1 0,-1 0,0-1,0 1,-7 4,0-4,0 0,0-1,0 0,0-1,0 0,-1-1,-12 1,-86-7,48 1,-709 0,429 6,336-3,-1 1,1 0,0 1,0 0,0 0,0 0,0 1,1-1,-1 1,0 1,1-1,-1 1,-8 6,10-6,1 1,0-1,1 0,-1 1,1 0,-1 0,1 0,0 0,1 0,-1 0,1 0,0 0,0 1,0-1,0 1,1-1,-1 1,1-1,1 8,0-6,-1 0,1 0,0 0,1 0,-1 0,1 0,1 0,-1 0,1-1,0 1,0-1,0 0,1 0,0 0,0 0,0-1,1 0,7 6,6 3,0-1,2-1,37 16,-43-20,4-1,-1 1,2-2,-1 0,1-2,-1 0,28 1,120-6,-69-2,-49 2,-32 0,0 1,0 1,0 0,0 1,0 1,31 8,-43-9,-1 1,1 1,-1-1,1 1,-1-1,0 1,0 0,0 0,-1 0,1 0,-1 1,0-1,0 1,0-1,0 1,0 0,-1 0,0 0,1 0,-2 0,1 0,0 8,1 11,-1 0,-4 45,1-38,2-23,0-1,0 0,-1 1,0-1,0 0,-1 1,0-1,0 0,0 0,-1 0,0 0,0-1,-6 9,5-10,0-1,0 1,0-1,-1 0,0 0,1-1,-1 0,0 1,0-1,-1-1,1 1,0-1,0 0,-1 0,1-1,-9 1,-14-2,1-1,-1-1,1-2,-48-14,17 5,-8-5,35 10,-42-8,64 16,1 0,0 0,-1 1,1 0,0 1,-1-1,1 2,0-1,0 1,-9 3,15-5,0 1,0-1,0 1,0 0,0 0,0 0,1-1,-1 1,0 1,0-1,1 0,-1 0,1 1,-1-1,1 1,0-1,-1 1,1 0,0-1,0 1,0 0,0 0,0 0,1 0,-1 0,1 0,-1 0,1 0,0 0,-1 0,1 0,0 0,0 0,1 0,-1 0,0 0,1 3,1-2,0 0,0 1,0-1,0 0,1 0,-1-1,1 1,0 0,-1-1,1 1,0-1,0 0,1 0,-1 0,0-1,1 1,-1-1,1 0,6 2,59 12,-41-5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5-01T15:49:12.575"/>
    </inkml:context>
    <inkml:brush xml:id="br0">
      <inkml:brushProperty name="width" value="0.2" units="cm"/>
      <inkml:brushProperty name="height" value="0.4" units="cm"/>
      <inkml:brushProperty name="color" value="#93856D"/>
      <inkml:brushProperty name="tip" value="rectangle"/>
      <inkml:brushProperty name="rasterOp" value="maskPen"/>
      <inkml:brushProperty name="ignorePressure" value="1"/>
    </inkml:brush>
  </inkml:definitions>
  <inkml:trace contextRef="#ctx0" brushRef="#br0">913 117,'-4'0,"1"-1,0 0,0 0,0 0,0 0,0-1,0 1,-4-4,-17-6,-3 4,0 2,-1 1,-37-1,29 3,-43-8,2-2,-1 5,-142 3,196 4,3-1,1-1,0-1,-35-10,4 1,22 7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5-01T15:49:44.130"/>
    </inkml:context>
    <inkml:brush xml:id="br0">
      <inkml:brushProperty name="width" value="0.2" units="cm"/>
      <inkml:brushProperty name="height" value="0.4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2489 125,'-71'1,"-64"-2,119 0,0-1,0-1,0 0,0-1,1-1,-18-8,-5-2,0 2,-1 2,-55-10,25 6,26 8,0 1,0 2,0 3,0 1,-44 5,66-1,0 0,0 1,1 1,-32 15,33-13,-1 0,1-2,-1 0,-1-1,-25 2,29-5,0 1,-1 0,1 2,0-1,1 2,-1 0,1 2,0-1,1 2,-18 12,8-3,1 2,0 1,2 0,-39 49,49-51,0 1,2 0,0 1,1 0,1 0,-7 32,-4 9,1 8,16-57,-1 0,0 1,-1-1,0 0,-1-1,-12 22,2-10,0 1,2 0,-11 28,19-39,1-1,1 1,0 0,0 0,1 0,1 0,1 0,1 16,-2-27,1 0,0 0,1 0,-1 0,0 0,1 0,0 0,-1 0,1 0,0-1,0 1,1 0,-1 0,1-1,-1 1,1-1,0 0,0 1,0-1,0 0,0 0,1 0,-1 0,1 0,-1-1,1 1,0-1,-1 0,1 0,0 0,0 0,0 0,0 0,0-1,0 1,0-1,0 0,0 0,0 0,0-1,0 1,0 0,3-2,15-3,-1-2,1 0,-1-1,36-20,-36 18,64-27,-57 27,-1-2,0 0,-1-2,29-20,60-43,7-5,-96 64,0 2,2 1,30-14,-27 15,0-2,33-24,101-67,-133 88,0-2,45-39,-63 50,1 1,1 0,0 0,0 2,0 0,1 0,0 2,0 0,1 1,20-3,62-20,-98 27,0 0,0-1,0 1,0 0,0 0,0-1,0 1,0-1,-1 1,1-1,0 1,0-1,0 1,-1-1,1 0,0 1,-1-1,1 0,0 0,-1 0,1 0,-16-6,-39 3,52 4,-607 2,576 0,0 1,-62 16,21-4,57-12,0 1,1 1,-1 0,1 2,0-1,1 2,0 0,0 1,0 0,-22 21,15-9,0 1,2 1,1 1,1 0,-19 33,23-35,-2-1,-28 29,-23 31,63-75,0 0,0 0,0-1,-1 0,0 0,0 0,-1 0,1-1,-1 0,0 0,0 0,0-1,0 0,-1 0,1 0,-1-1,0 0,0 0,0-1,0 0,0 0,0-1,0 0,0 0,0 0,0-1,0 0,-11-4,14 3,0 0,1 0,0 0,-1 0,1-1,0 1,0-1,0 0,1 0,-1 0,1 0,-1-1,1 1,0-1,0 1,1-1,-1 0,1 1,0-1,0 0,0 0,0-4,-2-13,1 0,2 1,1-26,0-1,-1 42,-1-1,0 1,1 0,-1 0,-1 0,1 1,-1-1,0 0,0 0,0 1,-1-1,0 1,0 0,0 0,0 0,-4-4,1 3,0 1,-1-1,1 1,-1 0,1 1,-1-1,0 1,-1 1,-13-4,4 2,0 2,0 0,-1 1,1 1,-1 0,1 1,0 1,-31 8,37-6,1 1,0 0,0 1,0 0,1 1,0 0,0 0,1 1,0 0,-11 14,-24 21,18-19,1 0,1 2,-27 38,39-48,1 0,0 0,2 1,0 0,1 1,0-1,-6 32,13-46,-1 0,1 0,0 0,-1 0,2 0,-1 0,0-1,0 1,1 0,0 0,-1 0,1 0,0-1,1 1,-1 0,0-1,1 1,-1-1,1 1,0-1,0 0,0 0,0 0,0 0,0 0,1 0,-1 0,0-1,1 1,0-1,-1 0,1 0,0 0,0 0,-1 0,1-1,0 1,3-1,16 3,-1-1,1 0,-1-2,26-3,-21 2,27 0,-33 2,0-1,0-1,0-1,0 0,26-8,-41 8,0 0,0 0,0 0,-1 0,1-1,-1 0,1 0,-1 0,0-1,0 1,-1-1,1 0,-1 0,0-1,0 1,0 0,0-1,-1 0,0 0,0 1,0-1,-1 0,1-1,-1 1,0-6,3-18,-2-47,-3 59,1 0,0 1,1-1,1 0,1 1,0 0,2-1,-1 1,9-17,9-9,22-46,-35 62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AB135-0571-4C72-BCFA-B20055940CFD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CD29A-3A46-45D7-B15E-A64BB33DC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9260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AB135-0571-4C72-BCFA-B20055940CFD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CD29A-3A46-45D7-B15E-A64BB33DC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5413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AB135-0571-4C72-BCFA-B20055940CFD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CD29A-3A46-45D7-B15E-A64BB33DC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9434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AB135-0571-4C72-BCFA-B20055940CFD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CD29A-3A46-45D7-B15E-A64BB33DC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1269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AB135-0571-4C72-BCFA-B20055940CFD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CD29A-3A46-45D7-B15E-A64BB33DC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5718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AB135-0571-4C72-BCFA-B20055940CFD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CD29A-3A46-45D7-B15E-A64BB33DC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6925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AB135-0571-4C72-BCFA-B20055940CFD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CD29A-3A46-45D7-B15E-A64BB33DC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7752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AB135-0571-4C72-BCFA-B20055940CFD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CD29A-3A46-45D7-B15E-A64BB33DC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18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AB135-0571-4C72-BCFA-B20055940CFD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CD29A-3A46-45D7-B15E-A64BB33DC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1419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AB135-0571-4C72-BCFA-B20055940CFD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CD29A-3A46-45D7-B15E-A64BB33DC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6550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AB135-0571-4C72-BCFA-B20055940CFD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CD29A-3A46-45D7-B15E-A64BB33DC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0098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DAB135-0571-4C72-BCFA-B20055940CFD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7CD29A-3A46-45D7-B15E-A64BB33DC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294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2.xml"/><Relationship Id="rId21" Type="http://schemas.openxmlformats.org/officeDocument/2006/relationships/image" Target="../media/image35.png"/><Relationship Id="rId42" Type="http://schemas.openxmlformats.org/officeDocument/2006/relationships/image" Target="../media/image46.jpeg"/><Relationship Id="rId47" Type="http://schemas.openxmlformats.org/officeDocument/2006/relationships/customXml" Target="../ink/ink22.xml"/><Relationship Id="rId63" Type="http://schemas.openxmlformats.org/officeDocument/2006/relationships/customXml" Target="../ink/ink30.xml"/><Relationship Id="rId68" Type="http://schemas.openxmlformats.org/officeDocument/2006/relationships/image" Target="../media/image59.png"/><Relationship Id="rId84" Type="http://schemas.openxmlformats.org/officeDocument/2006/relationships/image" Target="../media/image67.png"/><Relationship Id="rId16" Type="http://schemas.openxmlformats.org/officeDocument/2006/relationships/customXml" Target="../ink/ink7.xml"/><Relationship Id="rId11" Type="http://schemas.openxmlformats.org/officeDocument/2006/relationships/image" Target="../media/image30.png"/><Relationship Id="rId32" Type="http://schemas.openxmlformats.org/officeDocument/2006/relationships/customXml" Target="../ink/ink15.xml"/><Relationship Id="rId37" Type="http://schemas.openxmlformats.org/officeDocument/2006/relationships/image" Target="../media/image43.png"/><Relationship Id="rId53" Type="http://schemas.openxmlformats.org/officeDocument/2006/relationships/customXml" Target="../ink/ink25.xml"/><Relationship Id="rId58" Type="http://schemas.openxmlformats.org/officeDocument/2006/relationships/image" Target="../media/image54.png"/><Relationship Id="rId74" Type="http://schemas.openxmlformats.org/officeDocument/2006/relationships/image" Target="../media/image62.png"/><Relationship Id="rId79" Type="http://schemas.openxmlformats.org/officeDocument/2006/relationships/customXml" Target="../ink/ink38.xml"/><Relationship Id="rId5" Type="http://schemas.openxmlformats.org/officeDocument/2006/relationships/image" Target="../media/image27.png"/><Relationship Id="rId19" Type="http://schemas.openxmlformats.org/officeDocument/2006/relationships/image" Target="../media/image34.png"/><Relationship Id="rId14" Type="http://schemas.openxmlformats.org/officeDocument/2006/relationships/customXml" Target="../ink/ink6.xml"/><Relationship Id="rId22" Type="http://schemas.openxmlformats.org/officeDocument/2006/relationships/customXml" Target="../ink/ink10.xml"/><Relationship Id="rId27" Type="http://schemas.openxmlformats.org/officeDocument/2006/relationships/image" Target="../media/image38.png"/><Relationship Id="rId30" Type="http://schemas.openxmlformats.org/officeDocument/2006/relationships/customXml" Target="../ink/ink14.xml"/><Relationship Id="rId35" Type="http://schemas.openxmlformats.org/officeDocument/2006/relationships/image" Target="../media/image42.png"/><Relationship Id="rId43" Type="http://schemas.openxmlformats.org/officeDocument/2006/relationships/customXml" Target="../ink/ink20.xml"/><Relationship Id="rId48" Type="http://schemas.openxmlformats.org/officeDocument/2006/relationships/image" Target="../media/image49.png"/><Relationship Id="rId56" Type="http://schemas.openxmlformats.org/officeDocument/2006/relationships/image" Target="../media/image53.png"/><Relationship Id="rId64" Type="http://schemas.openxmlformats.org/officeDocument/2006/relationships/image" Target="../media/image57.png"/><Relationship Id="rId69" Type="http://schemas.openxmlformats.org/officeDocument/2006/relationships/customXml" Target="../ink/ink33.xml"/><Relationship Id="rId77" Type="http://schemas.openxmlformats.org/officeDocument/2006/relationships/customXml" Target="../ink/ink37.xml"/><Relationship Id="rId8" Type="http://schemas.openxmlformats.org/officeDocument/2006/relationships/customXml" Target="../ink/ink3.xml"/><Relationship Id="rId51" Type="http://schemas.openxmlformats.org/officeDocument/2006/relationships/customXml" Target="../ink/ink24.xml"/><Relationship Id="rId72" Type="http://schemas.openxmlformats.org/officeDocument/2006/relationships/image" Target="../media/image61.png"/><Relationship Id="rId80" Type="http://schemas.openxmlformats.org/officeDocument/2006/relationships/image" Target="../media/image65.png"/><Relationship Id="rId85" Type="http://schemas.openxmlformats.org/officeDocument/2006/relationships/customXml" Target="../ink/ink41.xml"/><Relationship Id="rId3" Type="http://schemas.openxmlformats.org/officeDocument/2006/relationships/image" Target="../media/image4.jpeg"/><Relationship Id="rId12" Type="http://schemas.openxmlformats.org/officeDocument/2006/relationships/customXml" Target="../ink/ink5.xml"/><Relationship Id="rId17" Type="http://schemas.openxmlformats.org/officeDocument/2006/relationships/image" Target="../media/image33.png"/><Relationship Id="rId25" Type="http://schemas.openxmlformats.org/officeDocument/2006/relationships/image" Target="../media/image37.png"/><Relationship Id="rId33" Type="http://schemas.openxmlformats.org/officeDocument/2006/relationships/image" Target="../media/image41.png"/><Relationship Id="rId38" Type="http://schemas.openxmlformats.org/officeDocument/2006/relationships/customXml" Target="../ink/ink18.xml"/><Relationship Id="rId46" Type="http://schemas.openxmlformats.org/officeDocument/2006/relationships/image" Target="../media/image48.png"/><Relationship Id="rId59" Type="http://schemas.openxmlformats.org/officeDocument/2006/relationships/customXml" Target="../ink/ink28.xml"/><Relationship Id="rId67" Type="http://schemas.openxmlformats.org/officeDocument/2006/relationships/customXml" Target="../ink/ink32.xml"/><Relationship Id="rId20" Type="http://schemas.openxmlformats.org/officeDocument/2006/relationships/customXml" Target="../ink/ink9.xml"/><Relationship Id="rId41" Type="http://schemas.openxmlformats.org/officeDocument/2006/relationships/image" Target="../media/image45.png"/><Relationship Id="rId54" Type="http://schemas.openxmlformats.org/officeDocument/2006/relationships/image" Target="../media/image52.png"/><Relationship Id="rId62" Type="http://schemas.openxmlformats.org/officeDocument/2006/relationships/image" Target="../media/image56.png"/><Relationship Id="rId70" Type="http://schemas.openxmlformats.org/officeDocument/2006/relationships/image" Target="../media/image60.png"/><Relationship Id="rId75" Type="http://schemas.openxmlformats.org/officeDocument/2006/relationships/customXml" Target="../ink/ink36.xml"/><Relationship Id="rId83" Type="http://schemas.openxmlformats.org/officeDocument/2006/relationships/customXml" Target="../ink/ink40.xml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2.xml"/><Relationship Id="rId15" Type="http://schemas.openxmlformats.org/officeDocument/2006/relationships/image" Target="../media/image32.png"/><Relationship Id="rId23" Type="http://schemas.openxmlformats.org/officeDocument/2006/relationships/image" Target="../media/image36.png"/><Relationship Id="rId28" Type="http://schemas.openxmlformats.org/officeDocument/2006/relationships/customXml" Target="../ink/ink13.xml"/><Relationship Id="rId36" Type="http://schemas.openxmlformats.org/officeDocument/2006/relationships/customXml" Target="../ink/ink17.xml"/><Relationship Id="rId49" Type="http://schemas.openxmlformats.org/officeDocument/2006/relationships/customXml" Target="../ink/ink23.xml"/><Relationship Id="rId57" Type="http://schemas.openxmlformats.org/officeDocument/2006/relationships/customXml" Target="../ink/ink27.xml"/><Relationship Id="rId10" Type="http://schemas.openxmlformats.org/officeDocument/2006/relationships/customXml" Target="../ink/ink4.xml"/><Relationship Id="rId31" Type="http://schemas.openxmlformats.org/officeDocument/2006/relationships/image" Target="../media/image40.png"/><Relationship Id="rId44" Type="http://schemas.openxmlformats.org/officeDocument/2006/relationships/image" Target="../media/image47.png"/><Relationship Id="rId52" Type="http://schemas.openxmlformats.org/officeDocument/2006/relationships/image" Target="../media/image51.png"/><Relationship Id="rId60" Type="http://schemas.openxmlformats.org/officeDocument/2006/relationships/image" Target="../media/image55.png"/><Relationship Id="rId65" Type="http://schemas.openxmlformats.org/officeDocument/2006/relationships/customXml" Target="../ink/ink31.xml"/><Relationship Id="rId73" Type="http://schemas.openxmlformats.org/officeDocument/2006/relationships/customXml" Target="../ink/ink35.xml"/><Relationship Id="rId78" Type="http://schemas.openxmlformats.org/officeDocument/2006/relationships/image" Target="../media/image64.png"/><Relationship Id="rId81" Type="http://schemas.openxmlformats.org/officeDocument/2006/relationships/customXml" Target="../ink/ink39.xml"/><Relationship Id="rId86" Type="http://schemas.openxmlformats.org/officeDocument/2006/relationships/image" Target="../media/image68.png"/><Relationship Id="rId4" Type="http://schemas.openxmlformats.org/officeDocument/2006/relationships/customXml" Target="../ink/ink1.xml"/><Relationship Id="rId9" Type="http://schemas.openxmlformats.org/officeDocument/2006/relationships/image" Target="../media/image29.png"/><Relationship Id="rId13" Type="http://schemas.openxmlformats.org/officeDocument/2006/relationships/image" Target="../media/image31.png"/><Relationship Id="rId18" Type="http://schemas.openxmlformats.org/officeDocument/2006/relationships/customXml" Target="../ink/ink8.xml"/><Relationship Id="rId39" Type="http://schemas.openxmlformats.org/officeDocument/2006/relationships/image" Target="../media/image44.png"/><Relationship Id="rId34" Type="http://schemas.openxmlformats.org/officeDocument/2006/relationships/customXml" Target="../ink/ink16.xml"/><Relationship Id="rId50" Type="http://schemas.openxmlformats.org/officeDocument/2006/relationships/image" Target="../media/image50.png"/><Relationship Id="rId55" Type="http://schemas.openxmlformats.org/officeDocument/2006/relationships/customXml" Target="../ink/ink26.xml"/><Relationship Id="rId76" Type="http://schemas.openxmlformats.org/officeDocument/2006/relationships/image" Target="../media/image63.png"/><Relationship Id="rId7" Type="http://schemas.openxmlformats.org/officeDocument/2006/relationships/image" Target="../media/image28.png"/><Relationship Id="rId71" Type="http://schemas.openxmlformats.org/officeDocument/2006/relationships/customXml" Target="../ink/ink34.xml"/><Relationship Id="rId2" Type="http://schemas.openxmlformats.org/officeDocument/2006/relationships/image" Target="../media/image26.jpg"/><Relationship Id="rId29" Type="http://schemas.openxmlformats.org/officeDocument/2006/relationships/image" Target="../media/image39.png"/><Relationship Id="rId24" Type="http://schemas.openxmlformats.org/officeDocument/2006/relationships/customXml" Target="../ink/ink11.xml"/><Relationship Id="rId40" Type="http://schemas.openxmlformats.org/officeDocument/2006/relationships/customXml" Target="../ink/ink19.xml"/><Relationship Id="rId45" Type="http://schemas.openxmlformats.org/officeDocument/2006/relationships/customXml" Target="../ink/ink21.xml"/><Relationship Id="rId66" Type="http://schemas.openxmlformats.org/officeDocument/2006/relationships/image" Target="../media/image58.png"/><Relationship Id="rId61" Type="http://schemas.openxmlformats.org/officeDocument/2006/relationships/customXml" Target="../ink/ink29.xml"/><Relationship Id="rId82" Type="http://schemas.openxmlformats.org/officeDocument/2006/relationships/image" Target="../media/image6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3Zb0MYf5oLE?feature=oembed" TargetMode="External"/><Relationship Id="rId5" Type="http://schemas.openxmlformats.org/officeDocument/2006/relationships/image" Target="../media/image71.jpeg"/><Relationship Id="rId4" Type="http://schemas.openxmlformats.org/officeDocument/2006/relationships/hyperlink" Target="https://youtu.be/3Zb0MYf5oLE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X573utEcOE4?feature=oembed" TargetMode="External"/><Relationship Id="rId4" Type="http://schemas.openxmlformats.org/officeDocument/2006/relationships/image" Target="../media/image7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>
            <a:extLst>
              <a:ext uri="{FF2B5EF4-FFF2-40B4-BE49-F238E27FC236}">
                <a16:creationId xmlns:a16="http://schemas.microsoft.com/office/drawing/2014/main" id="{7FDCDF0B-058E-3750-E478-B10376A1B9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90672" y="160003"/>
            <a:ext cx="8982011" cy="1655762"/>
          </a:xfrm>
        </p:spPr>
        <p:txBody>
          <a:bodyPr>
            <a:noAutofit/>
          </a:bodyPr>
          <a:lstStyle/>
          <a:p>
            <a:r>
              <a:rPr lang="es-CL" sz="5500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Ministerio Amigos de Jesús y María</a:t>
            </a:r>
            <a:endParaRPr lang="es-CL" sz="55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6FE330-FDE5-CCF7-7D46-31667676147D}"/>
              </a:ext>
            </a:extLst>
          </p:cNvPr>
          <p:cNvSpPr txBox="1"/>
          <p:nvPr/>
        </p:nvSpPr>
        <p:spPr>
          <a:xfrm>
            <a:off x="4157448" y="4657398"/>
            <a:ext cx="7249082" cy="22006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s-ES" sz="3300" b="1" dirty="0">
                <a:solidFill>
                  <a:schemeClr val="accent1">
                    <a:lumMod val="75000"/>
                  </a:schemeClr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Ciclo A – V Domingo de Pascua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s-ES" sz="3300" b="1" dirty="0">
                <a:solidFill>
                  <a:schemeClr val="accent1">
                    <a:lumMod val="75000"/>
                  </a:schemeClr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Yo soy el camino, la verdad y la vida.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s-ES" sz="2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Juan 14, 1-12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es-ES" sz="1600" b="1" dirty="0">
              <a:solidFill>
                <a:srgbClr val="000000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s-ES" sz="3300" b="1" dirty="0">
                <a:solidFill>
                  <a:srgbClr val="FFC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www.fcpeace.org</a:t>
            </a:r>
            <a:endParaRPr lang="en-US" sz="3300" dirty="0">
              <a:solidFill>
                <a:srgbClr val="FFC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1ED662B-FC39-2D19-73EE-085126ED87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552" y="311150"/>
            <a:ext cx="2896120" cy="2936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2" descr="la semilla de cada dia: Vivir en la fe en Jesús para vivir envueltos en el  amor de Dios y en la vida de Dios para siempre">
            <a:extLst>
              <a:ext uri="{FF2B5EF4-FFF2-40B4-BE49-F238E27FC236}">
                <a16:creationId xmlns:a16="http://schemas.microsoft.com/office/drawing/2014/main" id="{55A736CD-41DB-CCA0-6714-7C362A5E02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1908" y="1815765"/>
            <a:ext cx="3880188" cy="28692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53836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236763" y="144700"/>
            <a:ext cx="8566340" cy="1047809"/>
          </a:xfrm>
        </p:spPr>
        <p:txBody>
          <a:bodyPr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s-ES" sz="2800" dirty="0">
                <a:solidFill>
                  <a:schemeClr val="accent1">
                    <a:lumMod val="75000"/>
                  </a:schemeClr>
                </a:solidFill>
                <a:latin typeface="Abadi" panose="020B0604020104020204" pitchFamily="34" charset="0"/>
                <a:cs typeface="Arial" panose="020B0604020202020204" pitchFamily="34" charset="0"/>
              </a:rPr>
              <a:t>Créanme: yo estoy en el Padre y el Padre está en mí. Si no me dan fe a mí, créanlo por las obras. </a:t>
            </a:r>
            <a:endParaRPr lang="en-US" sz="2800" dirty="0">
              <a:solidFill>
                <a:schemeClr val="accent1">
                  <a:lumMod val="75000"/>
                </a:schemeClr>
              </a:solidFill>
              <a:latin typeface="Abadi" panose="020B0604020104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7600" y="298958"/>
            <a:ext cx="893551" cy="89355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58978B5-CC73-4C12-64D7-9F6196527BB2}"/>
              </a:ext>
            </a:extLst>
          </p:cNvPr>
          <p:cNvSpPr txBox="1"/>
          <p:nvPr/>
        </p:nvSpPr>
        <p:spPr>
          <a:xfrm>
            <a:off x="884415" y="5604935"/>
            <a:ext cx="104231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>
                <a:solidFill>
                  <a:schemeClr val="accent1">
                    <a:lumMod val="75000"/>
                  </a:schemeClr>
                </a:solidFill>
                <a:latin typeface="Abadi" panose="020B0604020104020204" pitchFamily="34" charset="0"/>
                <a:cs typeface="Arial" panose="020B0604020202020204" pitchFamily="34" charset="0"/>
              </a:rPr>
              <a:t>Yo les aseguro: el que crea en mí, hará las obras que hago yo y las hará aún mayores, porque yo me voy al Padre”.</a:t>
            </a:r>
            <a:endParaRPr lang="en-US" sz="2800" dirty="0">
              <a:solidFill>
                <a:schemeClr val="accent1">
                  <a:lumMod val="75000"/>
                </a:schemeClr>
              </a:solidFill>
              <a:latin typeface="Abadi" panose="020B0604020104020204" pitchFamily="34" charset="0"/>
              <a:cs typeface="Arial" panose="020B0604020202020204" pitchFamily="34" charset="0"/>
            </a:endParaRPr>
          </a:p>
        </p:txBody>
      </p:sp>
      <p:pic>
        <p:nvPicPr>
          <p:cNvPr id="6148" name="Picture 4" descr="Pin en Dibujos Fano">
            <a:extLst>
              <a:ext uri="{FF2B5EF4-FFF2-40B4-BE49-F238E27FC236}">
                <a16:creationId xmlns:a16="http://schemas.microsoft.com/office/drawing/2014/main" id="{FB2DD460-84C7-95CF-3182-C9818255BF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8803" y="1234518"/>
            <a:ext cx="5554394" cy="43889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73599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291268" y="3983649"/>
            <a:ext cx="8076034" cy="1223889"/>
          </a:xfrm>
        </p:spPr>
        <p:txBody>
          <a:bodyPr>
            <a:noAutofit/>
          </a:bodyPr>
          <a:lstStyle/>
          <a:p>
            <a:pPr lvl="0" algn="just">
              <a:spcBef>
                <a:spcPts val="0"/>
              </a:spcBef>
              <a:buSzPts val="2200"/>
            </a:pPr>
            <a:r>
              <a:rPr lang="es-CL" sz="6700" dirty="0">
                <a:solidFill>
                  <a:schemeClr val="accent4">
                    <a:lumMod val="50000"/>
                  </a:schemeClr>
                </a:solidFill>
              </a:rPr>
              <a:t>La Palabra del Señor,</a:t>
            </a:r>
            <a:endParaRPr lang="es-CL" sz="6700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spcBef>
                <a:spcPts val="0"/>
              </a:spcBef>
              <a:buSzPts val="2200"/>
            </a:pPr>
            <a:endParaRPr lang="en-US" sz="9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7600" y="298958"/>
            <a:ext cx="893551" cy="89355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Subtítulo 2"/>
          <p:cNvSpPr txBox="1">
            <a:spLocks/>
          </p:cNvSpPr>
          <p:nvPr/>
        </p:nvSpPr>
        <p:spPr>
          <a:xfrm>
            <a:off x="1941340" y="5440419"/>
            <a:ext cx="8309319" cy="12238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buSzPts val="2200"/>
            </a:pPr>
            <a:r>
              <a:rPr lang="es-GT" sz="6700" dirty="0">
                <a:solidFill>
                  <a:srgbClr val="FFC000"/>
                </a:solidFill>
              </a:rPr>
              <a:t>Gloria a Ti, Señor Jesús.</a:t>
            </a:r>
            <a:endParaRPr lang="es-GT" sz="96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  <a:buSzPts val="2200"/>
            </a:pPr>
            <a:endParaRPr lang="en-US" sz="9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15 - La Biblia | Los peques del Reino">
            <a:extLst>
              <a:ext uri="{FF2B5EF4-FFF2-40B4-BE49-F238E27FC236}">
                <a16:creationId xmlns:a16="http://schemas.microsoft.com/office/drawing/2014/main" id="{AA9DB4F7-5FD8-7606-706D-151F9897D9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301" y="298958"/>
            <a:ext cx="4149969" cy="32291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95187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904927" y="1408342"/>
            <a:ext cx="5384845" cy="1262576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lvl="0" algn="just">
              <a:spcBef>
                <a:spcPts val="0"/>
              </a:spcBef>
              <a:buSzPts val="2200"/>
            </a:pPr>
            <a:r>
              <a:rPr lang="es-ES" sz="9000" dirty="0">
                <a:solidFill>
                  <a:srgbClr val="FFC000"/>
                </a:solidFill>
                <a:latin typeface="Arial Rounded MT Bold" panose="020F0704030504030204" pitchFamily="34" charset="0"/>
              </a:rPr>
              <a:t>Reflexión</a:t>
            </a:r>
            <a:endParaRPr lang="es-ES" sz="9000" dirty="0">
              <a:solidFill>
                <a:srgbClr val="FFC000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7600" y="298958"/>
            <a:ext cx="893551" cy="89355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194" name="Picture 2" descr="Cómo enseñar a los niños a reflexionar">
            <a:extLst>
              <a:ext uri="{FF2B5EF4-FFF2-40B4-BE49-F238E27FC236}">
                <a16:creationId xmlns:a16="http://schemas.microsoft.com/office/drawing/2014/main" id="{0FABB626-8676-D1B8-9168-1741D2F9A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433" y="2822713"/>
            <a:ext cx="7504872" cy="34637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27012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2DF8A-DB2D-AD05-D879-B29E17F1D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7253" y="102905"/>
            <a:ext cx="10267147" cy="893551"/>
          </a:xfrm>
        </p:spPr>
        <p:txBody>
          <a:bodyPr>
            <a:normAutofit/>
          </a:bodyPr>
          <a:lstStyle/>
          <a:p>
            <a:pPr algn="ctr"/>
            <a:r>
              <a:rPr lang="es-PA" sz="2800" dirty="0">
                <a:solidFill>
                  <a:schemeClr val="accent1">
                    <a:lumMod val="75000"/>
                  </a:schemeClr>
                </a:solidFill>
                <a:latin typeface="Abadi" panose="020B0604020104020204" pitchFamily="34" charset="0"/>
                <a:ea typeface="+mn-ea"/>
                <a:cs typeface="Arial" panose="020B0604020202020204" pitchFamily="34" charset="0"/>
              </a:rPr>
              <a:t>Jesús les habla a los apóstoles de su Padre y de la casa de su Padre-El Cielo. Ellos vivirán en familia en esa casa.</a:t>
            </a:r>
            <a:endParaRPr lang="en-US" sz="2800" dirty="0">
              <a:solidFill>
                <a:schemeClr val="accent1">
                  <a:lumMod val="75000"/>
                </a:schemeClr>
              </a:solidFill>
              <a:latin typeface="Abadi" panose="020B0604020104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1BAE68DE-45DB-3D6B-652A-8032F8CF6A9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7600" y="298958"/>
            <a:ext cx="893551" cy="89355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D676E0C-1220-5F6C-D317-59CA53B4E304}"/>
              </a:ext>
            </a:extLst>
          </p:cNvPr>
          <p:cNvSpPr txBox="1"/>
          <p:nvPr/>
        </p:nvSpPr>
        <p:spPr>
          <a:xfrm>
            <a:off x="1243209" y="1743064"/>
            <a:ext cx="614900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sz="2800" dirty="0">
                <a:solidFill>
                  <a:schemeClr val="accent1">
                    <a:lumMod val="75000"/>
                  </a:schemeClr>
                </a:solidFill>
                <a:latin typeface="Abadi" panose="020B0604020104020204" pitchFamily="34" charset="0"/>
                <a:cs typeface="Arial" panose="020B0604020202020204" pitchFamily="34" charset="0"/>
              </a:rPr>
              <a:t>En esa época, los judíos no se veían como hijos de Dios, sino como un pueblo escogido y protegido por Dios.</a:t>
            </a:r>
            <a:endParaRPr lang="en-US" sz="2800" dirty="0">
              <a:solidFill>
                <a:schemeClr val="accent1">
                  <a:lumMod val="75000"/>
                </a:schemeClr>
              </a:solidFill>
              <a:latin typeface="Abadi" panose="020B0604020104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C2AEE0-F2C0-5F3B-72DA-25773F3F665A}"/>
              </a:ext>
            </a:extLst>
          </p:cNvPr>
          <p:cNvSpPr txBox="1"/>
          <p:nvPr/>
        </p:nvSpPr>
        <p:spPr>
          <a:xfrm>
            <a:off x="387599" y="3923037"/>
            <a:ext cx="55758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2800" dirty="0">
                <a:solidFill>
                  <a:schemeClr val="accent1">
                    <a:lumMod val="75000"/>
                  </a:schemeClr>
                </a:solidFill>
                <a:latin typeface="Abadi" panose="020B0604020104020204" pitchFamily="34" charset="0"/>
                <a:cs typeface="Arial" panose="020B0604020202020204" pitchFamily="34" charset="0"/>
              </a:rPr>
              <a:t>Ni decían su nombre por respeto.</a:t>
            </a:r>
            <a:endParaRPr lang="en-US" sz="2800" dirty="0">
              <a:solidFill>
                <a:schemeClr val="accent1">
                  <a:lumMod val="75000"/>
                </a:schemeClr>
              </a:solidFill>
              <a:latin typeface="Abadi" panose="020B0604020104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534A57-4951-90AE-18BF-9BA56FC6B1B0}"/>
              </a:ext>
            </a:extLst>
          </p:cNvPr>
          <p:cNvSpPr txBox="1"/>
          <p:nvPr/>
        </p:nvSpPr>
        <p:spPr>
          <a:xfrm>
            <a:off x="145774" y="5576316"/>
            <a:ext cx="74527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sz="2800" dirty="0">
                <a:solidFill>
                  <a:schemeClr val="accent1">
                    <a:lumMod val="75000"/>
                  </a:schemeClr>
                </a:solidFill>
                <a:latin typeface="Abadi" panose="020B0604020104020204" pitchFamily="34" charset="0"/>
                <a:cs typeface="Arial" panose="020B0604020202020204" pitchFamily="34" charset="0"/>
              </a:rPr>
              <a:t>Pero Jesús nos enseñó a decirle Padre a Dios.</a:t>
            </a:r>
            <a:endParaRPr lang="en-US" sz="2800" dirty="0">
              <a:solidFill>
                <a:schemeClr val="accent1">
                  <a:lumMod val="75000"/>
                </a:schemeClr>
              </a:solidFill>
              <a:latin typeface="Abadi" panose="020B0604020104020204" pitchFamily="34" charset="0"/>
              <a:cs typeface="Arial" panose="020B0604020202020204" pitchFamily="34" charset="0"/>
            </a:endParaRPr>
          </a:p>
        </p:txBody>
      </p:sp>
      <p:pic>
        <p:nvPicPr>
          <p:cNvPr id="9218" name="Picture 2" descr="Recursos para trabajar a Moisés (PRIMARIA)">
            <a:extLst>
              <a:ext uri="{FF2B5EF4-FFF2-40B4-BE49-F238E27FC236}">
                <a16:creationId xmlns:a16="http://schemas.microsoft.com/office/drawing/2014/main" id="{0C68ABA5-B2B0-78F1-2BFE-72F1837848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1730" y="1192509"/>
            <a:ext cx="4240695" cy="25385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Sign Showing No Talking Chat Allowed Stock Vector (Royalty Free) 149409824  | Shutterstock">
            <a:extLst>
              <a:ext uri="{FF2B5EF4-FFF2-40B4-BE49-F238E27FC236}">
                <a16:creationId xmlns:a16="http://schemas.microsoft.com/office/drawing/2014/main" id="{FD00BECA-378B-C0FF-8DD4-C7EF9902F3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211" y="3634121"/>
            <a:ext cx="1508252" cy="16242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LA ORACION DE JESUS, EL PADRE NUESTRO">
            <a:extLst>
              <a:ext uri="{FF2B5EF4-FFF2-40B4-BE49-F238E27FC236}">
                <a16:creationId xmlns:a16="http://schemas.microsoft.com/office/drawing/2014/main" id="{764F9426-0CAA-695C-07F1-98244FDBC2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5641" y="3923038"/>
            <a:ext cx="3512467" cy="2832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28448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074450" y="144513"/>
            <a:ext cx="9729950" cy="1047809"/>
          </a:xfrm>
        </p:spPr>
        <p:txBody>
          <a:bodyPr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s-PA" sz="2800" dirty="0">
                <a:solidFill>
                  <a:schemeClr val="accent1">
                    <a:lumMod val="75000"/>
                  </a:schemeClr>
                </a:solidFill>
                <a:latin typeface="Abadi" panose="020B0604020104020204" pitchFamily="34" charset="0"/>
                <a:cs typeface="Arial" panose="020B0604020202020204" pitchFamily="34" charset="0"/>
              </a:rPr>
              <a:t>Tampoco creían que iban al Cielo, sino al seno de Abraham, un lugar de felicidad donde esperaban el día del juicio. </a:t>
            </a:r>
            <a:endParaRPr lang="en-US" sz="2800" dirty="0">
              <a:solidFill>
                <a:schemeClr val="accent1">
                  <a:lumMod val="75000"/>
                </a:schemeClr>
              </a:solidFill>
              <a:latin typeface="Abadi" panose="020B0604020104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7600" y="298958"/>
            <a:ext cx="893551" cy="89355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58978B5-CC73-4C12-64D7-9F6196527BB2}"/>
              </a:ext>
            </a:extLst>
          </p:cNvPr>
          <p:cNvSpPr txBox="1"/>
          <p:nvPr/>
        </p:nvSpPr>
        <p:spPr>
          <a:xfrm>
            <a:off x="2340920" y="5903893"/>
            <a:ext cx="91970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sz="2800" dirty="0">
                <a:solidFill>
                  <a:schemeClr val="accent1">
                    <a:lumMod val="75000"/>
                  </a:schemeClr>
                </a:solidFill>
                <a:latin typeface="Abadi" panose="020B0604020104020204" pitchFamily="34" charset="0"/>
                <a:cs typeface="Arial" panose="020B0604020202020204" pitchFamily="34" charset="0"/>
              </a:rPr>
              <a:t>Pero con su muerte y resurrección, </a:t>
            </a:r>
          </a:p>
          <a:p>
            <a:pPr algn="ctr"/>
            <a:r>
              <a:rPr lang="es-PA" sz="2800" dirty="0">
                <a:solidFill>
                  <a:srgbClr val="FF0000"/>
                </a:solidFill>
                <a:latin typeface="Abadi" panose="020B0604020104020204" pitchFamily="34" charset="0"/>
                <a:cs typeface="Arial" panose="020B0604020202020204" pitchFamily="34" charset="0"/>
              </a:rPr>
              <a:t>Jesús nos abrió las puertas del Cielo.</a:t>
            </a:r>
            <a:endParaRPr lang="en-US" sz="2800" dirty="0">
              <a:solidFill>
                <a:srgbClr val="FF0000"/>
              </a:solidFill>
              <a:latin typeface="Abadi" panose="020B0604020104020204" pitchFamily="34" charset="0"/>
              <a:cs typeface="Arial" panose="020B0604020202020204" pitchFamily="34" charset="0"/>
            </a:endParaRPr>
          </a:p>
        </p:txBody>
      </p:sp>
      <p:pic>
        <p:nvPicPr>
          <p:cNvPr id="10242" name="Picture 2" descr="TU CRUZ NOS LLEVA AL CIELO (PUZZLES) (DIBUJO DE FANO PARA EL DOMINGO DE  RAMOS) | Catequesis, De jesus, Dibujos fano">
            <a:extLst>
              <a:ext uri="{FF2B5EF4-FFF2-40B4-BE49-F238E27FC236}">
                <a16:creationId xmlns:a16="http://schemas.microsoft.com/office/drawing/2014/main" id="{79817011-CD7D-3F1F-D140-5A78D28C9B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2880" y="1164936"/>
            <a:ext cx="6333090" cy="45281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13251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941929" y="187881"/>
            <a:ext cx="9729950" cy="557852"/>
          </a:xfrm>
        </p:spPr>
        <p:txBody>
          <a:bodyPr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s-PA" sz="2800" dirty="0">
                <a:solidFill>
                  <a:srgbClr val="FFC000"/>
                </a:solidFill>
                <a:latin typeface="Abadi" panose="020B0604020104020204" pitchFamily="34" charset="0"/>
                <a:cs typeface="Arial" panose="020B0604020202020204" pitchFamily="34" charset="0"/>
              </a:rPr>
              <a:t>¿Cómo describe Jesús a la casa de su Padre en el Cielo?  </a:t>
            </a:r>
            <a:endParaRPr lang="en-US" sz="2800" dirty="0">
              <a:solidFill>
                <a:srgbClr val="FFC000"/>
              </a:solidFill>
              <a:latin typeface="Abadi" panose="020B0604020104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7600" y="298958"/>
            <a:ext cx="893551" cy="89355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5CB9CBB-87D9-665C-2B74-ED19A2562A1F}"/>
              </a:ext>
            </a:extLst>
          </p:cNvPr>
          <p:cNvSpPr txBox="1"/>
          <p:nvPr/>
        </p:nvSpPr>
        <p:spPr>
          <a:xfrm>
            <a:off x="387600" y="1959161"/>
            <a:ext cx="3574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sz="2800" dirty="0">
                <a:solidFill>
                  <a:schemeClr val="accent1">
                    <a:lumMod val="75000"/>
                  </a:schemeClr>
                </a:solidFill>
                <a:latin typeface="Abadi" panose="020B0604020104020204" pitchFamily="34" charset="0"/>
                <a:cs typeface="Arial" panose="020B0604020202020204" pitchFamily="34" charset="0"/>
              </a:rPr>
              <a:t>Jesús les habla de una gran casa con muchos cuartos donde Él les va a preparar un lugar para cada uno para que vivan juntos con Él y el Padre, en familia.</a:t>
            </a:r>
            <a:endParaRPr lang="en-US" sz="2800" dirty="0">
              <a:solidFill>
                <a:schemeClr val="accent1">
                  <a:lumMod val="75000"/>
                </a:schemeClr>
              </a:solidFill>
              <a:latin typeface="Abadi" panose="020B0604020104020204" pitchFamily="34" charset="0"/>
              <a:cs typeface="Arial" panose="020B0604020202020204" pitchFamily="34" charset="0"/>
            </a:endParaRPr>
          </a:p>
        </p:txBody>
      </p:sp>
      <p:pic>
        <p:nvPicPr>
          <p:cNvPr id="11266" name="Picture 2" descr="un estilo de dibujos animados exterior de casa moderna aislada 3839399  Vector en Vecteezy">
            <a:extLst>
              <a:ext uri="{FF2B5EF4-FFF2-40B4-BE49-F238E27FC236}">
                <a16:creationId xmlns:a16="http://schemas.microsoft.com/office/drawing/2014/main" id="{C583F57F-4F91-8A31-F85B-364CEEEDC3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689" y="1335442"/>
            <a:ext cx="7709478" cy="52177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25024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03390" y="221828"/>
            <a:ext cx="9729950" cy="1047809"/>
          </a:xfrm>
        </p:spPr>
        <p:txBody>
          <a:bodyPr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s-PA" sz="2800" dirty="0">
                <a:solidFill>
                  <a:schemeClr val="accent1">
                    <a:lumMod val="75000"/>
                  </a:schemeClr>
                </a:solidFill>
                <a:latin typeface="Abadi" panose="020B0604020104020204" pitchFamily="34" charset="0"/>
                <a:cs typeface="Arial" panose="020B0604020202020204" pitchFamily="34" charset="0"/>
              </a:rPr>
              <a:t>Jesús les dice que ya ellos saben el camino como llegar, </a:t>
            </a:r>
            <a:r>
              <a:rPr lang="es-PA" sz="2800" dirty="0">
                <a:solidFill>
                  <a:srgbClr val="FFC000"/>
                </a:solidFill>
                <a:latin typeface="Abadi" panose="020B0604020104020204" pitchFamily="34" charset="0"/>
                <a:cs typeface="Arial" panose="020B0604020202020204" pitchFamily="34" charset="0"/>
              </a:rPr>
              <a:t>¿Cómo dice que es el camino? </a:t>
            </a:r>
            <a:endParaRPr lang="en-US" sz="2800" dirty="0">
              <a:solidFill>
                <a:srgbClr val="FFC000"/>
              </a:solidFill>
              <a:latin typeface="Abadi" panose="020B0604020104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7600" y="298958"/>
            <a:ext cx="893551" cy="89355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58978B5-CC73-4C12-64D7-9F6196527BB2}"/>
              </a:ext>
            </a:extLst>
          </p:cNvPr>
          <p:cNvSpPr txBox="1"/>
          <p:nvPr/>
        </p:nvSpPr>
        <p:spPr>
          <a:xfrm>
            <a:off x="387600" y="2313901"/>
            <a:ext cx="23821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>
                <a:solidFill>
                  <a:schemeClr val="accent1">
                    <a:lumMod val="75000"/>
                  </a:schemeClr>
                </a:solidFill>
                <a:latin typeface="Abadi" panose="020B0604020104020204" pitchFamily="34" charset="0"/>
                <a:cs typeface="Arial" panose="020B0604020202020204" pitchFamily="34" charset="0"/>
              </a:rPr>
              <a:t>“Yo soy el camino, la verdad y la vida. Nadie va al Padre si no es por mí.”</a:t>
            </a:r>
            <a:endParaRPr lang="en-US" sz="2800" dirty="0">
              <a:solidFill>
                <a:schemeClr val="accent1">
                  <a:lumMod val="75000"/>
                </a:schemeClr>
              </a:solidFill>
              <a:latin typeface="Abadi" panose="020B0604020104020204" pitchFamily="34" charset="0"/>
              <a:cs typeface="Arial" panose="020B0604020202020204" pitchFamily="34" charset="0"/>
            </a:endParaRPr>
          </a:p>
        </p:txBody>
      </p:sp>
      <p:pic>
        <p:nvPicPr>
          <p:cNvPr id="12290" name="Picture 2" descr="Comentario dominical: 30 de junio de 2019 – Iglesia en Aragon">
            <a:extLst>
              <a:ext uri="{FF2B5EF4-FFF2-40B4-BE49-F238E27FC236}">
                <a16:creationId xmlns:a16="http://schemas.microsoft.com/office/drawing/2014/main" id="{F22CACC2-D3BE-BE3B-1B6C-5BB188D24D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349" y="1555866"/>
            <a:ext cx="6008203" cy="41937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8E9DCC2-8519-E83C-0F22-66F1F32FECE4}"/>
              </a:ext>
            </a:extLst>
          </p:cNvPr>
          <p:cNvSpPr txBox="1"/>
          <p:nvPr/>
        </p:nvSpPr>
        <p:spPr>
          <a:xfrm>
            <a:off x="9524974" y="2951946"/>
            <a:ext cx="23821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>
                <a:solidFill>
                  <a:srgbClr val="FFC000"/>
                </a:solidFill>
                <a:latin typeface="Abadi" panose="020B0604020104020204" pitchFamily="34" charset="0"/>
                <a:cs typeface="Arial" panose="020B0604020202020204" pitchFamily="34" charset="0"/>
              </a:rPr>
              <a:t>¿Qué significa esto?</a:t>
            </a:r>
            <a:endParaRPr lang="en-US" sz="2800" dirty="0">
              <a:solidFill>
                <a:srgbClr val="FFC000"/>
              </a:solidFill>
              <a:latin typeface="Abadi" panose="020B0604020104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A9A513-8729-2F73-48AD-5F0C0F88E142}"/>
              </a:ext>
            </a:extLst>
          </p:cNvPr>
          <p:cNvSpPr txBox="1"/>
          <p:nvPr/>
        </p:nvSpPr>
        <p:spPr>
          <a:xfrm>
            <a:off x="1046922" y="5973596"/>
            <a:ext cx="10098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chemeClr val="accent1">
                    <a:lumMod val="75000"/>
                  </a:schemeClr>
                </a:solidFill>
                <a:latin typeface="Abadi" panose="020B0604020104020204" pitchFamily="34" charset="0"/>
                <a:cs typeface="Arial" panose="020B0604020202020204" pitchFamily="34" charset="0"/>
              </a:rPr>
              <a:t>Para llegar al Cielo, hay que conocer y amar a Jesús y seguirlo. </a:t>
            </a:r>
            <a:endParaRPr lang="en-US" sz="2800" dirty="0">
              <a:solidFill>
                <a:schemeClr val="accent1">
                  <a:lumMod val="75000"/>
                </a:schemeClr>
              </a:solidFill>
              <a:latin typeface="Abadi" panose="020B0604020104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4100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03390" y="221828"/>
            <a:ext cx="9729950" cy="1262415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s-ES" sz="2800" dirty="0">
                <a:solidFill>
                  <a:schemeClr val="accent1">
                    <a:lumMod val="75000"/>
                  </a:schemeClr>
                </a:solidFill>
                <a:latin typeface="Abadi" panose="020B0604020104020204" pitchFamily="34" charset="0"/>
                <a:cs typeface="Arial" panose="020B0604020202020204" pitchFamily="34" charset="0"/>
              </a:rPr>
              <a:t>Jesús dice el que lo conoce a Él, también conoce al Padre. ¡Jesús es Dios y quiere que lo conozcamos! </a:t>
            </a:r>
          </a:p>
          <a:p>
            <a:pPr>
              <a:spcBef>
                <a:spcPts val="0"/>
              </a:spcBef>
            </a:pPr>
            <a:r>
              <a:rPr lang="es-ES" sz="2800" dirty="0">
                <a:solidFill>
                  <a:srgbClr val="FFC000"/>
                </a:solidFill>
                <a:latin typeface="Abadi" panose="020B0604020104020204" pitchFamily="34" charset="0"/>
                <a:cs typeface="Arial" panose="020B0604020202020204" pitchFamily="34" charset="0"/>
              </a:rPr>
              <a:t>¿Cómo podemos conocer más a Dios? </a:t>
            </a:r>
            <a:endParaRPr lang="en-US" sz="2800" dirty="0">
              <a:solidFill>
                <a:srgbClr val="FFC000"/>
              </a:solidFill>
              <a:latin typeface="Abadi" panose="020B0604020104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7600" y="298958"/>
            <a:ext cx="893551" cy="89355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58978B5-CC73-4C12-64D7-9F6196527BB2}"/>
              </a:ext>
            </a:extLst>
          </p:cNvPr>
          <p:cNvSpPr txBox="1"/>
          <p:nvPr/>
        </p:nvSpPr>
        <p:spPr>
          <a:xfrm>
            <a:off x="225831" y="2298196"/>
            <a:ext cx="3283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>
                <a:solidFill>
                  <a:schemeClr val="accent1">
                    <a:lumMod val="75000"/>
                  </a:schemeClr>
                </a:solidFill>
                <a:latin typeface="Abadi" panose="020B0604020104020204" pitchFamily="34" charset="0"/>
                <a:cs typeface="Arial" panose="020B0604020202020204" pitchFamily="34" charset="0"/>
              </a:rPr>
              <a:t>Orar siempre, </a:t>
            </a:r>
            <a:endParaRPr lang="en-US" sz="2800" dirty="0">
              <a:solidFill>
                <a:schemeClr val="accent1">
                  <a:lumMod val="75000"/>
                </a:schemeClr>
              </a:solidFill>
              <a:latin typeface="Abadi" panose="020B0604020104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35326F-BAF2-DA35-7505-22D39EDE8400}"/>
              </a:ext>
            </a:extLst>
          </p:cNvPr>
          <p:cNvSpPr txBox="1"/>
          <p:nvPr/>
        </p:nvSpPr>
        <p:spPr>
          <a:xfrm>
            <a:off x="5431870" y="2407677"/>
            <a:ext cx="41479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chemeClr val="accent1">
                    <a:lumMod val="75000"/>
                  </a:schemeClr>
                </a:solidFill>
                <a:latin typeface="Abadi" panose="020B0604020104020204" pitchFamily="34" charset="0"/>
                <a:cs typeface="Arial" panose="020B0604020202020204" pitchFamily="34" charset="0"/>
              </a:rPr>
              <a:t>Oír o leer los evangelios, </a:t>
            </a:r>
            <a:endParaRPr lang="en-US" sz="2800" dirty="0">
              <a:solidFill>
                <a:schemeClr val="accent1">
                  <a:lumMod val="75000"/>
                </a:schemeClr>
              </a:solidFill>
              <a:latin typeface="Abadi" panose="020B0604020104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FC7877-F2BE-EFE5-DE46-A851077499EC}"/>
              </a:ext>
            </a:extLst>
          </p:cNvPr>
          <p:cNvSpPr txBox="1"/>
          <p:nvPr/>
        </p:nvSpPr>
        <p:spPr>
          <a:xfrm>
            <a:off x="384314" y="4450323"/>
            <a:ext cx="43677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chemeClr val="accent1">
                    <a:lumMod val="75000"/>
                  </a:schemeClr>
                </a:solidFill>
                <a:latin typeface="Abadi" panose="020B0604020104020204" pitchFamily="34" charset="0"/>
                <a:cs typeface="Arial" panose="020B0604020202020204" pitchFamily="34" charset="0"/>
              </a:rPr>
              <a:t>Ir a misa y a la adoración, </a:t>
            </a:r>
            <a:endParaRPr lang="en-US" sz="2800" dirty="0">
              <a:solidFill>
                <a:schemeClr val="accent1">
                  <a:lumMod val="75000"/>
                </a:schemeClr>
              </a:solidFill>
              <a:latin typeface="Abadi" panose="020B0604020104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C554CC-CE73-3E8A-8B44-F6FD931818AB}"/>
              </a:ext>
            </a:extLst>
          </p:cNvPr>
          <p:cNvSpPr txBox="1"/>
          <p:nvPr/>
        </p:nvSpPr>
        <p:spPr>
          <a:xfrm>
            <a:off x="4274450" y="6000908"/>
            <a:ext cx="50475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chemeClr val="accent1">
                    <a:lumMod val="75000"/>
                  </a:schemeClr>
                </a:solidFill>
                <a:latin typeface="Abadi" panose="020B0604020104020204" pitchFamily="34" charset="0"/>
                <a:cs typeface="Arial" panose="020B0604020202020204" pitchFamily="34" charset="0"/>
              </a:rPr>
              <a:t>Obedecer sus mandamientos…</a:t>
            </a:r>
            <a:endParaRPr lang="en-US" sz="2800" dirty="0">
              <a:solidFill>
                <a:schemeClr val="accent1">
                  <a:lumMod val="75000"/>
                </a:schemeClr>
              </a:solidFill>
              <a:latin typeface="Abadi" panose="020B0604020104020204" pitchFamily="34" charset="0"/>
              <a:cs typeface="Arial" panose="020B0604020202020204" pitchFamily="34" charset="0"/>
            </a:endParaRPr>
          </a:p>
        </p:txBody>
      </p:sp>
      <p:pic>
        <p:nvPicPr>
          <p:cNvPr id="12292" name="Picture 4" descr="Pin on Church">
            <a:extLst>
              <a:ext uri="{FF2B5EF4-FFF2-40B4-BE49-F238E27FC236}">
                <a16:creationId xmlns:a16="http://schemas.microsoft.com/office/drawing/2014/main" id="{CCEFA1F0-60FA-5688-5068-6C4746FB70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3069" y="1473509"/>
            <a:ext cx="1645458" cy="23149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Pin en peques">
            <a:extLst>
              <a:ext uri="{FF2B5EF4-FFF2-40B4-BE49-F238E27FC236}">
                <a16:creationId xmlns:a16="http://schemas.microsoft.com/office/drawing/2014/main" id="{C63882CA-2CBE-38DE-E344-240C22ECAA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3754" y="1491689"/>
            <a:ext cx="2028918" cy="23108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8" name="Picture 10" descr="Pin en bien">
            <a:extLst>
              <a:ext uri="{FF2B5EF4-FFF2-40B4-BE49-F238E27FC236}">
                <a16:creationId xmlns:a16="http://schemas.microsoft.com/office/drawing/2014/main" id="{ED94DC02-8F2F-CA0D-E6E2-91361711F7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6382" y="3580911"/>
            <a:ext cx="3583057" cy="20315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DBD4A18-E0D0-CC1E-B734-734E1F59EF39}"/>
              </a:ext>
            </a:extLst>
          </p:cNvPr>
          <p:cNvSpPr txBox="1"/>
          <p:nvPr/>
        </p:nvSpPr>
        <p:spPr>
          <a:xfrm>
            <a:off x="5605670" y="3695252"/>
            <a:ext cx="117615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79C9B53-0C11-EE51-D01A-B237C23D0C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22007" y="4515756"/>
            <a:ext cx="2621656" cy="2193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833558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6630" y="436657"/>
            <a:ext cx="7550244" cy="6086658"/>
          </a:xfrm>
          <a:prstGeom prst="rect">
            <a:avLst/>
          </a:prstGeom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835231" y="2538360"/>
            <a:ext cx="4306234" cy="1280160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lvl="0" algn="just">
              <a:spcBef>
                <a:spcPts val="0"/>
              </a:spcBef>
              <a:buSzPts val="2200"/>
            </a:pPr>
            <a:r>
              <a:rPr lang="en-US" sz="7000" dirty="0" err="1">
                <a:solidFill>
                  <a:srgbClr val="C00000"/>
                </a:solidFill>
                <a:latin typeface="Arial Rounded MT Bold" panose="020F0704030504030204" pitchFamily="34" charset="0"/>
              </a:rPr>
              <a:t>Actividad</a:t>
            </a:r>
            <a:endParaRPr lang="en-US" sz="7000" dirty="0">
              <a:solidFill>
                <a:srgbClr val="C00000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7600" y="298958"/>
            <a:ext cx="893551" cy="89355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5721849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CD3ED-8AE7-59AA-5E3C-900EBD911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8600" y="365125"/>
            <a:ext cx="2913480" cy="6292850"/>
          </a:xfrm>
        </p:spPr>
        <p:txBody>
          <a:bodyPr/>
          <a:lstStyle/>
          <a:p>
            <a:pPr algn="ctr"/>
            <a:r>
              <a:rPr lang="es-E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Instrucciones</a:t>
            </a:r>
            <a:r>
              <a:rPr lang="es-E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Este dibujo de la casa de Dios tiene 9 cuartos que contienen 9 símbolos que describen que encontraremos y que sentiremos en la casa de Dios. </a:t>
            </a:r>
            <a:br>
              <a:rPr lang="es-E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s-E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También hay 9 palabras que corresponden a estos símbolos: </a:t>
            </a:r>
            <a:br>
              <a:rPr lang="es-E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es-E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s-ES" sz="2300" dirty="0"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Vida___, Paz___, Conocimiento___, Amor___, Poder___, Felicidad___, Gozo___, Luz___, Entrega___. </a:t>
            </a:r>
            <a:br>
              <a:rPr lang="es-E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es-E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s-E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Escriban el número que está en el cuarto al lado de la palabra que le corresponde.</a:t>
            </a:r>
            <a:b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17003B-20EB-EB4D-16E8-C485EE5B3C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1150" y="0"/>
            <a:ext cx="7748549" cy="6861960"/>
          </a:xfrm>
          <a:prstGeom prst="rect">
            <a:avLst/>
          </a:prstGeom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6B18AAAF-99A9-DF52-20CE-008D3076819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7600" y="298958"/>
            <a:ext cx="893551" cy="89355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CDD5A06-CE87-95E9-4E37-10DA8F0588D1}"/>
                  </a:ext>
                </a:extLst>
              </p14:cNvPr>
              <p14:cNvContentPartPr/>
              <p14:nvPr/>
            </p14:nvContentPartPr>
            <p14:xfrm>
              <a:off x="7305975" y="2433150"/>
              <a:ext cx="843120" cy="7765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CDD5A06-CE87-95E9-4E37-10DA8F0588D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251975" y="2325510"/>
                <a:ext cx="950760" cy="99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009851A3-11B9-1ACF-48AD-0BC88166E543}"/>
                  </a:ext>
                </a:extLst>
              </p14:cNvPr>
              <p14:cNvContentPartPr/>
              <p14:nvPr/>
            </p14:nvContentPartPr>
            <p14:xfrm>
              <a:off x="4841775" y="2526390"/>
              <a:ext cx="918720" cy="75528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009851A3-11B9-1ACF-48AD-0BC88166E54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788135" y="2418390"/>
                <a:ext cx="1026360" cy="97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97890EEE-4F01-CFE4-AA6F-7977C0C50EAB}"/>
                  </a:ext>
                </a:extLst>
              </p14:cNvPr>
              <p14:cNvContentPartPr/>
              <p14:nvPr/>
            </p14:nvContentPartPr>
            <p14:xfrm>
              <a:off x="7097895" y="3713670"/>
              <a:ext cx="919440" cy="81828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97890EEE-4F01-CFE4-AA6F-7977C0C50EA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061895" y="3641670"/>
                <a:ext cx="991080" cy="96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7E4CE3FC-AE7C-A319-CC77-ED217F9D1C08}"/>
                  </a:ext>
                </a:extLst>
              </p14:cNvPr>
              <p14:cNvContentPartPr/>
              <p14:nvPr/>
            </p14:nvContentPartPr>
            <p14:xfrm>
              <a:off x="7470495" y="4068630"/>
              <a:ext cx="218880" cy="16344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7E4CE3FC-AE7C-A319-CC77-ED217F9D1C0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434855" y="3996630"/>
                <a:ext cx="290520" cy="30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46D4FAA9-B499-B30B-631E-528289FC5A7B}"/>
                  </a:ext>
                </a:extLst>
              </p14:cNvPr>
              <p14:cNvContentPartPr/>
              <p14:nvPr/>
            </p14:nvContentPartPr>
            <p14:xfrm>
              <a:off x="7087815" y="4386150"/>
              <a:ext cx="796680" cy="62100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46D4FAA9-B499-B30B-631E-528289FC5A7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052175" y="4314150"/>
                <a:ext cx="868320" cy="76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B8B6323D-5532-10AA-85C5-57996ADED4D7}"/>
                  </a:ext>
                </a:extLst>
              </p14:cNvPr>
              <p14:cNvContentPartPr/>
              <p14:nvPr/>
            </p14:nvContentPartPr>
            <p14:xfrm>
              <a:off x="2384775" y="5568750"/>
              <a:ext cx="1118880" cy="104904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B8B6323D-5532-10AA-85C5-57996ADED4D7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349135" y="5497110"/>
                <a:ext cx="1190520" cy="119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E5AF2F6A-0ED9-0F3D-607E-88E2981F0B63}"/>
                  </a:ext>
                </a:extLst>
              </p14:cNvPr>
              <p14:cNvContentPartPr/>
              <p14:nvPr/>
            </p14:nvContentPartPr>
            <p14:xfrm>
              <a:off x="4839615" y="5614830"/>
              <a:ext cx="836280" cy="78804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E5AF2F6A-0ED9-0F3D-607E-88E2981F0B63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803975" y="5542830"/>
                <a:ext cx="907920" cy="93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DE89F586-D9BA-3A28-B5CA-F05EFD54B212}"/>
                  </a:ext>
                </a:extLst>
              </p14:cNvPr>
              <p14:cNvContentPartPr/>
              <p14:nvPr/>
            </p14:nvContentPartPr>
            <p14:xfrm>
              <a:off x="4857975" y="5830110"/>
              <a:ext cx="328680" cy="4212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DE89F586-D9BA-3A28-B5CA-F05EFD54B212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821975" y="5758470"/>
                <a:ext cx="400320" cy="18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AA1A69A9-70A2-FA6D-1782-BBBAD185ADEC}"/>
                  </a:ext>
                </a:extLst>
              </p14:cNvPr>
              <p14:cNvContentPartPr/>
              <p14:nvPr/>
            </p14:nvContentPartPr>
            <p14:xfrm>
              <a:off x="6990615" y="5627070"/>
              <a:ext cx="896040" cy="38628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AA1A69A9-70A2-FA6D-1782-BBBAD185ADEC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954615" y="5555430"/>
                <a:ext cx="967680" cy="52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F58A6D4F-B02A-2D66-A3C3-FEB50B6DD9C4}"/>
                  </a:ext>
                </a:extLst>
              </p14:cNvPr>
              <p14:cNvContentPartPr/>
              <p14:nvPr/>
            </p14:nvContentPartPr>
            <p14:xfrm>
              <a:off x="7943535" y="5600430"/>
              <a:ext cx="220320" cy="23616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F58A6D4F-B02A-2D66-A3C3-FEB50B6DD9C4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907895" y="5528790"/>
                <a:ext cx="291960" cy="37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FA817BD0-8633-337A-CAE6-E27AA362657F}"/>
                  </a:ext>
                </a:extLst>
              </p14:cNvPr>
              <p14:cNvContentPartPr/>
              <p14:nvPr/>
            </p14:nvContentPartPr>
            <p14:xfrm>
              <a:off x="7437375" y="5597910"/>
              <a:ext cx="420840" cy="3780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FA817BD0-8633-337A-CAE6-E27AA362657F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401375" y="5526270"/>
                <a:ext cx="492480" cy="18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E19469D7-C91B-6F01-4051-DD428BCC3F0A}"/>
                  </a:ext>
                </a:extLst>
              </p14:cNvPr>
              <p14:cNvContentPartPr/>
              <p14:nvPr/>
            </p14:nvContentPartPr>
            <p14:xfrm>
              <a:off x="7124535" y="5801310"/>
              <a:ext cx="1148400" cy="68868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E19469D7-C91B-6F01-4051-DD428BCC3F0A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088535" y="5729670"/>
                <a:ext cx="1220040" cy="83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6AACFCE9-2F4E-0948-8CB6-2BBFCC804CCD}"/>
                  </a:ext>
                </a:extLst>
              </p14:cNvPr>
              <p14:cNvContentPartPr/>
              <p14:nvPr/>
            </p14:nvContentPartPr>
            <p14:xfrm>
              <a:off x="7729335" y="6164190"/>
              <a:ext cx="202320" cy="9504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6AACFCE9-2F4E-0948-8CB6-2BBFCC804CCD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711335" y="6128190"/>
                <a:ext cx="237960" cy="16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1E2A794A-FF75-5B20-D3D3-E475EE79B5C6}"/>
                  </a:ext>
                </a:extLst>
              </p14:cNvPr>
              <p14:cNvContentPartPr/>
              <p14:nvPr/>
            </p14:nvContentPartPr>
            <p14:xfrm>
              <a:off x="7572735" y="6416190"/>
              <a:ext cx="489240" cy="28800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1E2A794A-FF75-5B20-D3D3-E475EE79B5C6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554735" y="6380190"/>
                <a:ext cx="524880" cy="35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E2CED7AF-DA43-D668-8DEE-DAA5B1F2C4E5}"/>
                  </a:ext>
                </a:extLst>
              </p14:cNvPr>
              <p14:cNvContentPartPr/>
              <p14:nvPr/>
            </p14:nvContentPartPr>
            <p14:xfrm>
              <a:off x="2298375" y="3956670"/>
              <a:ext cx="988200" cy="87336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E2CED7AF-DA43-D668-8DEE-DAA5B1F2C4E5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226735" y="3812670"/>
                <a:ext cx="1131840" cy="1161000"/>
              </a:xfrm>
              <a:prstGeom prst="rect">
                <a:avLst/>
              </a:prstGeom>
            </p:spPr>
          </p:pic>
        </mc:Fallback>
      </mc:AlternateContent>
      <p:grpSp>
        <p:nvGrpSpPr>
          <p:cNvPr id="38" name="Group 37">
            <a:extLst>
              <a:ext uri="{FF2B5EF4-FFF2-40B4-BE49-F238E27FC236}">
                <a16:creationId xmlns:a16="http://schemas.microsoft.com/office/drawing/2014/main" id="{24B12A46-6753-7443-8C0B-BDC8C17BF4B9}"/>
              </a:ext>
            </a:extLst>
          </p:cNvPr>
          <p:cNvGrpSpPr/>
          <p:nvPr/>
        </p:nvGrpSpPr>
        <p:grpSpPr>
          <a:xfrm>
            <a:off x="2341935" y="2326950"/>
            <a:ext cx="990000" cy="1159920"/>
            <a:chOff x="2341935" y="2326950"/>
            <a:chExt cx="990000" cy="1159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2496C8A0-4FE0-A2DE-DADC-CD6F45FE5B95}"/>
                    </a:ext>
                  </a:extLst>
                </p14:cNvPr>
                <p14:cNvContentPartPr/>
                <p14:nvPr/>
              </p14:nvContentPartPr>
              <p14:xfrm>
                <a:off x="2341935" y="2326950"/>
                <a:ext cx="990000" cy="115992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2496C8A0-4FE0-A2DE-DADC-CD6F45FE5B95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306295" y="2291310"/>
                  <a:ext cx="1061640" cy="123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342321E9-697A-64F9-9041-45FA66F74134}"/>
                    </a:ext>
                  </a:extLst>
                </p14:cNvPr>
                <p14:cNvContentPartPr/>
                <p14:nvPr/>
              </p14:nvContentPartPr>
              <p14:xfrm>
                <a:off x="2626695" y="2713950"/>
                <a:ext cx="90000" cy="8892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342321E9-697A-64F9-9041-45FA66F74134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591055" y="2678310"/>
                  <a:ext cx="16164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8E273FDB-3BD0-623F-955A-00341477E641}"/>
                    </a:ext>
                  </a:extLst>
                </p14:cNvPr>
                <p14:cNvContentPartPr/>
                <p14:nvPr/>
              </p14:nvContentPartPr>
              <p14:xfrm>
                <a:off x="2942415" y="2643030"/>
                <a:ext cx="101160" cy="8784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8E273FDB-3BD0-623F-955A-00341477E641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906415" y="2607030"/>
                  <a:ext cx="172800" cy="159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69E0B567-4102-12CC-4F40-0E46FEED2973}"/>
                  </a:ext>
                </a:extLst>
              </p14:cNvPr>
              <p14:cNvContentPartPr/>
              <p14:nvPr/>
            </p14:nvContentPartPr>
            <p14:xfrm>
              <a:off x="2585655" y="3068910"/>
              <a:ext cx="527040" cy="17712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69E0B567-4102-12CC-4F40-0E46FEED2973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2550015" y="3033270"/>
                <a:ext cx="598680" cy="248760"/>
              </a:xfrm>
              <a:prstGeom prst="rect">
                <a:avLst/>
              </a:prstGeom>
            </p:spPr>
          </p:pic>
        </mc:Fallback>
      </mc:AlternateContent>
      <p:sp>
        <p:nvSpPr>
          <p:cNvPr id="41" name="TextBox 40">
            <a:extLst>
              <a:ext uri="{FF2B5EF4-FFF2-40B4-BE49-F238E27FC236}">
                <a16:creationId xmlns:a16="http://schemas.microsoft.com/office/drawing/2014/main" id="{91CC2DFC-4F77-B398-27B9-80E57DA60BDC}"/>
              </a:ext>
            </a:extLst>
          </p:cNvPr>
          <p:cNvSpPr txBox="1"/>
          <p:nvPr/>
        </p:nvSpPr>
        <p:spPr>
          <a:xfrm>
            <a:off x="11029950" y="4062650"/>
            <a:ext cx="4061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9AE45AE-B387-E14A-9B95-89A333700F1C}"/>
              </a:ext>
            </a:extLst>
          </p:cNvPr>
          <p:cNvSpPr txBox="1"/>
          <p:nvPr/>
        </p:nvSpPr>
        <p:spPr>
          <a:xfrm>
            <a:off x="10062569" y="3691923"/>
            <a:ext cx="4061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4879D45-7013-B61B-5B49-F7EDE9485C8E}"/>
              </a:ext>
            </a:extLst>
          </p:cNvPr>
          <p:cNvSpPr txBox="1"/>
          <p:nvPr/>
        </p:nvSpPr>
        <p:spPr>
          <a:xfrm>
            <a:off x="11233035" y="4349418"/>
            <a:ext cx="3626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D4BBC7F-E547-C8C2-60FB-BE1A390FF519}"/>
              </a:ext>
            </a:extLst>
          </p:cNvPr>
          <p:cNvSpPr txBox="1"/>
          <p:nvPr/>
        </p:nvSpPr>
        <p:spPr>
          <a:xfrm>
            <a:off x="11211285" y="2998113"/>
            <a:ext cx="4061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88E3291-CC79-8B39-1952-223661D19D95}"/>
              </a:ext>
            </a:extLst>
          </p:cNvPr>
          <p:cNvSpPr txBox="1"/>
          <p:nvPr/>
        </p:nvSpPr>
        <p:spPr>
          <a:xfrm>
            <a:off x="11422485" y="3700413"/>
            <a:ext cx="4061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9DB236B-2221-9D14-A11D-7A53E4C833AF}"/>
              </a:ext>
            </a:extLst>
          </p:cNvPr>
          <p:cNvSpPr txBox="1"/>
          <p:nvPr/>
        </p:nvSpPr>
        <p:spPr>
          <a:xfrm>
            <a:off x="10163265" y="3055983"/>
            <a:ext cx="4061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3B22C9A-12E7-119C-D89B-14422112374C}"/>
              </a:ext>
            </a:extLst>
          </p:cNvPr>
          <p:cNvSpPr txBox="1"/>
          <p:nvPr/>
        </p:nvSpPr>
        <p:spPr>
          <a:xfrm>
            <a:off x="11233035" y="3375911"/>
            <a:ext cx="4061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766BE6B-6885-33E9-6D6D-D4F1F0964E46}"/>
              </a:ext>
            </a:extLst>
          </p:cNvPr>
          <p:cNvSpPr txBox="1"/>
          <p:nvPr/>
        </p:nvSpPr>
        <p:spPr>
          <a:xfrm>
            <a:off x="10910850" y="4631423"/>
            <a:ext cx="4061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F167CAD-44C1-8034-A335-9D3AA3CB9D79}"/>
              </a:ext>
            </a:extLst>
          </p:cNvPr>
          <p:cNvSpPr txBox="1"/>
          <p:nvPr/>
        </p:nvSpPr>
        <p:spPr>
          <a:xfrm>
            <a:off x="10197713" y="4316506"/>
            <a:ext cx="4061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86C7D86-8775-07D0-A8C8-071C690C311F}"/>
              </a:ext>
            </a:extLst>
          </p:cNvPr>
          <p:cNvSpPr txBox="1"/>
          <p:nvPr/>
        </p:nvSpPr>
        <p:spPr>
          <a:xfrm>
            <a:off x="8729194" y="7596034"/>
            <a:ext cx="2082293" cy="1277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4339" name="Picture 1" descr="Icono Fuerte Del Brazo De La Flexión Completamente Ilustración del Vector -  Ilustración de adulto, atleta: 136101813">
            <a:extLst>
              <a:ext uri="{FF2B5EF4-FFF2-40B4-BE49-F238E27FC236}">
                <a16:creationId xmlns:a16="http://schemas.microsoft.com/office/drawing/2014/main" id="{F0BEA537-0FE3-6847-2526-6DDCC16E88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275" y="3793999"/>
            <a:ext cx="1456336" cy="1290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26706AFD-9027-FC4D-2D52-A317AA2FF91D}"/>
                  </a:ext>
                </a:extLst>
              </p14:cNvPr>
              <p14:cNvContentPartPr/>
              <p14:nvPr/>
            </p14:nvContentPartPr>
            <p14:xfrm>
              <a:off x="4930335" y="4187700"/>
              <a:ext cx="671760" cy="65988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26706AFD-9027-FC4D-2D52-A317AA2FF91D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4858335" y="4043700"/>
                <a:ext cx="815400" cy="9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499D4C35-F714-8900-5B66-872EDFBBA67D}"/>
                  </a:ext>
                </a:extLst>
              </p14:cNvPr>
              <p14:cNvContentPartPr/>
              <p14:nvPr/>
            </p14:nvContentPartPr>
            <p14:xfrm>
              <a:off x="5230575" y="3941100"/>
              <a:ext cx="312840" cy="11664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499D4C35-F714-8900-5B66-872EDFBBA67D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5176935" y="3833460"/>
                <a:ext cx="420480" cy="33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0BDE8C64-6ABD-57FD-7CBC-3F2704C0E636}"/>
                  </a:ext>
                </a:extLst>
              </p14:cNvPr>
              <p14:cNvContentPartPr/>
              <p14:nvPr/>
            </p14:nvContentPartPr>
            <p14:xfrm>
              <a:off x="4557015" y="512820"/>
              <a:ext cx="1374480" cy="117432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0BDE8C64-6ABD-57FD-7CBC-3F2704C0E636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4521015" y="441180"/>
                <a:ext cx="1446120" cy="131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56677D37-096B-1946-7DFE-A77D15E9051B}"/>
                  </a:ext>
                </a:extLst>
              </p14:cNvPr>
              <p14:cNvContentPartPr/>
              <p14:nvPr/>
            </p14:nvContentPartPr>
            <p14:xfrm>
              <a:off x="4557735" y="491940"/>
              <a:ext cx="686160" cy="90432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56677D37-096B-1946-7DFE-A77D15E9051B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4521735" y="419940"/>
                <a:ext cx="757800" cy="104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28F9FEFA-99B1-33EB-DE4D-8086D3DCC3FD}"/>
                  </a:ext>
                </a:extLst>
              </p14:cNvPr>
              <p14:cNvContentPartPr/>
              <p14:nvPr/>
            </p14:nvContentPartPr>
            <p14:xfrm>
              <a:off x="1513215" y="99900"/>
              <a:ext cx="3587400" cy="669276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28F9FEFA-99B1-33EB-DE4D-8086D3DCC3FD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477575" y="28260"/>
                <a:ext cx="3659040" cy="683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90EFCC09-1804-F7BA-C037-7812E804B451}"/>
                  </a:ext>
                </a:extLst>
              </p14:cNvPr>
              <p14:cNvContentPartPr/>
              <p14:nvPr/>
            </p14:nvContentPartPr>
            <p14:xfrm>
              <a:off x="5171895" y="199980"/>
              <a:ext cx="3758760" cy="659952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90EFCC09-1804-F7BA-C037-7812E804B451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5135895" y="127980"/>
                <a:ext cx="3830400" cy="674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43207477-AD5E-6B5E-CDEB-311DF2D0488C}"/>
                  </a:ext>
                </a:extLst>
              </p14:cNvPr>
              <p14:cNvContentPartPr/>
              <p14:nvPr/>
            </p14:nvContentPartPr>
            <p14:xfrm>
              <a:off x="6300855" y="81540"/>
              <a:ext cx="559080" cy="84564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43207477-AD5E-6B5E-CDEB-311DF2D0488C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6265215" y="9540"/>
                <a:ext cx="630720" cy="98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8E17C360-C827-B852-DCE0-BD3076DDE758}"/>
                  </a:ext>
                </a:extLst>
              </p14:cNvPr>
              <p14:cNvContentPartPr/>
              <p14:nvPr/>
            </p14:nvContentPartPr>
            <p14:xfrm>
              <a:off x="1628775" y="2056500"/>
              <a:ext cx="7056720" cy="10368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8E17C360-C827-B852-DCE0-BD3076DDE758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1593135" y="1984500"/>
                <a:ext cx="7128360" cy="24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85A69AA4-463F-3381-75F9-F4FE13664FE8}"/>
                  </a:ext>
                </a:extLst>
              </p14:cNvPr>
              <p14:cNvContentPartPr/>
              <p14:nvPr/>
            </p14:nvContentPartPr>
            <p14:xfrm>
              <a:off x="4128975" y="2071620"/>
              <a:ext cx="72360" cy="4656600"/>
            </p14:xfrm>
          </p:contentPart>
        </mc:Choice>
        <mc:Fallback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85A69AA4-463F-3381-75F9-F4FE13664FE8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4093335" y="1999620"/>
                <a:ext cx="144000" cy="480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1FA761DD-22D6-CEF6-83B4-1BA7A926E0DE}"/>
                  </a:ext>
                </a:extLst>
              </p14:cNvPr>
              <p14:cNvContentPartPr/>
              <p14:nvPr/>
            </p14:nvContentPartPr>
            <p14:xfrm>
              <a:off x="6386175" y="2257380"/>
              <a:ext cx="87840" cy="4585320"/>
            </p14:xfrm>
          </p:contentPart>
        </mc:Choice>
        <mc:Fallback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1FA761DD-22D6-CEF6-83B4-1BA7A926E0DE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6350535" y="2185380"/>
                <a:ext cx="159480" cy="472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2985B78B-6418-DAB4-0315-73A673527A20}"/>
                  </a:ext>
                </a:extLst>
              </p14:cNvPr>
              <p14:cNvContentPartPr/>
              <p14:nvPr/>
            </p14:nvContentPartPr>
            <p14:xfrm>
              <a:off x="1685655" y="3600180"/>
              <a:ext cx="7131240" cy="144360"/>
            </p14:xfrm>
          </p:contentPart>
        </mc:Choice>
        <mc:Fallback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2985B78B-6418-DAB4-0315-73A673527A20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1649655" y="3528540"/>
                <a:ext cx="7202880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211232C8-4D0B-6DB6-19EE-22A44DD90F81}"/>
                  </a:ext>
                </a:extLst>
              </p14:cNvPr>
              <p14:cNvContentPartPr/>
              <p14:nvPr/>
            </p14:nvContentPartPr>
            <p14:xfrm>
              <a:off x="1671615" y="5256900"/>
              <a:ext cx="7078320" cy="144720"/>
            </p14:xfrm>
          </p:contentPart>
        </mc:Choice>
        <mc:Fallback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211232C8-4D0B-6DB6-19EE-22A44DD90F81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1635615" y="5184900"/>
                <a:ext cx="7149960" cy="28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14336" name="Ink 14335">
                <a:extLst>
                  <a:ext uri="{FF2B5EF4-FFF2-40B4-BE49-F238E27FC236}">
                    <a16:creationId xmlns:a16="http://schemas.microsoft.com/office/drawing/2014/main" id="{E770A35E-1703-877A-0CCA-F7049E3EB02E}"/>
                  </a:ext>
                </a:extLst>
              </p14:cNvPr>
              <p14:cNvContentPartPr/>
              <p14:nvPr/>
            </p14:nvContentPartPr>
            <p14:xfrm>
              <a:off x="4998735" y="727740"/>
              <a:ext cx="316800" cy="152640"/>
            </p14:xfrm>
          </p:contentPart>
        </mc:Choice>
        <mc:Fallback>
          <p:pic>
            <p:nvPicPr>
              <p:cNvPr id="14336" name="Ink 14335">
                <a:extLst>
                  <a:ext uri="{FF2B5EF4-FFF2-40B4-BE49-F238E27FC236}">
                    <a16:creationId xmlns:a16="http://schemas.microsoft.com/office/drawing/2014/main" id="{E770A35E-1703-877A-0CCA-F7049E3EB02E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4981095" y="691740"/>
                <a:ext cx="352440" cy="22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14337" name="Ink 14336">
                <a:extLst>
                  <a:ext uri="{FF2B5EF4-FFF2-40B4-BE49-F238E27FC236}">
                    <a16:creationId xmlns:a16="http://schemas.microsoft.com/office/drawing/2014/main" id="{7DC48A19-1597-914A-4A37-71D1F7EEF346}"/>
                  </a:ext>
                </a:extLst>
              </p14:cNvPr>
              <p14:cNvContentPartPr/>
              <p14:nvPr/>
            </p14:nvContentPartPr>
            <p14:xfrm>
              <a:off x="5042295" y="1042740"/>
              <a:ext cx="144360" cy="55440"/>
            </p14:xfrm>
          </p:contentPart>
        </mc:Choice>
        <mc:Fallback>
          <p:pic>
            <p:nvPicPr>
              <p:cNvPr id="14337" name="Ink 14336">
                <a:extLst>
                  <a:ext uri="{FF2B5EF4-FFF2-40B4-BE49-F238E27FC236}">
                    <a16:creationId xmlns:a16="http://schemas.microsoft.com/office/drawing/2014/main" id="{7DC48A19-1597-914A-4A37-71D1F7EEF346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5024295" y="1007100"/>
                <a:ext cx="18000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14340" name="Ink 14339">
                <a:extLst>
                  <a:ext uri="{FF2B5EF4-FFF2-40B4-BE49-F238E27FC236}">
                    <a16:creationId xmlns:a16="http://schemas.microsoft.com/office/drawing/2014/main" id="{B838FDB6-4071-97DF-76AC-AF6FE6CC0B8A}"/>
                  </a:ext>
                </a:extLst>
              </p14:cNvPr>
              <p14:cNvContentPartPr/>
              <p14:nvPr/>
            </p14:nvContentPartPr>
            <p14:xfrm>
              <a:off x="5229135" y="1028700"/>
              <a:ext cx="68760" cy="37800"/>
            </p14:xfrm>
          </p:contentPart>
        </mc:Choice>
        <mc:Fallback>
          <p:pic>
            <p:nvPicPr>
              <p:cNvPr id="14340" name="Ink 14339">
                <a:extLst>
                  <a:ext uri="{FF2B5EF4-FFF2-40B4-BE49-F238E27FC236}">
                    <a16:creationId xmlns:a16="http://schemas.microsoft.com/office/drawing/2014/main" id="{B838FDB6-4071-97DF-76AC-AF6FE6CC0B8A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5211135" y="993060"/>
                <a:ext cx="104400" cy="10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14341" name="Ink 14340">
                <a:extLst>
                  <a:ext uri="{FF2B5EF4-FFF2-40B4-BE49-F238E27FC236}">
                    <a16:creationId xmlns:a16="http://schemas.microsoft.com/office/drawing/2014/main" id="{80F73D99-73E1-7D60-E621-CD312D7ABE69}"/>
                  </a:ext>
                </a:extLst>
              </p14:cNvPr>
              <p14:cNvContentPartPr/>
              <p14:nvPr/>
            </p14:nvContentPartPr>
            <p14:xfrm>
              <a:off x="5114655" y="1200060"/>
              <a:ext cx="123480" cy="39960"/>
            </p14:xfrm>
          </p:contentPart>
        </mc:Choice>
        <mc:Fallback>
          <p:pic>
            <p:nvPicPr>
              <p:cNvPr id="14341" name="Ink 14340">
                <a:extLst>
                  <a:ext uri="{FF2B5EF4-FFF2-40B4-BE49-F238E27FC236}">
                    <a16:creationId xmlns:a16="http://schemas.microsoft.com/office/drawing/2014/main" id="{80F73D99-73E1-7D60-E621-CD312D7ABE69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5096655" y="1164060"/>
                <a:ext cx="159120" cy="11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14343" name="Ink 14342">
                <a:extLst>
                  <a:ext uri="{FF2B5EF4-FFF2-40B4-BE49-F238E27FC236}">
                    <a16:creationId xmlns:a16="http://schemas.microsoft.com/office/drawing/2014/main" id="{7E2F82C2-B546-3A28-49AC-DF4E329F476B}"/>
                  </a:ext>
                </a:extLst>
              </p14:cNvPr>
              <p14:cNvContentPartPr/>
              <p14:nvPr/>
            </p14:nvContentPartPr>
            <p14:xfrm>
              <a:off x="5056695" y="855900"/>
              <a:ext cx="223920" cy="142560"/>
            </p14:xfrm>
          </p:contentPart>
        </mc:Choice>
        <mc:Fallback>
          <p:pic>
            <p:nvPicPr>
              <p:cNvPr id="14343" name="Ink 14342">
                <a:extLst>
                  <a:ext uri="{FF2B5EF4-FFF2-40B4-BE49-F238E27FC236}">
                    <a16:creationId xmlns:a16="http://schemas.microsoft.com/office/drawing/2014/main" id="{7E2F82C2-B546-3A28-49AC-DF4E329F476B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5038695" y="820260"/>
                <a:ext cx="259560" cy="21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14344" name="Ink 14343">
                <a:extLst>
                  <a:ext uri="{FF2B5EF4-FFF2-40B4-BE49-F238E27FC236}">
                    <a16:creationId xmlns:a16="http://schemas.microsoft.com/office/drawing/2014/main" id="{EF0ABF6D-AC99-61D0-6C5C-C680B2C829BF}"/>
                  </a:ext>
                </a:extLst>
              </p14:cNvPr>
              <p14:cNvContentPartPr/>
              <p14:nvPr/>
            </p14:nvContentPartPr>
            <p14:xfrm>
              <a:off x="5100615" y="1128060"/>
              <a:ext cx="141480" cy="15120"/>
            </p14:xfrm>
          </p:contentPart>
        </mc:Choice>
        <mc:Fallback>
          <p:pic>
            <p:nvPicPr>
              <p:cNvPr id="14344" name="Ink 14343">
                <a:extLst>
                  <a:ext uri="{FF2B5EF4-FFF2-40B4-BE49-F238E27FC236}">
                    <a16:creationId xmlns:a16="http://schemas.microsoft.com/office/drawing/2014/main" id="{EF0ABF6D-AC99-61D0-6C5C-C680B2C829BF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5082615" y="1092060"/>
                <a:ext cx="177120" cy="8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14345" name="Ink 14344">
                <a:extLst>
                  <a:ext uri="{FF2B5EF4-FFF2-40B4-BE49-F238E27FC236}">
                    <a16:creationId xmlns:a16="http://schemas.microsoft.com/office/drawing/2014/main" id="{E878FDF1-F31A-0B89-E492-B17383BD4856}"/>
                  </a:ext>
                </a:extLst>
              </p14:cNvPr>
              <p14:cNvContentPartPr/>
              <p14:nvPr/>
            </p14:nvContentPartPr>
            <p14:xfrm>
              <a:off x="5496975" y="1340460"/>
              <a:ext cx="132120" cy="174240"/>
            </p14:xfrm>
          </p:contentPart>
        </mc:Choice>
        <mc:Fallback>
          <p:pic>
            <p:nvPicPr>
              <p:cNvPr id="14345" name="Ink 14344">
                <a:extLst>
                  <a:ext uri="{FF2B5EF4-FFF2-40B4-BE49-F238E27FC236}">
                    <a16:creationId xmlns:a16="http://schemas.microsoft.com/office/drawing/2014/main" id="{E878FDF1-F31A-0B89-E492-B17383BD4856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5478975" y="1304820"/>
                <a:ext cx="167760" cy="24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14346" name="Ink 14345">
                <a:extLst>
                  <a:ext uri="{FF2B5EF4-FFF2-40B4-BE49-F238E27FC236}">
                    <a16:creationId xmlns:a16="http://schemas.microsoft.com/office/drawing/2014/main" id="{CA307D19-2A06-EC76-AC3C-0E7CC4E59742}"/>
                  </a:ext>
                </a:extLst>
              </p14:cNvPr>
              <p14:cNvContentPartPr/>
              <p14:nvPr/>
            </p14:nvContentPartPr>
            <p14:xfrm>
              <a:off x="4721895" y="1304100"/>
              <a:ext cx="96120" cy="135000"/>
            </p14:xfrm>
          </p:contentPart>
        </mc:Choice>
        <mc:Fallback>
          <p:pic>
            <p:nvPicPr>
              <p:cNvPr id="14346" name="Ink 14345">
                <a:extLst>
                  <a:ext uri="{FF2B5EF4-FFF2-40B4-BE49-F238E27FC236}">
                    <a16:creationId xmlns:a16="http://schemas.microsoft.com/office/drawing/2014/main" id="{CA307D19-2A06-EC76-AC3C-0E7CC4E59742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4703895" y="1268460"/>
                <a:ext cx="131760" cy="20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14347" name="Ink 14346">
                <a:extLst>
                  <a:ext uri="{FF2B5EF4-FFF2-40B4-BE49-F238E27FC236}">
                    <a16:creationId xmlns:a16="http://schemas.microsoft.com/office/drawing/2014/main" id="{2393F5A7-BFE0-48ED-6A31-E81965D0ECB5}"/>
                  </a:ext>
                </a:extLst>
              </p14:cNvPr>
              <p14:cNvContentPartPr/>
              <p14:nvPr/>
            </p14:nvContentPartPr>
            <p14:xfrm>
              <a:off x="4614615" y="554940"/>
              <a:ext cx="546480" cy="645840"/>
            </p14:xfrm>
          </p:contentPart>
        </mc:Choice>
        <mc:Fallback>
          <p:pic>
            <p:nvPicPr>
              <p:cNvPr id="14347" name="Ink 14346">
                <a:extLst>
                  <a:ext uri="{FF2B5EF4-FFF2-40B4-BE49-F238E27FC236}">
                    <a16:creationId xmlns:a16="http://schemas.microsoft.com/office/drawing/2014/main" id="{2393F5A7-BFE0-48ED-6A31-E81965D0ECB5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4560615" y="446940"/>
                <a:ext cx="654120" cy="86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14348" name="Ink 14347">
                <a:extLst>
                  <a:ext uri="{FF2B5EF4-FFF2-40B4-BE49-F238E27FC236}">
                    <a16:creationId xmlns:a16="http://schemas.microsoft.com/office/drawing/2014/main" id="{0EA0682C-ADDC-8C22-5B05-DC85F84674A6}"/>
                  </a:ext>
                </a:extLst>
              </p14:cNvPr>
              <p14:cNvContentPartPr/>
              <p14:nvPr/>
            </p14:nvContentPartPr>
            <p14:xfrm>
              <a:off x="5472135" y="785700"/>
              <a:ext cx="388440" cy="716400"/>
            </p14:xfrm>
          </p:contentPart>
        </mc:Choice>
        <mc:Fallback>
          <p:pic>
            <p:nvPicPr>
              <p:cNvPr id="14348" name="Ink 14347">
                <a:extLst>
                  <a:ext uri="{FF2B5EF4-FFF2-40B4-BE49-F238E27FC236}">
                    <a16:creationId xmlns:a16="http://schemas.microsoft.com/office/drawing/2014/main" id="{0EA0682C-ADDC-8C22-5B05-DC85F84674A6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5418135" y="678060"/>
                <a:ext cx="496080" cy="932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202640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082018" y="298958"/>
            <a:ext cx="9230011" cy="893551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  <a:buSzPts val="2200"/>
            </a:pPr>
            <a:r>
              <a:rPr lang="es-ES" sz="2800" dirty="0">
                <a:solidFill>
                  <a:schemeClr val="accent1">
                    <a:lumMod val="75000"/>
                  </a:schemeClr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 aquel tiempo, Jesús dijo a sus discípulos: </a:t>
            </a:r>
          </a:p>
          <a:p>
            <a:pPr lvl="0">
              <a:spcBef>
                <a:spcPts val="0"/>
              </a:spcBef>
              <a:buSzPts val="2200"/>
            </a:pPr>
            <a:r>
              <a:rPr lang="es-ES" sz="2800" dirty="0">
                <a:solidFill>
                  <a:schemeClr val="accent1">
                    <a:lumMod val="75000"/>
                  </a:schemeClr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“No pierdan la paz. Si creen en Dios, crean también en mí. </a:t>
            </a:r>
            <a:endParaRPr lang="en-US" sz="2800" dirty="0">
              <a:solidFill>
                <a:schemeClr val="accent1">
                  <a:lumMod val="75000"/>
                </a:schemeClr>
              </a:solidFill>
              <a:latin typeface="Abadi" panose="020B0604020104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7600" y="298958"/>
            <a:ext cx="893551" cy="89355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50" name="Picture 2" descr="Formación Pastoral para Laicos: Jesús se aparece a sus discípulos">
            <a:extLst>
              <a:ext uri="{FF2B5EF4-FFF2-40B4-BE49-F238E27FC236}">
                <a16:creationId xmlns:a16="http://schemas.microsoft.com/office/drawing/2014/main" id="{1B46F29F-4D55-254D-36E6-978EDCB7C5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163" y="1532988"/>
            <a:ext cx="6147581" cy="51229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19058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6929C4-438C-24D6-E991-C86F73B35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2388" y="2786063"/>
            <a:ext cx="4129087" cy="1743075"/>
          </a:xfrm>
        </p:spPr>
        <p:txBody>
          <a:bodyPr>
            <a:noAutofit/>
          </a:bodyPr>
          <a:lstStyle/>
          <a:p>
            <a:pPr algn="ctr"/>
            <a:r>
              <a:rPr lang="es-ES" sz="2000" b="1" dirty="0">
                <a:solidFill>
                  <a:srgbClr val="00000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Cuando me haya ido y les haya preparado un lugar, volveré y los llevaré conmigo, para que donde yo esté, estén también ustedes. </a:t>
            </a:r>
            <a:br>
              <a:rPr lang="es-ES" sz="2000" b="1" dirty="0">
                <a:solidFill>
                  <a:srgbClr val="00000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s-ES" sz="2000" b="1" dirty="0">
                <a:solidFill>
                  <a:srgbClr val="00000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(Juan 14, 4)</a:t>
            </a:r>
            <a:b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sz="2000" dirty="0"/>
          </a:p>
        </p:txBody>
      </p:sp>
      <p:pic>
        <p:nvPicPr>
          <p:cNvPr id="15362" name="Picture 1" descr="Página Para Colorear Jesús Enseñando Sobre El Reino De Los Cielos  Ilustraciones Svg, Vectoriales, Clip Art Vectorizado Libre De Derechos.  Image 126873888.">
            <a:extLst>
              <a:ext uri="{FF2B5EF4-FFF2-40B4-BE49-F238E27FC236}">
                <a16:creationId xmlns:a16="http://schemas.microsoft.com/office/drawing/2014/main" id="{6F3B1ADC-2CE3-F3DA-AC0B-681AB12AAB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0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97160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00213" y="1927274"/>
            <a:ext cx="4186237" cy="4156534"/>
          </a:xfrm>
        </p:spPr>
        <p:txBody>
          <a:bodyPr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5266055" algn="l"/>
              </a:tabLst>
            </a:pPr>
            <a:r>
              <a:rPr lang="es-PA" sz="3600" dirty="0">
                <a:solidFill>
                  <a:srgbClr val="00B0F0"/>
                </a:solidFill>
              </a:rPr>
              <a:t>Jesús, quiero conocerte más, quiero amarte más, quiero seguirte mejor.  ¡Ayúdame! </a:t>
            </a:r>
            <a:r>
              <a:rPr lang="en-US" sz="3600" dirty="0">
                <a:solidFill>
                  <a:srgbClr val="00B0F0"/>
                </a:solidFill>
              </a:rPr>
              <a:t>Amen.</a:t>
            </a:r>
          </a:p>
          <a:p>
            <a:pPr lvl="0" algn="just">
              <a:spcBef>
                <a:spcPts val="0"/>
              </a:spcBef>
              <a:buSzPts val="2200"/>
            </a:pPr>
            <a:endParaRPr lang="en-US" sz="3600" dirty="0"/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7600" y="298958"/>
            <a:ext cx="893551" cy="89355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Subtítulo 2"/>
          <p:cNvSpPr txBox="1">
            <a:spLocks/>
          </p:cNvSpPr>
          <p:nvPr/>
        </p:nvSpPr>
        <p:spPr>
          <a:xfrm>
            <a:off x="2204269" y="744110"/>
            <a:ext cx="3319646" cy="8967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buSzPts val="2200"/>
            </a:pPr>
            <a:r>
              <a:rPr lang="es-ES" sz="66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Oración</a:t>
            </a:r>
            <a:endParaRPr lang="en-US" sz="66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8086" y="1192509"/>
            <a:ext cx="5327444" cy="45114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444902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7600" y="298958"/>
            <a:ext cx="893551" cy="89355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Subtítulo 2"/>
          <p:cNvSpPr txBox="1">
            <a:spLocks/>
          </p:cNvSpPr>
          <p:nvPr/>
        </p:nvSpPr>
        <p:spPr>
          <a:xfrm>
            <a:off x="1841983" y="52918"/>
            <a:ext cx="9046516" cy="4920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s-PA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Quiero Conocerte Jesús, </a:t>
            </a:r>
            <a:r>
              <a:rPr lang="es-PA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Berthzy</a:t>
            </a:r>
            <a:r>
              <a:rPr lang="es-PA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PA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Lopez</a:t>
            </a:r>
            <a:r>
              <a:rPr lang="es-PA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s-PA" sz="1800" u="sng" dirty="0">
                <a:solidFill>
                  <a:srgbClr val="0000FF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  <a:hlinkClick r:id="rId4"/>
              </a:rPr>
              <a:t>https://youtu.be/3Zb0MYf5oLE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 (3-7 </a:t>
            </a:r>
            <a:r>
              <a:rPr lang="es-PA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años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Online Media 1" title="Quiero conocerte Jesús (Canción Original de Bethzy López)">
            <a:hlinkClick r:id="" action="ppaction://media"/>
            <a:extLst>
              <a:ext uri="{FF2B5EF4-FFF2-40B4-BE49-F238E27FC236}">
                <a16:creationId xmlns:a16="http://schemas.microsoft.com/office/drawing/2014/main" id="{92FAD461-A517-E474-D0DE-D488178DF59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0" y="412599"/>
            <a:ext cx="12192000" cy="6392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7534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7600" y="298958"/>
            <a:ext cx="893551" cy="89355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Subtítulo 2"/>
          <p:cNvSpPr txBox="1">
            <a:spLocks/>
          </p:cNvSpPr>
          <p:nvPr/>
        </p:nvSpPr>
        <p:spPr>
          <a:xfrm>
            <a:off x="1572742" y="18542"/>
            <a:ext cx="9046516" cy="3504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Jesus Amigo, Marcela Gael, https://youtu.be/X573utEcOE4 (8+ </a:t>
            </a:r>
            <a:r>
              <a:rPr lang="en-US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años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Online Media 1" title="Jesús Amigo - Marcela Gael | Música Católica para Comunión - Eucaristía">
            <a:hlinkClick r:id="" action="ppaction://media"/>
            <a:extLst>
              <a:ext uri="{FF2B5EF4-FFF2-40B4-BE49-F238E27FC236}">
                <a16:creationId xmlns:a16="http://schemas.microsoft.com/office/drawing/2014/main" id="{D73B3296-6A34-FD42-047E-5E3FD3CA706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493324"/>
            <a:ext cx="12192000" cy="6346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4880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236763" y="144700"/>
            <a:ext cx="8566340" cy="1047809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  <a:buSzPts val="2200"/>
            </a:pPr>
            <a:r>
              <a:rPr lang="es-ES" sz="2800" dirty="0">
                <a:solidFill>
                  <a:schemeClr val="accent1">
                    <a:lumMod val="75000"/>
                  </a:schemeClr>
                </a:solidFill>
                <a:latin typeface="Abadi" panose="020B0604020104020204" pitchFamily="34" charset="0"/>
                <a:cs typeface="Arial" panose="020B0604020202020204" pitchFamily="34" charset="0"/>
              </a:rPr>
              <a:t>En la casa de mi Padre hay muchas habitaciones. Si no fuera así, yo se lo habría dicho a ustedes, porque ahora voy a prepararles un lugar. </a:t>
            </a:r>
            <a:endParaRPr lang="en-US" sz="2800" dirty="0">
              <a:solidFill>
                <a:schemeClr val="accent1">
                  <a:lumMod val="75000"/>
                </a:schemeClr>
              </a:solidFill>
              <a:latin typeface="Abadi" panose="020B0604020104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7600" y="298958"/>
            <a:ext cx="893551" cy="89355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D016461-8855-A623-24CA-B9A21AF9E1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5866" y="1642769"/>
            <a:ext cx="8780268" cy="49549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087496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236763" y="144700"/>
            <a:ext cx="8566340" cy="1047809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  <a:buSzPts val="2200"/>
            </a:pPr>
            <a:r>
              <a:rPr lang="es-ES" sz="2800" dirty="0">
                <a:solidFill>
                  <a:schemeClr val="accent1">
                    <a:lumMod val="75000"/>
                  </a:schemeClr>
                </a:solidFill>
                <a:latin typeface="Abadi" panose="020B0604020104020204" pitchFamily="34" charset="0"/>
                <a:cs typeface="Arial" panose="020B0604020202020204" pitchFamily="34" charset="0"/>
              </a:rPr>
              <a:t>Cuando me haya ido y les haya preparado un lugar, volveré y los llevaré conmigo, para que donde yo esté, estén también ustedes. </a:t>
            </a:r>
            <a:endParaRPr lang="en-US" sz="2800" dirty="0">
              <a:solidFill>
                <a:schemeClr val="accent1">
                  <a:lumMod val="75000"/>
                </a:schemeClr>
              </a:solidFill>
              <a:latin typeface="Abadi" panose="020B0604020104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7600" y="298958"/>
            <a:ext cx="893551" cy="89355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A2D6DD6-CBFB-7213-DB9D-9BA58D2E27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70" y="2031682"/>
            <a:ext cx="7400925" cy="4257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140936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941339" y="270074"/>
            <a:ext cx="8900161" cy="572752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  <a:buSzPts val="2200"/>
            </a:pPr>
            <a:r>
              <a:rPr lang="es-ES" sz="2800" dirty="0">
                <a:solidFill>
                  <a:schemeClr val="accent1">
                    <a:lumMod val="75000"/>
                  </a:schemeClr>
                </a:solidFill>
                <a:latin typeface="Abadi" panose="020B0604020104020204" pitchFamily="34" charset="0"/>
                <a:cs typeface="Arial" panose="020B0604020202020204" pitchFamily="34" charset="0"/>
              </a:rPr>
              <a:t>Y ya saben el camino para llegar al lugar a donde voy”.</a:t>
            </a:r>
            <a:endParaRPr lang="en-US" sz="2800" dirty="0">
              <a:solidFill>
                <a:schemeClr val="accent1">
                  <a:lumMod val="75000"/>
                </a:schemeClr>
              </a:solidFill>
              <a:latin typeface="Abadi" panose="020B0604020104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7600" y="298958"/>
            <a:ext cx="893551" cy="89355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5C70246-D0A5-568E-3057-ECA8D744837C}"/>
              </a:ext>
            </a:extLst>
          </p:cNvPr>
          <p:cNvSpPr txBox="1"/>
          <p:nvPr/>
        </p:nvSpPr>
        <p:spPr>
          <a:xfrm>
            <a:off x="2705685" y="5665491"/>
            <a:ext cx="73714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>
                <a:solidFill>
                  <a:schemeClr val="accent1">
                    <a:lumMod val="75000"/>
                  </a:schemeClr>
                </a:solidFill>
                <a:latin typeface="Abadi" panose="020B0604020104020204" pitchFamily="34" charset="0"/>
                <a:cs typeface="Arial" panose="020B0604020202020204" pitchFamily="34" charset="0"/>
              </a:rPr>
              <a:t>Entonces Tomás le dijo: “Señor, no sabemos a dónde vas, ¿cómo podemos saber el camino?”</a:t>
            </a:r>
            <a:endParaRPr lang="en-US" sz="2800" dirty="0">
              <a:solidFill>
                <a:schemeClr val="accent1">
                  <a:lumMod val="75000"/>
                </a:schemeClr>
              </a:solidFill>
              <a:latin typeface="Abadi" panose="020B0604020104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4ECC28-BFD5-5508-9C3A-DBA1F84E4F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4434" y="1192509"/>
            <a:ext cx="5133975" cy="4238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06554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236763" y="144700"/>
            <a:ext cx="8566340" cy="1047809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  <a:buSzPts val="2200"/>
            </a:pPr>
            <a:r>
              <a:rPr lang="es-ES" sz="2800" dirty="0">
                <a:solidFill>
                  <a:schemeClr val="accent1">
                    <a:lumMod val="75000"/>
                  </a:schemeClr>
                </a:solidFill>
                <a:latin typeface="Abadi" panose="020B0604020104020204" pitchFamily="34" charset="0"/>
                <a:cs typeface="Arial" panose="020B0604020202020204" pitchFamily="34" charset="0"/>
              </a:rPr>
              <a:t>Jesús le respondió: “Yo soy el camino, la verdad y la vida. Nadie va al Padre si no es por mí. </a:t>
            </a:r>
            <a:endParaRPr lang="en-US" sz="2800" dirty="0">
              <a:solidFill>
                <a:schemeClr val="accent1">
                  <a:lumMod val="75000"/>
                </a:schemeClr>
              </a:solidFill>
              <a:latin typeface="Abadi" panose="020B0604020104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7600" y="298958"/>
            <a:ext cx="893551" cy="89355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170" name="Picture 2" descr="la semilla de cada dia: Vivir en la fe en Jesús para vivir envueltos en el  amor de Dios y en la vida de Dios para siempre">
            <a:extLst>
              <a:ext uri="{FF2B5EF4-FFF2-40B4-BE49-F238E27FC236}">
                <a16:creationId xmlns:a16="http://schemas.microsoft.com/office/drawing/2014/main" id="{019AA06A-B3A4-68A7-E7AA-E5278420CC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959" y="1363942"/>
            <a:ext cx="6849551" cy="50649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5497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236763" y="144700"/>
            <a:ext cx="8566340" cy="1047809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  <a:buSzPts val="2200"/>
            </a:pPr>
            <a:r>
              <a:rPr lang="es-ES" sz="2800" dirty="0">
                <a:solidFill>
                  <a:schemeClr val="accent1">
                    <a:lumMod val="75000"/>
                  </a:schemeClr>
                </a:solidFill>
                <a:latin typeface="Abadi" panose="020B0604020104020204" pitchFamily="34" charset="0"/>
                <a:cs typeface="Arial" panose="020B0604020202020204" pitchFamily="34" charset="0"/>
              </a:rPr>
              <a:t>Si ustedes me conocen a mí, conocen también a mi Padre. Ya desde ahora lo conocen y lo han visto”.  </a:t>
            </a:r>
            <a:endParaRPr lang="en-US" sz="2800" dirty="0">
              <a:solidFill>
                <a:schemeClr val="accent1">
                  <a:lumMod val="75000"/>
                </a:schemeClr>
              </a:solidFill>
              <a:latin typeface="Abadi" panose="020B0604020104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7600" y="298958"/>
            <a:ext cx="893551" cy="89355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58978B5-CC73-4C12-64D7-9F6196527BB2}"/>
              </a:ext>
            </a:extLst>
          </p:cNvPr>
          <p:cNvSpPr txBox="1"/>
          <p:nvPr/>
        </p:nvSpPr>
        <p:spPr>
          <a:xfrm>
            <a:off x="5430129" y="3165230"/>
            <a:ext cx="62732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>
                <a:solidFill>
                  <a:schemeClr val="accent1">
                    <a:lumMod val="75000"/>
                  </a:schemeClr>
                </a:solidFill>
                <a:latin typeface="Abadi" panose="020B0604020104020204" pitchFamily="34" charset="0"/>
                <a:cs typeface="Arial" panose="020B0604020202020204" pitchFamily="34" charset="0"/>
              </a:rPr>
              <a:t>Le dijo Felipe: “Señor, muéstranos al Padre y eso nos basta”. </a:t>
            </a:r>
            <a:endParaRPr lang="en-US" sz="2800" dirty="0">
              <a:solidFill>
                <a:schemeClr val="accent1">
                  <a:lumMod val="75000"/>
                </a:schemeClr>
              </a:solidFill>
              <a:latin typeface="Abadi" panose="020B0604020104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Biografía de San Felipe Apóstol &lt;br&gt; Felipe el Apóstol (Su vida, historia,  bio resumida)">
            <a:extLst>
              <a:ext uri="{FF2B5EF4-FFF2-40B4-BE49-F238E27FC236}">
                <a16:creationId xmlns:a16="http://schemas.microsoft.com/office/drawing/2014/main" id="{5C7D697F-3CBA-1157-02F8-EB8AB2D00D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467" y="1050349"/>
            <a:ext cx="3502856" cy="56629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45102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03716" y="144700"/>
            <a:ext cx="10423169" cy="1047809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  <a:buSzPts val="2200"/>
            </a:pPr>
            <a:r>
              <a:rPr lang="es-ES" sz="2800" dirty="0">
                <a:solidFill>
                  <a:schemeClr val="accent1">
                    <a:lumMod val="75000"/>
                  </a:schemeClr>
                </a:solidFill>
                <a:latin typeface="Abadi" panose="020B0604020104020204" pitchFamily="34" charset="0"/>
                <a:cs typeface="Arial" panose="020B0604020202020204" pitchFamily="34" charset="0"/>
              </a:rPr>
              <a:t>Jesús le replicó: “Felipe, tanto tiempo hace que estoy con ustedes, ¿y todavía no me conoces? Quien me ve a mí, ve al Padre. ¿Entonces por qué dices: ‘Muéstranos al Padre’? </a:t>
            </a:r>
            <a:endParaRPr lang="en-US" sz="2800" dirty="0">
              <a:solidFill>
                <a:schemeClr val="accent1">
                  <a:lumMod val="75000"/>
                </a:schemeClr>
              </a:solidFill>
              <a:latin typeface="Abadi" panose="020B0604020104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7600" y="298958"/>
            <a:ext cx="893551" cy="89355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58978B5-CC73-4C12-64D7-9F6196527BB2}"/>
              </a:ext>
            </a:extLst>
          </p:cNvPr>
          <p:cNvSpPr txBox="1"/>
          <p:nvPr/>
        </p:nvSpPr>
        <p:spPr>
          <a:xfrm>
            <a:off x="1308347" y="6135465"/>
            <a:ext cx="104231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>
                <a:solidFill>
                  <a:schemeClr val="accent1">
                    <a:lumMod val="75000"/>
                  </a:schemeClr>
                </a:solidFill>
                <a:latin typeface="Abadi" panose="020B0604020104020204" pitchFamily="34" charset="0"/>
                <a:cs typeface="Arial" panose="020B0604020202020204" pitchFamily="34" charset="0"/>
              </a:rPr>
              <a:t>¿O no crees que yo estoy en el Padre y que el Padre está en mí? </a:t>
            </a:r>
            <a:endParaRPr lang="en-US" sz="2800" dirty="0">
              <a:solidFill>
                <a:schemeClr val="accent1">
                  <a:lumMod val="75000"/>
                </a:schemeClr>
              </a:solidFill>
              <a:latin typeface="Abadi" panose="020B0604020104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Cultura Bíblica: ¿Qué significa estar sentado a la derecha de Dios?">
            <a:extLst>
              <a:ext uri="{FF2B5EF4-FFF2-40B4-BE49-F238E27FC236}">
                <a16:creationId xmlns:a16="http://schemas.microsoft.com/office/drawing/2014/main" id="{2330EFF5-0754-6809-5A8E-3E63E7AD02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561" y="1463041"/>
            <a:ext cx="8106742" cy="45438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71299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808763" y="2564875"/>
            <a:ext cx="5204055" cy="1728249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  <a:buSzPts val="2200"/>
            </a:pPr>
            <a:r>
              <a:rPr lang="es-ES" sz="2800" dirty="0">
                <a:solidFill>
                  <a:schemeClr val="accent1">
                    <a:lumMod val="75000"/>
                  </a:schemeClr>
                </a:solidFill>
                <a:latin typeface="Abadi" panose="020B0604020104020204" pitchFamily="34" charset="0"/>
                <a:cs typeface="Arial" panose="020B0604020202020204" pitchFamily="34" charset="0"/>
              </a:rPr>
              <a:t>Las palabras que yo les digo, no las digo por mi propia cuenta. Es el Padre, que permanece en mí, quien hace las obras. </a:t>
            </a:r>
            <a:endParaRPr lang="en-US" sz="2800" dirty="0">
              <a:solidFill>
                <a:schemeClr val="accent1">
                  <a:lumMod val="75000"/>
                </a:schemeClr>
              </a:solidFill>
              <a:latin typeface="Abadi" panose="020B0604020104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7600" y="298958"/>
            <a:ext cx="893551" cy="89355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2BC0001-66C7-D96C-9228-97BD9381CA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1176" y="144700"/>
            <a:ext cx="4994030" cy="64913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652052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</TotalTime>
  <Words>825</Words>
  <Application>Microsoft Office PowerPoint</Application>
  <PresentationFormat>Widescreen</PresentationFormat>
  <Paragraphs>58</Paragraphs>
  <Slides>23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Abadi</vt:lpstr>
      <vt:lpstr>Arial</vt:lpstr>
      <vt:lpstr>Arial Rounded MT Bold</vt:lpstr>
      <vt:lpstr>Calibri</vt:lpstr>
      <vt:lpstr>Calibri Light</vt:lpstr>
      <vt:lpstr>Cambria</vt:lpstr>
      <vt:lpstr>Times New Roman</vt:lpstr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Jesús les habla a los apóstoles de su Padre y de la casa de su Padre-El Cielo. Ellos vivirán en familia en esa casa.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Instrucciones: Este dibujo de la casa de Dios tiene 9 cuartos que contienen 9 símbolos que describen que encontraremos y que sentiremos en la casa de Dios.  También hay 9 palabras que corresponden a estos símbolos:   Vida___, Paz___, Conocimiento___, Amor___, Poder___, Felicidad___, Gozo___, Luz___, Entrega___.   Escriban el número que está en el cuarto al lado de la palabra que le corresponde. </vt:lpstr>
      <vt:lpstr>Cuando me haya ido y les haya preparado un lugar, volveré y los llevaré conmigo, para que donde yo esté, estén también ustedes.  (Juan 14, 4)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Ministerio Amigos de Jesús y María</dc:title>
  <dc:creator>Maria Varona</dc:creator>
  <cp:lastModifiedBy>Maria Varona</cp:lastModifiedBy>
  <cp:revision>13</cp:revision>
  <dcterms:modified xsi:type="dcterms:W3CDTF">2023-05-01T16:39:59Z</dcterms:modified>
</cp:coreProperties>
</file>