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fzr8gC/L49rhUi3fyOXGbTaRv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Hola Amiguitos,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¿Cómo estan?  Hoy vamos a aprender acerca de unas palabras en un idioma especial. Pero antes vamos a cantar una cancion que habla de que Dios a creado TODO inclusive a ti mismo.  Todo lo que Dios hizo lo hizo bien.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¿Cuantos idiomas hablas tú?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idioma especial de la iglesia se llama Latin, y estas palabras que ven en la pantalla estan en ese idoma.  “Corpus Christi” significa, cuerpo de Cristo que es la presencia real de Jesús en la Eucaristía.</a:t>
            </a:r>
            <a:endParaRPr/>
          </a:p>
        </p:txBody>
      </p:sp>
      <p:sp>
        <p:nvSpPr>
          <p:cNvPr id="159" name="Google Shape;159;p1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Vamos a buscar un pedazo de papel y colores. </a:t>
            </a:r>
            <a:endParaRPr/>
          </a:p>
        </p:txBody>
      </p:sp>
      <p:sp>
        <p:nvSpPr>
          <p:cNvPr id="222" name="Google Shape;222;p10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los que no puedan dibujar, sus padres han recibido una copia de este papel que ven aqui para que ustedes lo coloreen.</a:t>
            </a: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los que puedan dibujar les reto a que hagan este dibujo.  Lo compartiremos la semana que viene.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Besos chicos, disfruten mucho la fiesta de Corpus Chirsti y cuentale a tus papas lo que has aprendido.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HASTA LA SEMANA QUE VIENE.</a:t>
            </a: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voy a contar que a mi me encantan los regalos, y las fiestas.  La iglesia celebra una gran fiesta por el gran regalo que recibió de Dios, su hijo Jesús. </a:t>
            </a:r>
            <a:endParaRPr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que se preocupa de nosotros y nos da de comer, como le dió de comer una vez a 5,000 personas.  ¿Cuanto es 5,000?  Un montón de gente, Jesús realize un gran milagro ese día porque solo tenia 3 panes y 5 peces y aún así todos comieron y hasta sobró.</a:t>
            </a:r>
            <a:endParaRPr/>
          </a:p>
        </p:txBody>
      </p:sp>
      <p:sp>
        <p:nvSpPr>
          <p:cNvPr id="176" name="Google Shape;176;p3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también se preocupa por darle de comer a nuestra alma, y para nuestra alma nos dá la major comida, el mismo.  Durante la última cena partió Pan LO BENDIJO y se los dió a sus discípulos diciendo, ESTE ES MI CUERPO, levantó la copa llena de vino, LA BENDIJO, y se las dió a sus discipulos diciendo “ESTA ES MI SANGRE”. También mandó a sus discipulos a hacer esto en memoria mia.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siempre dice la verdad, el nunca miente</a:t>
            </a: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 eso cada vez que el sacerdote pronuncial esas palabras durante de la misa, Jesús viene y el pan y el vino se convierte en Jesús. </a:t>
            </a:r>
            <a:endParaRPr/>
          </a:p>
        </p:txBody>
      </p:sp>
      <p:sp>
        <p:nvSpPr>
          <p:cNvPr id="188" name="Google Shape;188;p5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¿Que quiere decir esto?  Que Jesús completo, cuerpo, Sangre, Alma y Divinidad estan presentes en la Eucaristía.  Ven ese símbolo en verde? Eso quiere decir igual, Jesús igual Eucarístia.</a:t>
            </a:r>
            <a:endParaRPr/>
          </a:p>
        </p:txBody>
      </p:sp>
      <p:sp>
        <p:nvSpPr>
          <p:cNvPr id="195" name="Google Shape;195;p6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Hay comidas que se ven ricas, tienen mucho sabor y color pero nos hacen daño.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le pasa a tu cuerpo cuando come mala comida?  Nos enfermamos, y hasta Podemos morir.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 mismo pasa con nuestra alma</a:t>
            </a: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major comida para nuestra alma es la Eucaristía que aunque no tenga color ni mucho sabor nutra nuestra alma para que vivamos siempre con Dios.</a:t>
            </a: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Jesús quiere quedarse con nosostros y que nosotros permanezcamos con El y que seamos como El.  Por eso debemos preparnos muy bien para nuestra primera Comunión y todas las que vendrán después porque Jesús está con nosotros en ese pedazo de pan y en ese poco de vino.</a:t>
            </a:r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28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28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28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28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8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28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8465" y="132202"/>
            <a:ext cx="1229299" cy="1229299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udR0cRpN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udR0cRpNs?feature=oembed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r>
              <a:rPr lang="en-US" sz="3600" dirty="0" err="1"/>
              <a:t>Ciclo</a:t>
            </a:r>
            <a:r>
              <a:rPr lang="en-US" sz="3600" dirty="0"/>
              <a:t> A - X Domingo </a:t>
            </a:r>
            <a:r>
              <a:rPr lang="en-US" sz="3600" dirty="0" err="1"/>
              <a:t>Tiempo</a:t>
            </a:r>
            <a:r>
              <a:rPr lang="en-US" sz="3600" dirty="0"/>
              <a:t> </a:t>
            </a:r>
            <a:r>
              <a:rPr lang="en-US" sz="3600" dirty="0" err="1"/>
              <a:t>Ordinario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3333"/>
              <a:buFont typeface="Comic Sans MS"/>
              <a:buNone/>
            </a:pPr>
            <a:r>
              <a:rPr lang="en-US" sz="3600" dirty="0"/>
              <a:t>CORPUS CHRISTI - CUERPO DE CRISTO (3-5 </a:t>
            </a:r>
            <a:r>
              <a:rPr lang="en-US" sz="3600"/>
              <a:t>años</a:t>
            </a:r>
            <a:r>
              <a:rPr lang="en-US" sz="3600" dirty="0"/>
              <a:t>)</a:t>
            </a:r>
            <a:endParaRPr sz="3600" dirty="0"/>
          </a:p>
        </p:txBody>
      </p:sp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51000" y="3886200"/>
            <a:ext cx="8690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120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3000"/>
              <a:t>LA PRESENCIA REAL DE JESÚS EN LA EUCARISTÍA</a:t>
            </a:r>
            <a:endParaRPr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3000" b="1">
                <a:solidFill>
                  <a:srgbClr val="0000FF"/>
                </a:solidFill>
              </a:rPr>
              <a:t>www.fcpeace.org</a:t>
            </a: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506" y="5867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273" y="144966"/>
            <a:ext cx="1371600" cy="13716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65" name="Google Shape;165;p1"/>
          <p:cNvSpPr txBox="1"/>
          <p:nvPr/>
        </p:nvSpPr>
        <p:spPr>
          <a:xfrm>
            <a:off x="1116100" y="1508600"/>
            <a:ext cx="1057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MINISTERIO AMIGOS DE JESUS Y MARIA</a:t>
            </a:r>
            <a:endParaRPr sz="48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2138082" y="2339788"/>
            <a:ext cx="77723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Actividad</a:t>
            </a:r>
            <a:endParaRPr sz="9600" b="0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 descr="Dibujo de Jesús de dibujos animados para colorear | Dibujos par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4" y="1102658"/>
            <a:ext cx="3887946" cy="503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 descr="Imagenes De La Copa De Caliz Para Colorear Imagui | CLOUDY GIRL PIC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193" y="1103881"/>
            <a:ext cx="5038343" cy="5038344"/>
          </a:xfrm>
          <a:prstGeom prst="rect">
            <a:avLst/>
          </a:prstGeom>
          <a:blipFill rotWithShape="1">
            <a:blip r:embed="rId5">
              <a:alphaModFix amt="57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2715879" y="452735"/>
            <a:ext cx="63990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Presencia Real</a:t>
            </a:r>
            <a:endParaRPr sz="8000" b="1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3" name="Google Shape;233;p11" descr="Signo De Igualdad Línea Fina Icono Para El Diseño Y El Desarrollo ..."/>
          <p:cNvPicPr preferRelativeResize="0"/>
          <p:nvPr/>
        </p:nvPicPr>
        <p:blipFill rotWithShape="1">
          <a:blip r:embed="rId6">
            <a:alphaModFix/>
          </a:blip>
          <a:srcRect b="9459"/>
          <a:stretch/>
        </p:blipFill>
        <p:spPr>
          <a:xfrm>
            <a:off x="4672165" y="2982352"/>
            <a:ext cx="2264073" cy="219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2527168" y="5638784"/>
            <a:ext cx="60965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Corpus</a:t>
            </a:r>
            <a:r>
              <a:rPr lang="en-US" sz="65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8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Christi</a:t>
            </a:r>
            <a:endParaRPr sz="8000" b="1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2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758752" y="-1251324"/>
            <a:ext cx="6515100" cy="93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4;p23">
            <a:extLst>
              <a:ext uri="{FF2B5EF4-FFF2-40B4-BE49-F238E27FC236}">
                <a16:creationId xmlns:a16="http://schemas.microsoft.com/office/drawing/2014/main" id="{D0BE09AD-1543-7B5D-D1EC-49E05B1FB5D4}"/>
              </a:ext>
            </a:extLst>
          </p:cNvPr>
          <p:cNvSpPr txBox="1"/>
          <p:nvPr/>
        </p:nvSpPr>
        <p:spPr>
          <a:xfrm>
            <a:off x="242889" y="0"/>
            <a:ext cx="70914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Canción: Eucaristía, Rafael Moreno, </a:t>
            </a:r>
            <a:r>
              <a:rPr lang="es-E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https://youtu.be/EKudR0cRpNs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nline Media 2" title="Eucaristía canción para niños (Rafael Moreno)">
            <a:hlinkClick r:id="" action="ppaction://media"/>
            <a:extLst>
              <a:ext uri="{FF2B5EF4-FFF2-40B4-BE49-F238E27FC236}">
                <a16:creationId xmlns:a16="http://schemas.microsoft.com/office/drawing/2014/main" id="{19FE62F7-ACE6-0504-B9E3-5D9FE1F5A3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21481"/>
            <a:ext cx="12192000" cy="64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 descr="Retro simple caricatura de un empresario celebración gran caja de ..."/>
          <p:cNvPicPr preferRelativeResize="0"/>
          <p:nvPr/>
        </p:nvPicPr>
        <p:blipFill rotWithShape="1">
          <a:blip r:embed="rId3">
            <a:alphaModFix/>
          </a:blip>
          <a:srcRect l="678" t="-7218" r="-678" b="6795"/>
          <a:stretch/>
        </p:blipFill>
        <p:spPr>
          <a:xfrm>
            <a:off x="3322299" y="403412"/>
            <a:ext cx="5948630" cy="636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741" y="1106021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" descr="Jesús alimenta a miles de personas | Lecciones de la Biblia para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5929" y="288277"/>
            <a:ext cx="4597118" cy="612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9" y="1237957"/>
            <a:ext cx="9898610" cy="441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 descr="Consejos para vivir la misa online (II): cómo sacar más provecho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619" y="739139"/>
            <a:ext cx="5472853" cy="58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201 mejores imágenes de Fano | Imágenes religiosas, Catequesis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823" y="736106"/>
            <a:ext cx="3389777" cy="5855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 descr="Sagrado Corazón De Jesús - Sagrado Corazon De Jesus Caricatur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240" y="578223"/>
            <a:ext cx="3488808" cy="601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Igual: Imágenes, fotos de stock y vectores | Shutterstock"/>
          <p:cNvPicPr preferRelativeResize="0"/>
          <p:nvPr/>
        </p:nvPicPr>
        <p:blipFill rotWithShape="1">
          <a:blip r:embed="rId4">
            <a:alphaModFix/>
          </a:blip>
          <a:srcRect t="17220" b="27821"/>
          <a:stretch/>
        </p:blipFill>
        <p:spPr>
          <a:xfrm>
            <a:off x="4956176" y="3375212"/>
            <a:ext cx="2476500" cy="146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804" y="2851017"/>
            <a:ext cx="3871447" cy="19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 descr="Fat Boy Eating Junk Food — Stock Vector © tigatelu #1958489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4549" y="622697"/>
            <a:ext cx="4479950" cy="556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281353" y="1941342"/>
            <a:ext cx="46986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Comida que parece buena pero nos hace daño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 descr="Dibujos Primera Comunion Para Colorear - AZ Dibujos para color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9457" y="658906"/>
            <a:ext cx="5877573" cy="572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9" descr="PRINCIPALES FIESTAS CATOLICAS: Dibujos de Corpus Christi-F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552" y="587758"/>
            <a:ext cx="5875057" cy="574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Widescreen</PresentationFormat>
  <Paragraphs>53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Twentieth Century</vt:lpstr>
      <vt:lpstr>Droplet</vt:lpstr>
      <vt:lpstr>  Ciclo A - X Domingo Tiempo Ordinario  CORPUS CHRISTI - CUERPO DE CRISTO (3-5 años)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Ciclo A - XI Domingo Tiempo Ordinario  CORPUS CHRISTI - CUERPO DE CRISTO</dc:title>
  <dc:creator>Mercedes Cristina Bermudez-Garcia</dc:creator>
  <cp:lastModifiedBy>Maria Varona</cp:lastModifiedBy>
  <cp:revision>4</cp:revision>
  <dcterms:created xsi:type="dcterms:W3CDTF">2020-05-23T03:29:58Z</dcterms:created>
  <dcterms:modified xsi:type="dcterms:W3CDTF">2023-06-04T15:27:13Z</dcterms:modified>
</cp:coreProperties>
</file>