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56" r:id="rId4"/>
    <p:sldId id="259" r:id="rId5"/>
    <p:sldId id="257" r:id="rId6"/>
    <p:sldId id="258" r:id="rId7"/>
    <p:sldId id="260" r:id="rId8"/>
    <p:sldId id="263" r:id="rId9"/>
    <p:sldId id="261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2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1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0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5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3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4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9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1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5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315BE-D93D-42DA-9467-58C2D0E45D0B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3FA65-D55E-4F42-95D5-403B7A1C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8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dai7SASQOA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2n7t1psVoI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gYiLrUfu8o&amp;t=16s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60A5-F059-4DEF-A5C0-5C9CCE2E2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078" y="135412"/>
            <a:ext cx="7828722" cy="3159953"/>
          </a:xfrm>
        </p:spPr>
        <p:txBody>
          <a:bodyPr>
            <a:noAutofit/>
          </a:bodyPr>
          <a:lstStyle/>
          <a:p>
            <a:pPr algn="ctr"/>
            <a:r>
              <a:rPr lang="es-CL" sz="5000" b="1" dirty="0">
                <a:latin typeface="Comic Sans MS" panose="030F0702030302020204" pitchFamily="66" charset="0"/>
              </a:rPr>
              <a:t>Ministerio</a:t>
            </a:r>
            <a:br>
              <a:rPr lang="es-CL" sz="5000" b="1" dirty="0">
                <a:latin typeface="Comic Sans MS" panose="030F0702030302020204" pitchFamily="66" charset="0"/>
              </a:rPr>
            </a:br>
            <a:r>
              <a:rPr lang="es-CL" sz="5000" b="1" dirty="0">
                <a:latin typeface="Comic Sans MS" panose="030F0702030302020204" pitchFamily="66" charset="0"/>
              </a:rPr>
              <a:t>Amigos de Jesús y María</a:t>
            </a:r>
            <a:br>
              <a:rPr lang="es-CL" sz="5000" b="1" dirty="0">
                <a:latin typeface="Comic Sans MS" panose="030F0702030302020204" pitchFamily="66" charset="0"/>
              </a:rPr>
            </a:br>
            <a:br>
              <a:rPr lang="es-CL" sz="5000" b="1" dirty="0">
                <a:latin typeface="Comic Sans MS" panose="030F0702030302020204" pitchFamily="66" charset="0"/>
              </a:rPr>
            </a:br>
            <a:r>
              <a:rPr lang="es-CL" sz="3600" b="1" dirty="0">
                <a:latin typeface="Comic Sans MS" panose="030F0702030302020204" pitchFamily="66" charset="0"/>
              </a:rPr>
              <a:t>Grupo de Oración de Niños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AC7607-15C5-4729-B3A2-B4113C6ED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46" y="135412"/>
            <a:ext cx="3167854" cy="31599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7240EC-D994-447E-80A1-F94F5F3B813A}"/>
              </a:ext>
            </a:extLst>
          </p:cNvPr>
          <p:cNvSpPr txBox="1"/>
          <p:nvPr/>
        </p:nvSpPr>
        <p:spPr>
          <a:xfrm>
            <a:off x="3634408" y="4134677"/>
            <a:ext cx="78287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Comic Sans MS" panose="030F0702030302020204" pitchFamily="66" charset="0"/>
                <a:ea typeface="+mj-ea"/>
                <a:cs typeface="+mj-cs"/>
              </a:rPr>
              <a:t>Ciclo</a:t>
            </a:r>
            <a:r>
              <a:rPr lang="en-US" sz="2800" b="1" dirty="0">
                <a:latin typeface="Comic Sans MS" panose="030F0702030302020204" pitchFamily="66" charset="0"/>
                <a:ea typeface="+mj-ea"/>
                <a:cs typeface="+mj-cs"/>
              </a:rPr>
              <a:t> A </a:t>
            </a:r>
            <a:r>
              <a:rPr lang="en-US" sz="2800" b="1">
                <a:latin typeface="Comic Sans MS" panose="030F0702030302020204" pitchFamily="66" charset="0"/>
                <a:ea typeface="+mj-ea"/>
                <a:cs typeface="+mj-cs"/>
              </a:rPr>
              <a:t>- X </a:t>
            </a:r>
            <a:r>
              <a:rPr lang="en-US" sz="2800" b="1" dirty="0">
                <a:latin typeface="Comic Sans MS" panose="030F0702030302020204" pitchFamily="66" charset="0"/>
                <a:ea typeface="+mj-ea"/>
                <a:cs typeface="+mj-cs"/>
              </a:rPr>
              <a:t>Domingo del </a:t>
            </a:r>
            <a:r>
              <a:rPr lang="en-US" sz="2800" b="1" dirty="0" err="1">
                <a:latin typeface="Comic Sans MS" panose="030F0702030302020204" pitchFamily="66" charset="0"/>
                <a:ea typeface="+mj-ea"/>
                <a:cs typeface="+mj-cs"/>
              </a:rPr>
              <a:t>Tiempo</a:t>
            </a:r>
            <a:r>
              <a:rPr lang="en-US" sz="2800" b="1" dirty="0"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lang="en-US" sz="2800" b="1" dirty="0" err="1">
                <a:latin typeface="Comic Sans MS" panose="030F0702030302020204" pitchFamily="66" charset="0"/>
                <a:ea typeface="+mj-ea"/>
                <a:cs typeface="+mj-cs"/>
              </a:rPr>
              <a:t>Ordinario</a:t>
            </a:r>
            <a:endParaRPr lang="en-US" sz="2800" b="1" dirty="0">
              <a:latin typeface="Comic Sans MS" panose="030F0702030302020204" pitchFamily="66" charset="0"/>
              <a:ea typeface="+mj-ea"/>
              <a:cs typeface="+mj-cs"/>
            </a:endParaRPr>
          </a:p>
          <a:p>
            <a:r>
              <a:rPr lang="en-US" sz="2800" b="1" dirty="0">
                <a:latin typeface="Comic Sans MS" panose="030F0702030302020204" pitchFamily="66" charset="0"/>
                <a:ea typeface="+mj-ea"/>
                <a:cs typeface="+mj-cs"/>
              </a:rPr>
              <a:t>La </a:t>
            </a:r>
            <a:r>
              <a:rPr lang="en-US" sz="2800" b="1" dirty="0" err="1">
                <a:latin typeface="Comic Sans MS" panose="030F0702030302020204" pitchFamily="66" charset="0"/>
                <a:ea typeface="+mj-ea"/>
                <a:cs typeface="+mj-cs"/>
              </a:rPr>
              <a:t>Santísima</a:t>
            </a:r>
            <a:r>
              <a:rPr lang="en-US" sz="2800" b="1" dirty="0">
                <a:latin typeface="Comic Sans MS" panose="030F0702030302020204" pitchFamily="66" charset="0"/>
                <a:ea typeface="+mj-ea"/>
                <a:cs typeface="+mj-cs"/>
              </a:rPr>
              <a:t> Trinidad - Juan 3, 16-18</a:t>
            </a:r>
          </a:p>
        </p:txBody>
      </p:sp>
    </p:spTree>
    <p:extLst>
      <p:ext uri="{BB962C8B-B14F-4D97-AF65-F5344CB8AC3E}">
        <p14:creationId xmlns:p14="http://schemas.microsoft.com/office/powerpoint/2010/main" val="394039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893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ORACIÓN</a:t>
            </a:r>
          </a:p>
        </p:txBody>
      </p:sp>
      <p:sp>
        <p:nvSpPr>
          <p:cNvPr id="3" name="Rectangle 2"/>
          <p:cNvSpPr/>
          <p:nvPr/>
        </p:nvSpPr>
        <p:spPr>
          <a:xfrm>
            <a:off x="574430" y="1468624"/>
            <a:ext cx="1104313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A" sz="3800" dirty="0">
                <a:latin typeface="+mj-lt"/>
                <a:ea typeface="+mj-ea"/>
                <a:cs typeface="+mj-cs"/>
              </a:rPr>
              <a:t>Dios Padre, que me diste vida, un mundo precioso, y amor infinito, ayúdame a amarte mucho.</a:t>
            </a:r>
          </a:p>
          <a:p>
            <a:pPr algn="ctr"/>
            <a:endParaRPr lang="en-US" sz="2000" dirty="0">
              <a:latin typeface="+mj-lt"/>
              <a:ea typeface="+mj-ea"/>
              <a:cs typeface="+mj-cs"/>
            </a:endParaRPr>
          </a:p>
          <a:p>
            <a:pPr algn="ctr"/>
            <a:r>
              <a:rPr lang="es-PA" sz="3800" dirty="0">
                <a:latin typeface="+mj-lt"/>
                <a:ea typeface="+mj-ea"/>
                <a:cs typeface="+mj-cs"/>
              </a:rPr>
              <a:t>Dios Hijo, que moriste en la cruz por amor, ayúdame a amar como Tú.</a:t>
            </a:r>
          </a:p>
          <a:p>
            <a:pPr algn="ctr"/>
            <a:endParaRPr lang="en-US" sz="2000" dirty="0">
              <a:latin typeface="+mj-lt"/>
              <a:ea typeface="+mj-ea"/>
              <a:cs typeface="+mj-cs"/>
            </a:endParaRPr>
          </a:p>
          <a:p>
            <a:pPr algn="ctr"/>
            <a:r>
              <a:rPr lang="es-PA" sz="3800" dirty="0">
                <a:latin typeface="+mj-lt"/>
                <a:ea typeface="+mj-ea"/>
                <a:cs typeface="+mj-cs"/>
              </a:rPr>
              <a:t>Dios Espíritu Santo, guía, protector, abogado mío, llena mi corazón con Tu Amor.</a:t>
            </a:r>
          </a:p>
          <a:p>
            <a:pPr algn="ctr"/>
            <a:endParaRPr lang="es-PA" sz="2000" dirty="0">
              <a:latin typeface="+mj-lt"/>
              <a:ea typeface="+mj-ea"/>
              <a:cs typeface="+mj-cs"/>
            </a:endParaRPr>
          </a:p>
          <a:p>
            <a:pPr algn="ctr"/>
            <a:r>
              <a:rPr lang="es-PA" sz="3800" dirty="0">
                <a:latin typeface="+mj-lt"/>
                <a:ea typeface="+mj-ea"/>
                <a:cs typeface="+mj-cs"/>
              </a:rPr>
              <a:t>AMEN</a:t>
            </a:r>
            <a:endParaRPr lang="en-US" sz="3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1889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27" y="241900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Canción: </a:t>
            </a:r>
            <a:r>
              <a:rPr lang="es-ES" dirty="0"/>
              <a:t>Dios es Amor, </a:t>
            </a:r>
            <a:r>
              <a:rPr lang="es-ES" dirty="0" err="1"/>
              <a:t>jesusesmife</a:t>
            </a:r>
            <a:r>
              <a:rPr lang="es-ES" dirty="0"/>
              <a:t>,  </a:t>
            </a:r>
            <a:r>
              <a:rPr lang="es-ES" u="sng" dirty="0">
                <a:hlinkClick r:id="rId2"/>
              </a:rPr>
              <a:t>https://youtu.be/Xdai7SASQOA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8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182" y="2766218"/>
            <a:ext cx="10515600" cy="1325563"/>
          </a:xfrm>
        </p:spPr>
        <p:txBody>
          <a:bodyPr/>
          <a:lstStyle/>
          <a:p>
            <a:pPr algn="ctr"/>
            <a:r>
              <a:rPr lang="es-ES" b="1" dirty="0"/>
              <a:t>Canción: El Espíritu Santo para Niños</a:t>
            </a:r>
            <a:br>
              <a:rPr lang="es-ES" b="1" dirty="0"/>
            </a:br>
            <a:r>
              <a:rPr lang="es-ES" b="1" dirty="0"/>
              <a:t>Esperanza </a:t>
            </a:r>
            <a:r>
              <a:rPr lang="es-ES" b="1" dirty="0" err="1"/>
              <a:t>Marquez</a:t>
            </a:r>
            <a:endParaRPr lang="es-ES" b="1" dirty="0"/>
          </a:p>
        </p:txBody>
      </p:sp>
      <p:sp>
        <p:nvSpPr>
          <p:cNvPr id="5" name="Rectangle 4"/>
          <p:cNvSpPr/>
          <p:nvPr/>
        </p:nvSpPr>
        <p:spPr>
          <a:xfrm>
            <a:off x="1870901" y="4304587"/>
            <a:ext cx="84501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2"/>
              </a:rPr>
              <a:t>https://www.youtube.com/watch?v=Z2n7t1psVoI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982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7242" y="111906"/>
            <a:ext cx="10515600" cy="732155"/>
          </a:xfrm>
        </p:spPr>
        <p:txBody>
          <a:bodyPr/>
          <a:lstStyle/>
          <a:p>
            <a:pPr algn="ctr"/>
            <a:r>
              <a:rPr lang="en-US" b="1" dirty="0"/>
              <a:t>La </a:t>
            </a:r>
            <a:r>
              <a:rPr lang="en-US" b="1" dirty="0" err="1"/>
              <a:t>Santísima</a:t>
            </a:r>
            <a:r>
              <a:rPr lang="en-US" b="1" dirty="0"/>
              <a:t> Trinidad </a:t>
            </a:r>
            <a:r>
              <a:rPr lang="en-US" b="1" dirty="0" err="1"/>
              <a:t>es</a:t>
            </a:r>
            <a:r>
              <a:rPr lang="en-US" b="1" dirty="0"/>
              <a:t> Amor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787" y="844061"/>
            <a:ext cx="5036233" cy="590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Dios Padre, el Creador, es Amor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24172"/>
            <a:ext cx="5576668" cy="53595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44862" y="1688123"/>
            <a:ext cx="30667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/>
              <a:t>Siendo Amor, tuvo que compartir ese amor y creó al mundo y a nosotros para amarnos.</a:t>
            </a:r>
          </a:p>
        </p:txBody>
      </p:sp>
    </p:spTree>
    <p:extLst>
      <p:ext uri="{BB962C8B-B14F-4D97-AF65-F5344CB8AC3E}">
        <p14:creationId xmlns:p14="http://schemas.microsoft.com/office/powerpoint/2010/main" val="428207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112543"/>
            <a:ext cx="11901268" cy="157814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Tanto amó Dios al mundo, que le entregó a su Hijo único, para que todo el que crea en Él no perezca, </a:t>
            </a:r>
            <a:br>
              <a:rPr lang="es-ES" b="1" dirty="0"/>
            </a:br>
            <a:r>
              <a:rPr lang="es-ES" b="1" dirty="0"/>
              <a:t>sino que tenga la vida eterna.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82" y="1952229"/>
            <a:ext cx="5279092" cy="46212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581" y="1952229"/>
            <a:ext cx="5894363" cy="462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6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62" y="182245"/>
            <a:ext cx="10515600" cy="732155"/>
          </a:xfrm>
        </p:spPr>
        <p:txBody>
          <a:bodyPr/>
          <a:lstStyle/>
          <a:p>
            <a:pPr algn="ctr"/>
            <a:r>
              <a:rPr lang="en-US" b="1" dirty="0"/>
              <a:t>Dios </a:t>
            </a:r>
            <a:r>
              <a:rPr lang="en-US" b="1" dirty="0" err="1"/>
              <a:t>Hijo</a:t>
            </a:r>
            <a:r>
              <a:rPr lang="en-US" b="1" dirty="0"/>
              <a:t>, El Salvador, </a:t>
            </a:r>
            <a:r>
              <a:rPr lang="en-US" b="1" dirty="0" err="1"/>
              <a:t>es</a:t>
            </a:r>
            <a:r>
              <a:rPr lang="en-US" b="1" dirty="0"/>
              <a:t> Amado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62" y="1125415"/>
            <a:ext cx="10877452" cy="540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83" y="196313"/>
            <a:ext cx="11619914" cy="774358"/>
          </a:xfrm>
        </p:spPr>
        <p:txBody>
          <a:bodyPr/>
          <a:lstStyle/>
          <a:p>
            <a:pPr algn="ctr"/>
            <a:r>
              <a:rPr lang="es-ES" b="1" dirty="0"/>
              <a:t>Dios Espíritu Santo, el Santificador, el que Ama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94" y="984739"/>
            <a:ext cx="10142806" cy="559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7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Misterio de la Santísima Trinidad para Niños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9382" y="3314673"/>
            <a:ext cx="9618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2"/>
              </a:rPr>
              <a:t>https://www.youtube.com/watch?v=RgYiLrUfu8o&amp;t=16s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790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0" y="32898"/>
            <a:ext cx="3128889" cy="934233"/>
          </a:xfrm>
        </p:spPr>
        <p:txBody>
          <a:bodyPr/>
          <a:lstStyle/>
          <a:p>
            <a:r>
              <a:rPr lang="en-US" b="1" dirty="0" err="1"/>
              <a:t>Manualidad</a:t>
            </a:r>
            <a:endParaRPr lang="en-US" b="1" dirty="0"/>
          </a:p>
        </p:txBody>
      </p:sp>
      <p:pic>
        <p:nvPicPr>
          <p:cNvPr id="1026" name="Picture 2" descr="heart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32" y="286116"/>
            <a:ext cx="4119046" cy="282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eart-trin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228" y="934233"/>
            <a:ext cx="5919870" cy="579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 descr="Sun Coloring Pages - GetColoringPages.c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4" y="3310976"/>
            <a:ext cx="871537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ROSS (2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606" y="3310976"/>
            <a:ext cx="6858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3" descr="Espíritu Santo | Paloma de la paz, Dibujos de primera comunio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241" y="3310976"/>
            <a:ext cx="9810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7498" y="4813328"/>
            <a:ext cx="136456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DIOS PADRE</a:t>
            </a:r>
            <a:endParaRPr lang="en-US" dirty="0"/>
          </a:p>
          <a:p>
            <a:pPr algn="ctr"/>
            <a:r>
              <a:rPr lang="es-ES" b="1" dirty="0"/>
              <a:t>Creador</a:t>
            </a:r>
            <a:endParaRPr lang="en-US" dirty="0"/>
          </a:p>
          <a:p>
            <a:pPr algn="ctr"/>
            <a:r>
              <a:rPr lang="es-ES" b="1" dirty="0"/>
              <a:t>AMOR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10634" y="4813328"/>
            <a:ext cx="135549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DIOS HIJO</a:t>
            </a:r>
            <a:endParaRPr lang="en-US" dirty="0"/>
          </a:p>
          <a:p>
            <a:pPr algn="ctr"/>
            <a:r>
              <a:rPr lang="es-ES" b="1" dirty="0"/>
              <a:t>Salvador</a:t>
            </a:r>
            <a:endParaRPr lang="en-US" dirty="0"/>
          </a:p>
          <a:p>
            <a:pPr algn="ctr"/>
            <a:r>
              <a:rPr lang="es-ES" b="1" dirty="0"/>
              <a:t>EL AMADO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38473" y="4674829"/>
            <a:ext cx="195540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DIOS </a:t>
            </a:r>
            <a:endParaRPr lang="en-US" dirty="0"/>
          </a:p>
          <a:p>
            <a:pPr algn="ctr"/>
            <a:r>
              <a:rPr lang="es-ES" b="1" dirty="0"/>
              <a:t>ESPIRITU SANTO</a:t>
            </a:r>
            <a:endParaRPr lang="en-US" dirty="0"/>
          </a:p>
          <a:p>
            <a:pPr algn="ctr"/>
            <a:r>
              <a:rPr lang="es-ES" b="1" dirty="0"/>
              <a:t>Santificador</a:t>
            </a:r>
            <a:endParaRPr lang="en-US" dirty="0"/>
          </a:p>
          <a:p>
            <a:pPr algn="ctr"/>
            <a:r>
              <a:rPr lang="es-ES" b="1" dirty="0"/>
              <a:t>EL QUE AMA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59362" y="64396"/>
            <a:ext cx="4848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DIOS ES AMOR</a:t>
            </a:r>
          </a:p>
        </p:txBody>
      </p:sp>
    </p:spTree>
    <p:extLst>
      <p:ext uri="{BB962C8B-B14F-4D97-AF65-F5344CB8AC3E}">
        <p14:creationId xmlns:p14="http://schemas.microsoft.com/office/powerpoint/2010/main" val="305840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8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253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Ministerio Amigos de Jesús y María  Grupo de Oración de Niños</vt:lpstr>
      <vt:lpstr>Canción: El Espíritu Santo para Niños Esperanza Marquez</vt:lpstr>
      <vt:lpstr>La Santísima Trinidad es Amor</vt:lpstr>
      <vt:lpstr>Dios Padre, el Creador, es Amor</vt:lpstr>
      <vt:lpstr>Tanto amó Dios al mundo, que le entregó a su Hijo único, para que todo el que crea en Él no perezca,  sino que tenga la vida eterna.</vt:lpstr>
      <vt:lpstr>Dios Hijo, El Salvador, es Amado</vt:lpstr>
      <vt:lpstr>Dios Espíritu Santo, el Santificador, el que Ama</vt:lpstr>
      <vt:lpstr>Misterio de la Santísima Trinidad para Niños</vt:lpstr>
      <vt:lpstr>Manualidad</vt:lpstr>
      <vt:lpstr>ORACIÓN</vt:lpstr>
      <vt:lpstr>Canción: Dios es Amor, jesusesmife,  https://youtu.be/Xdai7SASQOA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Santisima Trinidad</dc:title>
  <dc:creator>Maria Varona</dc:creator>
  <cp:lastModifiedBy>Maria Varona</cp:lastModifiedBy>
  <cp:revision>14</cp:revision>
  <dcterms:created xsi:type="dcterms:W3CDTF">2020-06-02T02:47:22Z</dcterms:created>
  <dcterms:modified xsi:type="dcterms:W3CDTF">2021-08-25T18:03:37Z</dcterms:modified>
</cp:coreProperties>
</file>