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0" r:id="rId4"/>
    <p:sldId id="258" r:id="rId5"/>
    <p:sldId id="267" r:id="rId6"/>
    <p:sldId id="263" r:id="rId7"/>
    <p:sldId id="257" r:id="rId8"/>
    <p:sldId id="262" r:id="rId9"/>
    <p:sldId id="261" r:id="rId10"/>
    <p:sldId id="264" r:id="rId11"/>
    <p:sldId id="265" r:id="rId12"/>
    <p:sldId id="266" r:id="rId13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66" d="100"/>
          <a:sy n="166" d="100"/>
        </p:scale>
        <p:origin x="966" y="-14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BD5C2-211D-480C-A8DF-9D0099B985C4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8108E-7C06-4746-BF4D-0F30AAB01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8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Hola </a:t>
            </a:r>
            <a:r>
              <a:rPr lang="en-US" dirty="0" err="1"/>
              <a:t>Amiguitos</a:t>
            </a:r>
            <a:r>
              <a:rPr lang="en-US" dirty="0"/>
              <a:t>,</a:t>
            </a:r>
          </a:p>
          <a:p>
            <a:endParaRPr lang="en-US" dirty="0"/>
          </a:p>
          <a:p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estan</a:t>
            </a:r>
            <a:r>
              <a:rPr lang="en-US" dirty="0"/>
              <a:t>?  Hoy </a:t>
            </a:r>
            <a:r>
              <a:rPr lang="en-US" dirty="0" err="1"/>
              <a:t>vamos</a:t>
            </a:r>
            <a:r>
              <a:rPr lang="en-US" dirty="0"/>
              <a:t> a </a:t>
            </a:r>
            <a:r>
              <a:rPr lang="en-US" dirty="0" err="1"/>
              <a:t>aprender</a:t>
            </a:r>
            <a:r>
              <a:rPr lang="en-US" dirty="0"/>
              <a:t> </a:t>
            </a:r>
            <a:r>
              <a:rPr lang="en-US" dirty="0" err="1"/>
              <a:t>acerca</a:t>
            </a:r>
            <a:r>
              <a:rPr lang="en-US" dirty="0"/>
              <a:t> de </a:t>
            </a:r>
            <a:r>
              <a:rPr lang="en-US" dirty="0" err="1"/>
              <a:t>unas</a:t>
            </a:r>
            <a:r>
              <a:rPr lang="en-US" dirty="0"/>
              <a:t> palabras </a:t>
            </a:r>
            <a:r>
              <a:rPr lang="en-US" dirty="0" err="1"/>
              <a:t>en</a:t>
            </a:r>
            <a:r>
              <a:rPr lang="en-US" dirty="0"/>
              <a:t> un </a:t>
            </a:r>
            <a:r>
              <a:rPr lang="en-US" dirty="0" err="1"/>
              <a:t>idioma</a:t>
            </a:r>
            <a:r>
              <a:rPr lang="en-US" dirty="0"/>
              <a:t> especial. Pero antes </a:t>
            </a:r>
            <a:r>
              <a:rPr lang="en-US" dirty="0" err="1"/>
              <a:t>vamos</a:t>
            </a:r>
            <a:r>
              <a:rPr lang="en-US" dirty="0"/>
              <a:t> a </a:t>
            </a:r>
            <a:r>
              <a:rPr lang="en-US" dirty="0" err="1"/>
              <a:t>cantar</a:t>
            </a:r>
            <a:r>
              <a:rPr lang="en-US" dirty="0"/>
              <a:t> una cancion que </a:t>
            </a:r>
            <a:r>
              <a:rPr lang="en-US" dirty="0" err="1"/>
              <a:t>habla</a:t>
            </a:r>
            <a:r>
              <a:rPr lang="en-US" dirty="0"/>
              <a:t> de que Dios a </a:t>
            </a:r>
            <a:r>
              <a:rPr lang="en-US" dirty="0" err="1"/>
              <a:t>creado</a:t>
            </a:r>
            <a:r>
              <a:rPr lang="en-US" dirty="0"/>
              <a:t> TODO inclusive a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mismo</a:t>
            </a:r>
            <a:r>
              <a:rPr lang="en-US" dirty="0"/>
              <a:t>.  </a:t>
            </a:r>
            <a:r>
              <a:rPr lang="en-US" dirty="0" err="1"/>
              <a:t>Todo</a:t>
            </a:r>
            <a:r>
              <a:rPr lang="en-US" dirty="0"/>
              <a:t> lo que Dios </a:t>
            </a:r>
            <a:r>
              <a:rPr lang="en-US" dirty="0" err="1"/>
              <a:t>hizo</a:t>
            </a:r>
            <a:r>
              <a:rPr lang="en-US" dirty="0"/>
              <a:t> lo </a:t>
            </a:r>
            <a:r>
              <a:rPr lang="en-US" dirty="0" err="1"/>
              <a:t>hizo</a:t>
            </a:r>
            <a:r>
              <a:rPr lang="en-US" dirty="0"/>
              <a:t> bien.</a:t>
            </a:r>
          </a:p>
          <a:p>
            <a:endParaRPr lang="en-US" dirty="0"/>
          </a:p>
          <a:p>
            <a:r>
              <a:rPr lang="en-US" dirty="0"/>
              <a:t>¿</a:t>
            </a:r>
            <a:r>
              <a:rPr lang="en-US" dirty="0" err="1"/>
              <a:t>Cuantos</a:t>
            </a:r>
            <a:r>
              <a:rPr lang="en-US" dirty="0"/>
              <a:t> </a:t>
            </a:r>
            <a:r>
              <a:rPr lang="en-US" dirty="0" err="1"/>
              <a:t>idiomas</a:t>
            </a:r>
            <a:r>
              <a:rPr lang="en-US" dirty="0"/>
              <a:t> </a:t>
            </a:r>
            <a:r>
              <a:rPr lang="en-US" dirty="0" err="1"/>
              <a:t>hablas</a:t>
            </a:r>
            <a:r>
              <a:rPr lang="en-US" dirty="0"/>
              <a:t> </a:t>
            </a:r>
            <a:r>
              <a:rPr lang="en-US" dirty="0" err="1"/>
              <a:t>tú</a:t>
            </a:r>
            <a:r>
              <a:rPr lang="en-US" dirty="0"/>
              <a:t>?  </a:t>
            </a:r>
          </a:p>
          <a:p>
            <a:r>
              <a:rPr lang="en-US" dirty="0"/>
              <a:t>El </a:t>
            </a:r>
            <a:r>
              <a:rPr lang="en-US" dirty="0" err="1"/>
              <a:t>idioma</a:t>
            </a:r>
            <a:r>
              <a:rPr lang="en-US" dirty="0"/>
              <a:t> especial de la </a:t>
            </a:r>
            <a:r>
              <a:rPr lang="en-US" dirty="0" err="1"/>
              <a:t>iglesia</a:t>
            </a:r>
            <a:r>
              <a:rPr lang="en-US" dirty="0"/>
              <a:t> se llama Latin, y </a:t>
            </a:r>
            <a:r>
              <a:rPr lang="en-US" dirty="0" err="1"/>
              <a:t>estas</a:t>
            </a:r>
            <a:r>
              <a:rPr lang="en-US" dirty="0"/>
              <a:t> palabras que </a:t>
            </a:r>
            <a:r>
              <a:rPr lang="en-US" dirty="0" err="1"/>
              <a:t>ven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pantalla</a:t>
            </a:r>
            <a:r>
              <a:rPr lang="en-US" dirty="0"/>
              <a:t> </a:t>
            </a:r>
            <a:r>
              <a:rPr lang="en-US" dirty="0" err="1"/>
              <a:t>estan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ese </a:t>
            </a:r>
            <a:r>
              <a:rPr lang="en-US" dirty="0" err="1"/>
              <a:t>idoma</a:t>
            </a:r>
            <a:r>
              <a:rPr lang="en-US" dirty="0"/>
              <a:t>.  “Corpus Christi” </a:t>
            </a:r>
            <a:r>
              <a:rPr lang="en-US" dirty="0" err="1"/>
              <a:t>significa</a:t>
            </a:r>
            <a:r>
              <a:rPr lang="en-US" dirty="0"/>
              <a:t>, </a:t>
            </a:r>
            <a:r>
              <a:rPr lang="en-US" dirty="0" err="1"/>
              <a:t>cuerpo</a:t>
            </a:r>
            <a:r>
              <a:rPr lang="en-US" dirty="0"/>
              <a:t> de Cristo que es la </a:t>
            </a:r>
            <a:r>
              <a:rPr lang="en-US" dirty="0" err="1"/>
              <a:t>presencia</a:t>
            </a:r>
            <a:r>
              <a:rPr lang="en-US" dirty="0"/>
              <a:t> real de Jesús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Eucaristía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8108E-7C06-4746-BF4D-0F30AAB017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54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Vamos</a:t>
            </a:r>
            <a:r>
              <a:rPr lang="en-US" dirty="0"/>
              <a:t> a </a:t>
            </a:r>
            <a:r>
              <a:rPr lang="en-US" dirty="0" err="1"/>
              <a:t>buscar</a:t>
            </a:r>
            <a:r>
              <a:rPr lang="en-US" dirty="0"/>
              <a:t> un </a:t>
            </a:r>
            <a:r>
              <a:rPr lang="en-US" dirty="0" err="1"/>
              <a:t>pedazo</a:t>
            </a:r>
            <a:r>
              <a:rPr lang="en-US" dirty="0"/>
              <a:t> de </a:t>
            </a:r>
            <a:r>
              <a:rPr lang="en-US" dirty="0" err="1"/>
              <a:t>papel</a:t>
            </a:r>
            <a:r>
              <a:rPr lang="en-US" dirty="0"/>
              <a:t> y </a:t>
            </a:r>
            <a:r>
              <a:rPr lang="en-US" dirty="0" err="1"/>
              <a:t>colores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8108E-7C06-4746-BF4D-0F30AAB017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60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 los que no </a:t>
            </a:r>
            <a:r>
              <a:rPr lang="en-US" dirty="0" err="1"/>
              <a:t>puedan</a:t>
            </a:r>
            <a:r>
              <a:rPr lang="en-US" dirty="0"/>
              <a:t> </a:t>
            </a:r>
            <a:r>
              <a:rPr lang="en-US" dirty="0" err="1"/>
              <a:t>dibujar</a:t>
            </a:r>
            <a:r>
              <a:rPr lang="en-US" dirty="0"/>
              <a:t>, sus padres </a:t>
            </a:r>
            <a:r>
              <a:rPr lang="en-US" dirty="0" err="1"/>
              <a:t>han</a:t>
            </a:r>
            <a:r>
              <a:rPr lang="en-US" dirty="0"/>
              <a:t> </a:t>
            </a:r>
            <a:r>
              <a:rPr lang="en-US" dirty="0" err="1"/>
              <a:t>recibido</a:t>
            </a:r>
            <a:r>
              <a:rPr lang="en-US" dirty="0"/>
              <a:t> una </a:t>
            </a:r>
            <a:r>
              <a:rPr lang="en-US" dirty="0" err="1"/>
              <a:t>copia</a:t>
            </a:r>
            <a:r>
              <a:rPr lang="en-US" dirty="0"/>
              <a:t> de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papel</a:t>
            </a:r>
            <a:r>
              <a:rPr lang="en-US" dirty="0"/>
              <a:t> que </a:t>
            </a:r>
            <a:r>
              <a:rPr lang="en-US" dirty="0" err="1"/>
              <a:t>ven</a:t>
            </a:r>
            <a:r>
              <a:rPr lang="en-US" dirty="0"/>
              <a:t> </a:t>
            </a:r>
            <a:r>
              <a:rPr lang="en-US" dirty="0" err="1"/>
              <a:t>aqui</a:t>
            </a:r>
            <a:r>
              <a:rPr lang="en-US" dirty="0"/>
              <a:t> para que </a:t>
            </a:r>
            <a:r>
              <a:rPr lang="en-US" dirty="0" err="1"/>
              <a:t>ustedes</a:t>
            </a:r>
            <a:r>
              <a:rPr lang="en-US" dirty="0"/>
              <a:t> lo </a:t>
            </a:r>
            <a:r>
              <a:rPr lang="en-US" dirty="0" err="1"/>
              <a:t>coloreen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8108E-7C06-4746-BF4D-0F30AAB01795}" type="slidenum">
              <a:rPr lang="en-US" smtClean="0"/>
              <a:t>11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205546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 los que </a:t>
            </a:r>
            <a:r>
              <a:rPr lang="en-US" dirty="0" err="1"/>
              <a:t>puedan</a:t>
            </a:r>
            <a:r>
              <a:rPr lang="en-US" dirty="0"/>
              <a:t> </a:t>
            </a:r>
            <a:r>
              <a:rPr lang="en-US" dirty="0" err="1"/>
              <a:t>dibujar</a:t>
            </a:r>
            <a:r>
              <a:rPr lang="en-US" dirty="0"/>
              <a:t> les </a:t>
            </a:r>
            <a:r>
              <a:rPr lang="en-US" dirty="0" err="1"/>
              <a:t>reto</a:t>
            </a:r>
            <a:r>
              <a:rPr lang="en-US" dirty="0"/>
              <a:t> a que </a:t>
            </a:r>
            <a:r>
              <a:rPr lang="en-US" dirty="0" err="1"/>
              <a:t>hagan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dibujo</a:t>
            </a:r>
            <a:r>
              <a:rPr lang="en-US" dirty="0"/>
              <a:t>.  Lo </a:t>
            </a:r>
            <a:r>
              <a:rPr lang="en-US" dirty="0" err="1"/>
              <a:t>compartiremos</a:t>
            </a:r>
            <a:r>
              <a:rPr lang="en-US" dirty="0"/>
              <a:t> la </a:t>
            </a:r>
            <a:r>
              <a:rPr lang="en-US" dirty="0" err="1"/>
              <a:t>semana</a:t>
            </a:r>
            <a:r>
              <a:rPr lang="en-US" dirty="0"/>
              <a:t> que </a:t>
            </a:r>
            <a:r>
              <a:rPr lang="en-US" dirty="0" err="1"/>
              <a:t>viene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Besos</a:t>
            </a:r>
            <a:r>
              <a:rPr lang="en-US" dirty="0"/>
              <a:t> </a:t>
            </a:r>
            <a:r>
              <a:rPr lang="en-US" dirty="0" err="1"/>
              <a:t>chicos</a:t>
            </a:r>
            <a:r>
              <a:rPr lang="en-US" dirty="0"/>
              <a:t>, </a:t>
            </a:r>
            <a:r>
              <a:rPr lang="en-US" dirty="0" err="1"/>
              <a:t>disfruten</a:t>
            </a:r>
            <a:r>
              <a:rPr lang="en-US" dirty="0"/>
              <a:t> </a:t>
            </a:r>
            <a:r>
              <a:rPr lang="en-US" dirty="0" err="1"/>
              <a:t>mucho</a:t>
            </a:r>
            <a:r>
              <a:rPr lang="en-US" dirty="0"/>
              <a:t> la fiesta de Corpus </a:t>
            </a:r>
            <a:r>
              <a:rPr lang="en-US" dirty="0" err="1"/>
              <a:t>Chirsti</a:t>
            </a:r>
            <a:r>
              <a:rPr lang="en-US" dirty="0"/>
              <a:t> y </a:t>
            </a:r>
            <a:r>
              <a:rPr lang="en-US" dirty="0" err="1"/>
              <a:t>cuentale</a:t>
            </a:r>
            <a:r>
              <a:rPr lang="en-US" dirty="0"/>
              <a:t> a </a:t>
            </a:r>
            <a:r>
              <a:rPr lang="en-US" dirty="0" err="1"/>
              <a:t>tus</a:t>
            </a:r>
            <a:r>
              <a:rPr lang="en-US" dirty="0"/>
              <a:t> papas lo que has </a:t>
            </a:r>
            <a:r>
              <a:rPr lang="en-US" dirty="0" err="1"/>
              <a:t>aprendido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HASTA LA SEMANA QUE VIENE.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8108E-7C06-4746-BF4D-0F30AAB017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99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voy</a:t>
            </a:r>
            <a:r>
              <a:rPr lang="en-US" dirty="0"/>
              <a:t> a </a:t>
            </a:r>
            <a:r>
              <a:rPr lang="en-US" dirty="0" err="1"/>
              <a:t>contar</a:t>
            </a:r>
            <a:r>
              <a:rPr lang="en-US" dirty="0"/>
              <a:t> que a mi me </a:t>
            </a:r>
            <a:r>
              <a:rPr lang="en-US" dirty="0" err="1"/>
              <a:t>encantan</a:t>
            </a:r>
            <a:r>
              <a:rPr lang="en-US" dirty="0"/>
              <a:t> los regalos, y las fiestas.  La </a:t>
            </a:r>
            <a:r>
              <a:rPr lang="en-US" dirty="0" err="1"/>
              <a:t>iglesia</a:t>
            </a:r>
            <a:r>
              <a:rPr lang="en-US" dirty="0"/>
              <a:t> </a:t>
            </a:r>
            <a:r>
              <a:rPr lang="en-US" dirty="0" err="1"/>
              <a:t>celebra</a:t>
            </a:r>
            <a:r>
              <a:rPr lang="en-US" dirty="0"/>
              <a:t> una gran fiesta por el gran regalo que </a:t>
            </a:r>
            <a:r>
              <a:rPr lang="en-US" dirty="0" err="1"/>
              <a:t>recibió</a:t>
            </a:r>
            <a:r>
              <a:rPr lang="en-US" dirty="0"/>
              <a:t> de Dios,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hijo</a:t>
            </a:r>
            <a:r>
              <a:rPr lang="en-US" dirty="0"/>
              <a:t> Jesús.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8108E-7C06-4746-BF4D-0F30AAB017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97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Jesús que se </a:t>
            </a:r>
            <a:r>
              <a:rPr lang="en-US" dirty="0" err="1"/>
              <a:t>preocupa</a:t>
            </a:r>
            <a:r>
              <a:rPr lang="en-US" dirty="0"/>
              <a:t> de </a:t>
            </a:r>
            <a:r>
              <a:rPr lang="en-US" dirty="0" err="1"/>
              <a:t>nosotros</a:t>
            </a:r>
            <a:r>
              <a:rPr lang="en-US" dirty="0"/>
              <a:t> y </a:t>
            </a:r>
            <a:r>
              <a:rPr lang="en-US" dirty="0" err="1"/>
              <a:t>nos</a:t>
            </a:r>
            <a:r>
              <a:rPr lang="en-US" dirty="0"/>
              <a:t> da de comer, </a:t>
            </a:r>
            <a:r>
              <a:rPr lang="en-US" dirty="0" err="1"/>
              <a:t>como</a:t>
            </a:r>
            <a:r>
              <a:rPr lang="en-US" dirty="0"/>
              <a:t> le </a:t>
            </a:r>
            <a:r>
              <a:rPr lang="en-US" dirty="0" err="1"/>
              <a:t>dió</a:t>
            </a:r>
            <a:r>
              <a:rPr lang="en-US" dirty="0"/>
              <a:t> de comer una </a:t>
            </a:r>
            <a:r>
              <a:rPr lang="en-US" dirty="0" err="1"/>
              <a:t>vez</a:t>
            </a:r>
            <a:r>
              <a:rPr lang="en-US" dirty="0"/>
              <a:t> a 5,000 personas.  ¿</a:t>
            </a:r>
            <a:r>
              <a:rPr lang="en-US" dirty="0" err="1"/>
              <a:t>Cuanto</a:t>
            </a:r>
            <a:r>
              <a:rPr lang="en-US" dirty="0"/>
              <a:t> es 5,000?  Un </a:t>
            </a:r>
            <a:r>
              <a:rPr lang="en-US" dirty="0" err="1"/>
              <a:t>montón</a:t>
            </a:r>
            <a:r>
              <a:rPr lang="en-US" dirty="0"/>
              <a:t> de </a:t>
            </a:r>
            <a:r>
              <a:rPr lang="en-US" dirty="0" err="1"/>
              <a:t>gente</a:t>
            </a:r>
            <a:r>
              <a:rPr lang="en-US" dirty="0"/>
              <a:t>, Jesús realize un gran </a:t>
            </a:r>
            <a:r>
              <a:rPr lang="en-US" dirty="0" err="1"/>
              <a:t>milagro</a:t>
            </a:r>
            <a:r>
              <a:rPr lang="en-US" dirty="0"/>
              <a:t> ese </a:t>
            </a:r>
            <a:r>
              <a:rPr lang="en-US" dirty="0" err="1"/>
              <a:t>día</a:t>
            </a:r>
            <a:r>
              <a:rPr lang="en-US" dirty="0"/>
              <a:t> </a:t>
            </a:r>
            <a:r>
              <a:rPr lang="en-US" dirty="0" err="1"/>
              <a:t>porque</a:t>
            </a:r>
            <a:r>
              <a:rPr lang="en-US" dirty="0"/>
              <a:t> solo tenia 3 panes y 5 </a:t>
            </a:r>
            <a:r>
              <a:rPr lang="en-US" dirty="0" err="1"/>
              <a:t>peces</a:t>
            </a:r>
            <a:r>
              <a:rPr lang="en-US" dirty="0"/>
              <a:t> y </a:t>
            </a:r>
            <a:r>
              <a:rPr lang="en-US" dirty="0" err="1"/>
              <a:t>aún</a:t>
            </a:r>
            <a:r>
              <a:rPr lang="en-US" dirty="0"/>
              <a:t> </a:t>
            </a:r>
            <a:r>
              <a:rPr lang="en-US" dirty="0" err="1"/>
              <a:t>así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comieron</a:t>
            </a:r>
            <a:r>
              <a:rPr lang="en-US" dirty="0"/>
              <a:t> y hasta </a:t>
            </a:r>
            <a:r>
              <a:rPr lang="en-US" dirty="0" err="1"/>
              <a:t>sobró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8108E-7C06-4746-BF4D-0F30AAB017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08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Jesús </a:t>
            </a:r>
            <a:r>
              <a:rPr lang="en-US" dirty="0" err="1"/>
              <a:t>también</a:t>
            </a:r>
            <a:r>
              <a:rPr lang="en-US" dirty="0"/>
              <a:t> se </a:t>
            </a:r>
            <a:r>
              <a:rPr lang="en-US" dirty="0" err="1"/>
              <a:t>preocupa</a:t>
            </a:r>
            <a:r>
              <a:rPr lang="en-US" dirty="0"/>
              <a:t> por </a:t>
            </a:r>
            <a:r>
              <a:rPr lang="en-US" dirty="0" err="1"/>
              <a:t>darle</a:t>
            </a:r>
            <a:r>
              <a:rPr lang="en-US" dirty="0"/>
              <a:t> de comer a </a:t>
            </a:r>
            <a:r>
              <a:rPr lang="en-US" dirty="0" err="1"/>
              <a:t>nuestra</a:t>
            </a:r>
            <a:r>
              <a:rPr lang="en-US" dirty="0"/>
              <a:t> alma, y para </a:t>
            </a:r>
            <a:r>
              <a:rPr lang="en-US" dirty="0" err="1"/>
              <a:t>nuestra</a:t>
            </a:r>
            <a:r>
              <a:rPr lang="en-US" dirty="0"/>
              <a:t> alma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dá</a:t>
            </a:r>
            <a:r>
              <a:rPr lang="en-US" dirty="0"/>
              <a:t> la major comida, el </a:t>
            </a:r>
            <a:r>
              <a:rPr lang="en-US" dirty="0" err="1"/>
              <a:t>mismo</a:t>
            </a:r>
            <a:r>
              <a:rPr lang="en-US" dirty="0"/>
              <a:t>.  Durante la </a:t>
            </a:r>
            <a:r>
              <a:rPr lang="en-US" dirty="0" err="1"/>
              <a:t>última</a:t>
            </a:r>
            <a:r>
              <a:rPr lang="en-US" dirty="0"/>
              <a:t> </a:t>
            </a:r>
            <a:r>
              <a:rPr lang="en-US" dirty="0" err="1"/>
              <a:t>cena</a:t>
            </a:r>
            <a:r>
              <a:rPr lang="en-US" dirty="0"/>
              <a:t> </a:t>
            </a:r>
            <a:r>
              <a:rPr lang="en-US" dirty="0" err="1"/>
              <a:t>partió</a:t>
            </a:r>
            <a:r>
              <a:rPr lang="en-US" dirty="0"/>
              <a:t> Pan LO BENDIJO y se los </a:t>
            </a:r>
            <a:r>
              <a:rPr lang="en-US" dirty="0" err="1"/>
              <a:t>dió</a:t>
            </a:r>
            <a:r>
              <a:rPr lang="en-US" dirty="0"/>
              <a:t> a sus </a:t>
            </a:r>
            <a:r>
              <a:rPr lang="en-US" dirty="0" err="1"/>
              <a:t>discípulos</a:t>
            </a:r>
            <a:r>
              <a:rPr lang="en-US" dirty="0"/>
              <a:t> </a:t>
            </a:r>
            <a:r>
              <a:rPr lang="en-US" dirty="0" err="1"/>
              <a:t>diciendo</a:t>
            </a:r>
            <a:r>
              <a:rPr lang="en-US" dirty="0"/>
              <a:t>, ESTE ES MI CUERPO, </a:t>
            </a:r>
            <a:r>
              <a:rPr lang="en-US" dirty="0" err="1"/>
              <a:t>levantó</a:t>
            </a:r>
            <a:r>
              <a:rPr lang="en-US" dirty="0"/>
              <a:t> la </a:t>
            </a:r>
            <a:r>
              <a:rPr lang="en-US" dirty="0" err="1"/>
              <a:t>copa</a:t>
            </a:r>
            <a:r>
              <a:rPr lang="en-US" dirty="0"/>
              <a:t> </a:t>
            </a:r>
            <a:r>
              <a:rPr lang="en-US" dirty="0" err="1"/>
              <a:t>llena</a:t>
            </a:r>
            <a:r>
              <a:rPr lang="en-US" dirty="0"/>
              <a:t> de vino, LA BENDIJO, y se las </a:t>
            </a:r>
            <a:r>
              <a:rPr lang="en-US" dirty="0" err="1"/>
              <a:t>dió</a:t>
            </a:r>
            <a:r>
              <a:rPr lang="en-US" dirty="0"/>
              <a:t> a sus </a:t>
            </a:r>
            <a:r>
              <a:rPr lang="en-US" dirty="0" err="1"/>
              <a:t>discipulos</a:t>
            </a:r>
            <a:r>
              <a:rPr lang="en-US" dirty="0"/>
              <a:t> </a:t>
            </a:r>
            <a:r>
              <a:rPr lang="en-US" dirty="0" err="1"/>
              <a:t>diciendo</a:t>
            </a:r>
            <a:r>
              <a:rPr lang="en-US" dirty="0"/>
              <a:t> “ESTA ES MI SANGRE”. </a:t>
            </a:r>
            <a:r>
              <a:rPr lang="en-US" dirty="0" err="1"/>
              <a:t>También</a:t>
            </a:r>
            <a:r>
              <a:rPr lang="en-US" dirty="0"/>
              <a:t> </a:t>
            </a:r>
            <a:r>
              <a:rPr lang="en-US" dirty="0" err="1"/>
              <a:t>mandó</a:t>
            </a:r>
            <a:r>
              <a:rPr lang="en-US" dirty="0"/>
              <a:t> a sus </a:t>
            </a:r>
            <a:r>
              <a:rPr lang="en-US" dirty="0" err="1"/>
              <a:t>discipulos</a:t>
            </a:r>
            <a:r>
              <a:rPr lang="en-US" dirty="0"/>
              <a:t> a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esto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memoria</a:t>
            </a:r>
            <a:r>
              <a:rPr lang="en-US" dirty="0"/>
              <a:t> </a:t>
            </a:r>
            <a:r>
              <a:rPr lang="en-US" dirty="0" err="1"/>
              <a:t>mia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Jesús </a:t>
            </a:r>
            <a:r>
              <a:rPr lang="en-US" dirty="0" err="1"/>
              <a:t>siempre</a:t>
            </a:r>
            <a:r>
              <a:rPr lang="en-US" dirty="0"/>
              <a:t> dice la </a:t>
            </a:r>
            <a:r>
              <a:rPr lang="en-US" dirty="0" err="1"/>
              <a:t>verdad</a:t>
            </a:r>
            <a:r>
              <a:rPr lang="en-US" dirty="0"/>
              <a:t>, el </a:t>
            </a:r>
            <a:r>
              <a:rPr lang="en-US" dirty="0" err="1"/>
              <a:t>nunca</a:t>
            </a:r>
            <a:r>
              <a:rPr lang="en-US" dirty="0"/>
              <a:t> </a:t>
            </a:r>
            <a:r>
              <a:rPr lang="en-US" dirty="0" err="1"/>
              <a:t>miente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8108E-7C06-4746-BF4D-0F30AAB017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33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Por </a:t>
            </a:r>
            <a:r>
              <a:rPr lang="en-US" dirty="0" err="1"/>
              <a:t>eso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que el </a:t>
            </a:r>
            <a:r>
              <a:rPr lang="en-US" dirty="0" err="1"/>
              <a:t>sacerdote</a:t>
            </a:r>
            <a:r>
              <a:rPr lang="en-US" dirty="0"/>
              <a:t> pronuncial </a:t>
            </a:r>
            <a:r>
              <a:rPr lang="en-US" dirty="0" err="1"/>
              <a:t>esas</a:t>
            </a:r>
            <a:r>
              <a:rPr lang="en-US" dirty="0"/>
              <a:t> palabras </a:t>
            </a:r>
            <a:r>
              <a:rPr lang="en-US" dirty="0" err="1"/>
              <a:t>durante</a:t>
            </a:r>
            <a:r>
              <a:rPr lang="en-US" dirty="0"/>
              <a:t> de la </a:t>
            </a:r>
            <a:r>
              <a:rPr lang="en-US" dirty="0" err="1"/>
              <a:t>misa</a:t>
            </a:r>
            <a:r>
              <a:rPr lang="en-US" dirty="0"/>
              <a:t>, Jesús </a:t>
            </a:r>
            <a:r>
              <a:rPr lang="en-US" dirty="0" err="1"/>
              <a:t>viene</a:t>
            </a:r>
            <a:r>
              <a:rPr lang="en-US" dirty="0"/>
              <a:t> y el pan y el vino se </a:t>
            </a:r>
            <a:r>
              <a:rPr lang="en-US" dirty="0" err="1"/>
              <a:t>convierte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Jesús.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8108E-7C06-4746-BF4D-0F30AAB017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32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¿Que </a:t>
            </a:r>
            <a:r>
              <a:rPr lang="en-US" dirty="0" err="1"/>
              <a:t>quiere</a:t>
            </a:r>
            <a:r>
              <a:rPr lang="en-US" dirty="0"/>
              <a:t> </a:t>
            </a:r>
            <a:r>
              <a:rPr lang="en-US" dirty="0" err="1"/>
              <a:t>decir</a:t>
            </a:r>
            <a:r>
              <a:rPr lang="en-US" dirty="0"/>
              <a:t> </a:t>
            </a:r>
            <a:r>
              <a:rPr lang="en-US" dirty="0" err="1"/>
              <a:t>esto</a:t>
            </a:r>
            <a:r>
              <a:rPr lang="en-US" dirty="0"/>
              <a:t>?  Que Jesús </a:t>
            </a:r>
            <a:r>
              <a:rPr lang="en-US" dirty="0" err="1"/>
              <a:t>completo</a:t>
            </a:r>
            <a:r>
              <a:rPr lang="en-US" dirty="0"/>
              <a:t>, </a:t>
            </a:r>
            <a:r>
              <a:rPr lang="en-US" dirty="0" err="1"/>
              <a:t>cuerpo</a:t>
            </a:r>
            <a:r>
              <a:rPr lang="en-US" dirty="0"/>
              <a:t>, Sangre, Alma y </a:t>
            </a:r>
            <a:r>
              <a:rPr lang="en-US" dirty="0" err="1"/>
              <a:t>Divinidad</a:t>
            </a:r>
            <a:r>
              <a:rPr lang="en-US" dirty="0"/>
              <a:t> </a:t>
            </a:r>
            <a:r>
              <a:rPr lang="en-US" dirty="0" err="1"/>
              <a:t>estan</a:t>
            </a:r>
            <a:r>
              <a:rPr lang="en-US" dirty="0"/>
              <a:t> </a:t>
            </a:r>
            <a:r>
              <a:rPr lang="en-US" dirty="0" err="1"/>
              <a:t>presentes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Eucaristía</a:t>
            </a:r>
            <a:r>
              <a:rPr lang="en-US" dirty="0"/>
              <a:t>.  Ven ese </a:t>
            </a:r>
            <a:r>
              <a:rPr lang="en-US" dirty="0" err="1"/>
              <a:t>símbolo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verde</a:t>
            </a:r>
            <a:r>
              <a:rPr lang="en-US" dirty="0"/>
              <a:t>? </a:t>
            </a:r>
            <a:r>
              <a:rPr lang="en-US" dirty="0" err="1"/>
              <a:t>Eso</a:t>
            </a:r>
            <a:r>
              <a:rPr lang="en-US" dirty="0"/>
              <a:t> </a:t>
            </a:r>
            <a:r>
              <a:rPr lang="en-US" dirty="0" err="1"/>
              <a:t>quiere</a:t>
            </a:r>
            <a:r>
              <a:rPr lang="en-US" dirty="0"/>
              <a:t> </a:t>
            </a:r>
            <a:r>
              <a:rPr lang="en-US" dirty="0" err="1"/>
              <a:t>decir</a:t>
            </a:r>
            <a:r>
              <a:rPr lang="en-US" dirty="0"/>
              <a:t> </a:t>
            </a:r>
            <a:r>
              <a:rPr lang="en-US" dirty="0" err="1"/>
              <a:t>igual</a:t>
            </a:r>
            <a:r>
              <a:rPr lang="en-US" dirty="0"/>
              <a:t>, Jesús </a:t>
            </a:r>
            <a:r>
              <a:rPr lang="en-US" dirty="0" err="1"/>
              <a:t>igual</a:t>
            </a:r>
            <a:r>
              <a:rPr lang="en-US" dirty="0"/>
              <a:t> </a:t>
            </a:r>
            <a:r>
              <a:rPr lang="en-US" dirty="0" err="1"/>
              <a:t>Eucarístia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8108E-7C06-4746-BF4D-0F30AAB017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30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Hay </a:t>
            </a:r>
            <a:r>
              <a:rPr lang="en-US" dirty="0" err="1"/>
              <a:t>comidas</a:t>
            </a:r>
            <a:r>
              <a:rPr lang="en-US" dirty="0"/>
              <a:t> que se </a:t>
            </a:r>
            <a:r>
              <a:rPr lang="en-US" dirty="0" err="1"/>
              <a:t>ven</a:t>
            </a:r>
            <a:r>
              <a:rPr lang="en-US" dirty="0"/>
              <a:t> </a:t>
            </a:r>
            <a:r>
              <a:rPr lang="en-US" dirty="0" err="1"/>
              <a:t>ricas</a:t>
            </a:r>
            <a:r>
              <a:rPr lang="en-US" dirty="0"/>
              <a:t>, </a:t>
            </a:r>
            <a:r>
              <a:rPr lang="en-US" dirty="0" err="1"/>
              <a:t>tienen</a:t>
            </a:r>
            <a:r>
              <a:rPr lang="en-US" dirty="0"/>
              <a:t> </a:t>
            </a:r>
            <a:r>
              <a:rPr lang="en-US" dirty="0" err="1"/>
              <a:t>mucho</a:t>
            </a:r>
            <a:r>
              <a:rPr lang="en-US" dirty="0"/>
              <a:t> </a:t>
            </a:r>
            <a:r>
              <a:rPr lang="en-US" dirty="0" err="1"/>
              <a:t>sabor</a:t>
            </a:r>
            <a:r>
              <a:rPr lang="en-US" dirty="0"/>
              <a:t> y color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hacen</a:t>
            </a:r>
            <a:r>
              <a:rPr lang="en-US" dirty="0"/>
              <a:t> </a:t>
            </a:r>
            <a:r>
              <a:rPr lang="en-US" dirty="0" err="1"/>
              <a:t>daño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le </a:t>
            </a:r>
            <a:r>
              <a:rPr lang="en-US" dirty="0" err="1"/>
              <a:t>pasa</a:t>
            </a:r>
            <a:r>
              <a:rPr lang="en-US" dirty="0"/>
              <a:t> a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cuerpo</a:t>
            </a:r>
            <a:r>
              <a:rPr lang="en-US" dirty="0"/>
              <a:t> </a:t>
            </a:r>
            <a:r>
              <a:rPr lang="en-US" dirty="0" err="1"/>
              <a:t>cuando</a:t>
            </a:r>
            <a:r>
              <a:rPr lang="en-US" dirty="0"/>
              <a:t> come mala comida?  Nos </a:t>
            </a:r>
            <a:r>
              <a:rPr lang="en-US" dirty="0" err="1"/>
              <a:t>enfermamos</a:t>
            </a:r>
            <a:r>
              <a:rPr lang="en-US" dirty="0"/>
              <a:t>, y hasta Podemos </a:t>
            </a:r>
            <a:r>
              <a:rPr lang="en-US" dirty="0" err="1"/>
              <a:t>morir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Lo </a:t>
            </a:r>
            <a:r>
              <a:rPr lang="en-US" dirty="0" err="1"/>
              <a:t>mismo</a:t>
            </a:r>
            <a:r>
              <a:rPr lang="en-US" dirty="0"/>
              <a:t> </a:t>
            </a:r>
            <a:r>
              <a:rPr lang="en-US" dirty="0" err="1"/>
              <a:t>pasa</a:t>
            </a:r>
            <a:r>
              <a:rPr lang="en-US" dirty="0"/>
              <a:t> con </a:t>
            </a:r>
            <a:r>
              <a:rPr lang="en-US" dirty="0" err="1"/>
              <a:t>nuestra</a:t>
            </a:r>
            <a:r>
              <a:rPr lang="en-US" dirty="0"/>
              <a:t> alma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8108E-7C06-4746-BF4D-0F30AAB017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4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major comida para </a:t>
            </a:r>
            <a:r>
              <a:rPr lang="en-US" dirty="0" err="1"/>
              <a:t>nuestra</a:t>
            </a:r>
            <a:r>
              <a:rPr lang="en-US" dirty="0"/>
              <a:t> alma es la </a:t>
            </a:r>
            <a:r>
              <a:rPr lang="en-US" dirty="0" err="1"/>
              <a:t>Eucaristía</a:t>
            </a:r>
            <a:r>
              <a:rPr lang="en-US" dirty="0"/>
              <a:t> que </a:t>
            </a:r>
            <a:r>
              <a:rPr lang="en-US" dirty="0" err="1"/>
              <a:t>aunque</a:t>
            </a:r>
            <a:r>
              <a:rPr lang="en-US" dirty="0"/>
              <a:t> no </a:t>
            </a:r>
            <a:r>
              <a:rPr lang="en-US" dirty="0" err="1"/>
              <a:t>tenga</a:t>
            </a:r>
            <a:r>
              <a:rPr lang="en-US" dirty="0"/>
              <a:t> color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mucho</a:t>
            </a:r>
            <a:r>
              <a:rPr lang="en-US" dirty="0"/>
              <a:t> </a:t>
            </a:r>
            <a:r>
              <a:rPr lang="en-US" dirty="0" err="1"/>
              <a:t>sabor</a:t>
            </a:r>
            <a:r>
              <a:rPr lang="en-US" dirty="0"/>
              <a:t> </a:t>
            </a:r>
            <a:r>
              <a:rPr lang="en-US" dirty="0" err="1"/>
              <a:t>nutra</a:t>
            </a:r>
            <a:r>
              <a:rPr lang="en-US" dirty="0"/>
              <a:t> </a:t>
            </a:r>
            <a:r>
              <a:rPr lang="en-US" dirty="0" err="1"/>
              <a:t>nuestra</a:t>
            </a:r>
            <a:r>
              <a:rPr lang="en-US" dirty="0"/>
              <a:t> alma para que </a:t>
            </a:r>
            <a:r>
              <a:rPr lang="en-US" dirty="0" err="1"/>
              <a:t>vivamos</a:t>
            </a:r>
            <a:r>
              <a:rPr lang="en-US" dirty="0"/>
              <a:t> </a:t>
            </a:r>
            <a:r>
              <a:rPr lang="en-US" dirty="0" err="1"/>
              <a:t>siempre</a:t>
            </a:r>
            <a:r>
              <a:rPr lang="en-US" dirty="0"/>
              <a:t> con Dios.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8108E-7C06-4746-BF4D-0F30AAB017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40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Jesús </a:t>
            </a:r>
            <a:r>
              <a:rPr lang="en-US" dirty="0" err="1"/>
              <a:t>quiere</a:t>
            </a:r>
            <a:r>
              <a:rPr lang="en-US" dirty="0"/>
              <a:t> </a:t>
            </a:r>
            <a:r>
              <a:rPr lang="en-US" dirty="0" err="1"/>
              <a:t>quedarse</a:t>
            </a:r>
            <a:r>
              <a:rPr lang="en-US" dirty="0"/>
              <a:t> con </a:t>
            </a:r>
            <a:r>
              <a:rPr lang="en-US" dirty="0" err="1"/>
              <a:t>nosostros</a:t>
            </a:r>
            <a:r>
              <a:rPr lang="en-US" dirty="0"/>
              <a:t> y que </a:t>
            </a:r>
            <a:r>
              <a:rPr lang="en-US" dirty="0" err="1"/>
              <a:t>nosotros</a:t>
            </a:r>
            <a:r>
              <a:rPr lang="en-US" dirty="0"/>
              <a:t> </a:t>
            </a:r>
            <a:r>
              <a:rPr lang="en-US" dirty="0" err="1"/>
              <a:t>permanezcamos</a:t>
            </a:r>
            <a:r>
              <a:rPr lang="en-US" dirty="0"/>
              <a:t> con El y que </a:t>
            </a:r>
            <a:r>
              <a:rPr lang="en-US" dirty="0" err="1"/>
              <a:t>seamos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El.  Por </a:t>
            </a:r>
            <a:r>
              <a:rPr lang="en-US" dirty="0" err="1"/>
              <a:t>eso</a:t>
            </a:r>
            <a:r>
              <a:rPr lang="en-US" dirty="0"/>
              <a:t> </a:t>
            </a:r>
            <a:r>
              <a:rPr lang="en-US" dirty="0" err="1"/>
              <a:t>debemos</a:t>
            </a:r>
            <a:r>
              <a:rPr lang="en-US" dirty="0"/>
              <a:t> </a:t>
            </a:r>
            <a:r>
              <a:rPr lang="en-US" dirty="0" err="1"/>
              <a:t>preparnos</a:t>
            </a:r>
            <a:r>
              <a:rPr lang="en-US" dirty="0"/>
              <a:t> </a:t>
            </a:r>
            <a:r>
              <a:rPr lang="en-US" dirty="0" err="1"/>
              <a:t>muy</a:t>
            </a:r>
            <a:r>
              <a:rPr lang="en-US" dirty="0"/>
              <a:t> bien para </a:t>
            </a:r>
            <a:r>
              <a:rPr lang="en-US" dirty="0" err="1"/>
              <a:t>nuestra</a:t>
            </a:r>
            <a:r>
              <a:rPr lang="en-US" dirty="0"/>
              <a:t> </a:t>
            </a:r>
            <a:r>
              <a:rPr lang="en-US" dirty="0" err="1"/>
              <a:t>primera</a:t>
            </a:r>
            <a:r>
              <a:rPr lang="en-US" dirty="0"/>
              <a:t> </a:t>
            </a:r>
            <a:r>
              <a:rPr lang="en-US" dirty="0" err="1"/>
              <a:t>Comunión</a:t>
            </a:r>
            <a:r>
              <a:rPr lang="en-US" dirty="0"/>
              <a:t> y </a:t>
            </a:r>
            <a:r>
              <a:rPr lang="en-US" dirty="0" err="1"/>
              <a:t>todas</a:t>
            </a:r>
            <a:r>
              <a:rPr lang="en-US" dirty="0"/>
              <a:t> las que </a:t>
            </a:r>
            <a:r>
              <a:rPr lang="en-US" dirty="0" err="1"/>
              <a:t>vendrán</a:t>
            </a:r>
            <a:r>
              <a:rPr lang="en-US" dirty="0"/>
              <a:t> </a:t>
            </a:r>
            <a:r>
              <a:rPr lang="en-US" dirty="0" err="1"/>
              <a:t>después</a:t>
            </a:r>
            <a:r>
              <a:rPr lang="en-US" dirty="0"/>
              <a:t> </a:t>
            </a:r>
            <a:r>
              <a:rPr lang="en-US" dirty="0" err="1"/>
              <a:t>porque</a:t>
            </a:r>
            <a:r>
              <a:rPr lang="en-US" dirty="0"/>
              <a:t> Jesús </a:t>
            </a:r>
            <a:r>
              <a:rPr lang="en-US" dirty="0" err="1"/>
              <a:t>está</a:t>
            </a:r>
            <a:r>
              <a:rPr lang="en-US" dirty="0"/>
              <a:t> con </a:t>
            </a:r>
            <a:r>
              <a:rPr lang="en-US" dirty="0" err="1"/>
              <a:t>nosotros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ese </a:t>
            </a:r>
            <a:r>
              <a:rPr lang="en-US" dirty="0" err="1"/>
              <a:t>pedazo</a:t>
            </a:r>
            <a:r>
              <a:rPr lang="en-US" dirty="0"/>
              <a:t> de pan y </a:t>
            </a:r>
            <a:r>
              <a:rPr lang="en-US" dirty="0" err="1"/>
              <a:t>en</a:t>
            </a:r>
            <a:r>
              <a:rPr lang="en-US" dirty="0"/>
              <a:t> ese poco de vino.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8108E-7C06-4746-BF4D-0F30AAB017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19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355D72A-7DBA-4B19-9E0F-5B839B5552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08465" y="132202"/>
            <a:ext cx="1229299" cy="12292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JP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Comic Sans MS" panose="030F0702030302020204" pitchFamily="66" charset="0"/>
              </a:rPr>
              <a:t>Corpus </a:t>
            </a:r>
            <a:r>
              <a:rPr lang="en-US" sz="6600" dirty="0" err="1">
                <a:latin typeface="Comic Sans MS" panose="030F0702030302020204" pitchFamily="66" charset="0"/>
              </a:rPr>
              <a:t>christi</a:t>
            </a:r>
            <a:endParaRPr lang="en-US" sz="66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Cuerpo de Cristo</a:t>
            </a:r>
          </a:p>
          <a:p>
            <a:r>
              <a:rPr lang="en-US" dirty="0"/>
              <a:t>La </a:t>
            </a:r>
            <a:r>
              <a:rPr lang="en-US" dirty="0" err="1"/>
              <a:t>presencia</a:t>
            </a:r>
            <a:r>
              <a:rPr lang="en-US" dirty="0"/>
              <a:t> real de </a:t>
            </a:r>
            <a:r>
              <a:rPr lang="en-US" dirty="0" err="1"/>
              <a:t>jesús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eucaristía</a:t>
            </a:r>
            <a:endParaRPr lang="en-US" dirty="0"/>
          </a:p>
        </p:txBody>
      </p:sp>
      <p:pic>
        <p:nvPicPr>
          <p:cNvPr id="4" name="05Dios Creo to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76" end="29396.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6506" y="5867400"/>
            <a:ext cx="609600" cy="60960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1FD39E5-0A5B-45E0-8FF4-3C441131AD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1273" y="144966"/>
            <a:ext cx="1371600" cy="13716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8134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8082" y="2339788"/>
            <a:ext cx="77723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Actividad</a:t>
            </a:r>
            <a:endParaRPr lang="en-U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130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bujo de Jesús de dibujos animados para colorear | Dibujos par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04" y="1102658"/>
            <a:ext cx="3887946" cy="503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es De La Copa De Caliz Para Colorear Imagui | CLOUDY GIRL P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193" y="1103881"/>
            <a:ext cx="5038343" cy="5038344"/>
          </a:xfrm>
          <a:prstGeom prst="rect">
            <a:avLst/>
          </a:prstGeom>
          <a:blipFill dpi="0" rotWithShape="1">
            <a:blip r:embed="rId5">
              <a:alphaModFix amt="57000"/>
            </a:blip>
            <a:srcRect/>
            <a:tile tx="0" ty="0" sx="100000" sy="100000" flip="none" algn="tl"/>
          </a:blipFill>
        </p:spPr>
      </p:pic>
      <p:sp>
        <p:nvSpPr>
          <p:cNvPr id="3" name="Rectangle 2"/>
          <p:cNvSpPr/>
          <p:nvPr/>
        </p:nvSpPr>
        <p:spPr>
          <a:xfrm>
            <a:off x="2715879" y="452735"/>
            <a:ext cx="63990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Presencia</a:t>
            </a:r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Real</a:t>
            </a:r>
            <a:endParaRPr lang="en-US" sz="8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30" name="Picture 6" descr="Signo De Igualdad Línea Fina Icono Para El Diseño Y El Desarrollo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0"/>
          <a:stretch/>
        </p:blipFill>
        <p:spPr bwMode="auto">
          <a:xfrm>
            <a:off x="4672165" y="2982352"/>
            <a:ext cx="2264073" cy="219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27168" y="5638784"/>
            <a:ext cx="60965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Corpus</a:t>
            </a:r>
            <a:r>
              <a:rPr lang="en-US" sz="6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Christi</a:t>
            </a:r>
            <a:endParaRPr lang="en-US" sz="8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0065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0A0C19D7-1B92-49C5-876A-9C6967432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758752" y="-1251324"/>
            <a:ext cx="6515100" cy="936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25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tro simple caricatura de un empresario celebración gran caja de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" t="-7218" r="-678" b="6795"/>
          <a:stretch/>
        </p:blipFill>
        <p:spPr bwMode="auto">
          <a:xfrm>
            <a:off x="3322299" y="403412"/>
            <a:ext cx="5948630" cy="636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41" y="1106021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9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esús alimenta a miles de personas | Lecciones de la Biblia para niñ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929" y="288277"/>
            <a:ext cx="4597118" cy="612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175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9" y="1237957"/>
            <a:ext cx="9898610" cy="441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53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onsejos para vivir la misa online (II): cómo sacar más provecho ...">
            <a:extLst>
              <a:ext uri="{FF2B5EF4-FFF2-40B4-BE49-F238E27FC236}">
                <a16:creationId xmlns:a16="http://schemas.microsoft.com/office/drawing/2014/main" id="{A2D13CAE-EEA7-4C10-8B24-AC2925303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619" y="739139"/>
            <a:ext cx="5472853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01 mejores imágenes de Fano | Imágenes religiosas, Catequesis ...">
            <a:extLst>
              <a:ext uri="{FF2B5EF4-FFF2-40B4-BE49-F238E27FC236}">
                <a16:creationId xmlns:a16="http://schemas.microsoft.com/office/drawing/2014/main" id="{388403F7-8E5A-4265-A097-CC237925F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23" y="736106"/>
            <a:ext cx="3389777" cy="585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73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agrado Corazón De Jesús - Sagrado Corazon De Jesus Caricatur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240" y="578223"/>
            <a:ext cx="3488808" cy="601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gual: Imágenes, fotos de stock y vecto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0" b="27821"/>
          <a:stretch/>
        </p:blipFill>
        <p:spPr bwMode="auto">
          <a:xfrm>
            <a:off x="4956176" y="3375212"/>
            <a:ext cx="2476500" cy="146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804" y="2851017"/>
            <a:ext cx="3871447" cy="19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07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t Boy Eating Junk Food — Stock Vector © tigatelu #1958489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549" y="622697"/>
            <a:ext cx="4479950" cy="556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353" y="1941342"/>
            <a:ext cx="469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Comida que </a:t>
            </a:r>
            <a:r>
              <a:rPr lang="en-US" dirty="0" err="1"/>
              <a:t>parece</a:t>
            </a:r>
            <a:r>
              <a:rPr lang="en-US" dirty="0"/>
              <a:t> </a:t>
            </a:r>
            <a:r>
              <a:rPr lang="en-US" dirty="0" err="1"/>
              <a:t>buena</a:t>
            </a:r>
            <a:r>
              <a:rPr lang="en-US" dirty="0"/>
              <a:t>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hace</a:t>
            </a:r>
            <a:r>
              <a:rPr lang="en-US" dirty="0"/>
              <a:t> </a:t>
            </a:r>
            <a:r>
              <a:rPr lang="en-US" dirty="0" err="1"/>
              <a:t>daño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883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ibujos Primera Comunion Para Colorear - AZ Dibujos para color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457" y="658906"/>
            <a:ext cx="5877573" cy="572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931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INCIPALES FIESTAS CATOLICAS: Dibujos de Corpus Christi-F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552" y="587758"/>
            <a:ext cx="5875057" cy="574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30203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140</TotalTime>
  <Words>587</Words>
  <Application>Microsoft Office PowerPoint</Application>
  <PresentationFormat>Widescreen</PresentationFormat>
  <Paragraphs>46</Paragraphs>
  <Slides>12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Comic Sans MS</vt:lpstr>
      <vt:lpstr>Tw Cen MT</vt:lpstr>
      <vt:lpstr>Droplet</vt:lpstr>
      <vt:lpstr>Corpus christi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christi</dc:title>
  <dc:creator>Mercedes Cristina Bermudez-Garcia</dc:creator>
  <cp:lastModifiedBy>Mercedes MBG1</cp:lastModifiedBy>
  <cp:revision>18</cp:revision>
  <cp:lastPrinted>2020-05-30T04:22:50Z</cp:lastPrinted>
  <dcterms:created xsi:type="dcterms:W3CDTF">2020-05-23T03:29:58Z</dcterms:created>
  <dcterms:modified xsi:type="dcterms:W3CDTF">2020-05-30T20:21:16Z</dcterms:modified>
</cp:coreProperties>
</file>