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7" r:id="rId9"/>
    <p:sldId id="266" r:id="rId10"/>
    <p:sldId id="265" r:id="rId11"/>
    <p:sldId id="268" r:id="rId12"/>
    <p:sldId id="264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91084-0A86-4132-A227-D87E332FB03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7B3BF-3AF4-49B1-A10A-2E8CF7B9B9B8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ESTE</a:t>
            </a:r>
            <a:r>
              <a:rPr lang="en-US" baseline="0" dirty="0"/>
              <a:t> ES EL MILAGRO DE Bolzano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B3BF-3AF4-49B1-A10A-2E8CF7B9B9B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 </a:t>
            </a:r>
            <a:r>
              <a:rPr lang="en-US" dirty="0" err="1"/>
              <a:t>sacrificio</a:t>
            </a:r>
            <a:r>
              <a:rPr lang="en-US" dirty="0"/>
              <a:t> de los </a:t>
            </a:r>
            <a:r>
              <a:rPr lang="en-US" dirty="0" err="1"/>
              <a:t>animales</a:t>
            </a:r>
            <a:r>
              <a:rPr lang="en-US" dirty="0"/>
              <a:t> era un </a:t>
            </a:r>
            <a:r>
              <a:rPr lang="en-US" dirty="0" err="1"/>
              <a:t>tema</a:t>
            </a:r>
            <a:r>
              <a:rPr lang="en-US" dirty="0"/>
              <a:t> </a:t>
            </a:r>
            <a:r>
              <a:rPr lang="en-US" dirty="0" err="1"/>
              <a:t>importantisimo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encontramos</a:t>
            </a:r>
            <a:r>
              <a:rPr lang="en-US" dirty="0"/>
              <a:t> en la </a:t>
            </a:r>
            <a:r>
              <a:rPr lang="en-US" dirty="0" err="1"/>
              <a:t>Biblia</a:t>
            </a:r>
            <a:r>
              <a:rPr lang="en-US" dirty="0"/>
              <a:t>. El animal u </a:t>
            </a:r>
            <a:r>
              <a:rPr lang="en-US" dirty="0" err="1"/>
              <a:t>ofrenda</a:t>
            </a:r>
            <a:r>
              <a:rPr lang="en-US" dirty="0"/>
              <a:t> </a:t>
            </a:r>
            <a:r>
              <a:rPr lang="en-US" dirty="0" err="1"/>
              <a:t>debia</a:t>
            </a:r>
            <a:r>
              <a:rPr lang="en-US" dirty="0"/>
              <a:t> ser </a:t>
            </a:r>
            <a:r>
              <a:rPr lang="en-US" dirty="0" err="1"/>
              <a:t>preparada</a:t>
            </a:r>
            <a:r>
              <a:rPr lang="en-US" dirty="0"/>
              <a:t> con </a:t>
            </a:r>
            <a:r>
              <a:rPr lang="en-US" dirty="0" err="1"/>
              <a:t>esmero</a:t>
            </a:r>
            <a:r>
              <a:rPr lang="en-US" dirty="0"/>
              <a:t>.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eso</a:t>
            </a:r>
            <a:r>
              <a:rPr lang="en-US" dirty="0"/>
              <a:t> </a:t>
            </a:r>
            <a:r>
              <a:rPr lang="en-US" dirty="0" err="1"/>
              <a:t>debia</a:t>
            </a:r>
            <a:r>
              <a:rPr lang="en-US" dirty="0"/>
              <a:t> ser </a:t>
            </a:r>
            <a:r>
              <a:rPr lang="en-US" dirty="0" err="1"/>
              <a:t>tenia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ser perfecto, El </a:t>
            </a:r>
            <a:r>
              <a:rPr lang="en-US" dirty="0" err="1"/>
              <a:t>sacerdote</a:t>
            </a:r>
            <a:r>
              <a:rPr lang="en-US" dirty="0"/>
              <a:t> lo </a:t>
            </a:r>
            <a:r>
              <a:rPr lang="en-US" dirty="0" err="1"/>
              <a:t>revisaba</a:t>
            </a:r>
            <a:r>
              <a:rPr lang="en-US" dirty="0"/>
              <a:t> y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cumplia</a:t>
            </a:r>
            <a:r>
              <a:rPr lang="en-US" baseline="0" dirty="0"/>
              <a:t> con los </a:t>
            </a:r>
            <a:r>
              <a:rPr lang="en-US" baseline="0" dirty="0" err="1"/>
              <a:t>requisitos</a:t>
            </a:r>
            <a:r>
              <a:rPr lang="en-US" baseline="0" dirty="0"/>
              <a:t> era </a:t>
            </a:r>
            <a:r>
              <a:rPr lang="en-US" baseline="0" dirty="0" err="1"/>
              <a:t>aprobado</a:t>
            </a:r>
            <a:r>
              <a:rPr lang="en-US" baseline="0" dirty="0"/>
              <a:t> </a:t>
            </a:r>
            <a:r>
              <a:rPr lang="en-US" baseline="0" dirty="0" err="1"/>
              <a:t>para</a:t>
            </a:r>
            <a:r>
              <a:rPr lang="en-US" baseline="0" dirty="0"/>
              <a:t> el </a:t>
            </a:r>
            <a:r>
              <a:rPr lang="en-US" baseline="0" dirty="0" err="1"/>
              <a:t>sacrificio</a:t>
            </a:r>
            <a:r>
              <a:rPr lang="en-US" baseline="0" dirty="0"/>
              <a:t>. Es </a:t>
            </a:r>
            <a:r>
              <a:rPr lang="en-US" baseline="0" dirty="0" err="1"/>
              <a:t>como</a:t>
            </a:r>
            <a:r>
              <a:rPr lang="en-US" baseline="0" dirty="0"/>
              <a:t> </a:t>
            </a:r>
            <a:r>
              <a:rPr lang="en-US" baseline="0" dirty="0" err="1"/>
              <a:t>dar</a:t>
            </a:r>
            <a:r>
              <a:rPr lang="en-US" baseline="0" dirty="0"/>
              <a:t> lo </a:t>
            </a:r>
            <a:r>
              <a:rPr lang="en-US" baseline="0" dirty="0" err="1"/>
              <a:t>mejor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tenemos</a:t>
            </a:r>
            <a:r>
              <a:rPr lang="en-US" baseline="0" dirty="0"/>
              <a:t>, </a:t>
            </a:r>
            <a:r>
              <a:rPr lang="en-US" baseline="0" dirty="0" err="1"/>
              <a:t>para</a:t>
            </a:r>
            <a:r>
              <a:rPr lang="en-US" baseline="0" dirty="0"/>
              <a:t> Dios. Con la </a:t>
            </a:r>
            <a:r>
              <a:rPr lang="en-US" baseline="0" dirty="0" err="1"/>
              <a:t>muerte</a:t>
            </a:r>
            <a:r>
              <a:rPr lang="en-US" baseline="0" dirty="0"/>
              <a:t> de </a:t>
            </a:r>
            <a:r>
              <a:rPr lang="en-US" baseline="0" dirty="0" err="1"/>
              <a:t>este</a:t>
            </a:r>
            <a:r>
              <a:rPr lang="en-US" baseline="0" dirty="0"/>
              <a:t> animal </a:t>
            </a:r>
            <a:r>
              <a:rPr lang="en-US" baseline="0" dirty="0" err="1"/>
              <a:t>eran</a:t>
            </a:r>
            <a:r>
              <a:rPr lang="en-US" baseline="0" dirty="0"/>
              <a:t> </a:t>
            </a:r>
            <a:r>
              <a:rPr lang="en-US" baseline="0" dirty="0" err="1"/>
              <a:t>perdonados</a:t>
            </a:r>
            <a:r>
              <a:rPr lang="en-US" baseline="0" dirty="0"/>
              <a:t> los </a:t>
            </a:r>
            <a:r>
              <a:rPr lang="en-US" baseline="0" dirty="0" err="1"/>
              <a:t>pecados</a:t>
            </a:r>
            <a:r>
              <a:rPr lang="en-US" baseline="0" dirty="0"/>
              <a:t> </a:t>
            </a:r>
            <a:r>
              <a:rPr lang="en-US" baseline="0" dirty="0" err="1"/>
              <a:t>si</a:t>
            </a:r>
            <a:r>
              <a:rPr lang="en-US" baseline="0" dirty="0"/>
              <a:t> </a:t>
            </a:r>
            <a:r>
              <a:rPr lang="en-US" baseline="0" dirty="0" err="1"/>
              <a:t>este</a:t>
            </a:r>
            <a:r>
              <a:rPr lang="en-US" baseline="0" dirty="0"/>
              <a:t> </a:t>
            </a:r>
            <a:r>
              <a:rPr lang="en-US" baseline="0" dirty="0" err="1"/>
              <a:t>sacrificio</a:t>
            </a:r>
            <a:r>
              <a:rPr lang="en-US" baseline="0" dirty="0"/>
              <a:t> </a:t>
            </a:r>
            <a:r>
              <a:rPr lang="en-US" baseline="0" dirty="0" err="1"/>
              <a:t>habia</a:t>
            </a:r>
            <a:r>
              <a:rPr lang="en-US" baseline="0" dirty="0"/>
              <a:t> </a:t>
            </a:r>
            <a:r>
              <a:rPr lang="en-US" baseline="0" dirty="0" err="1"/>
              <a:t>sido</a:t>
            </a:r>
            <a:r>
              <a:rPr lang="en-US" baseline="0" dirty="0"/>
              <a:t> </a:t>
            </a:r>
            <a:r>
              <a:rPr lang="en-US" baseline="0" dirty="0" err="1"/>
              <a:t>hecho</a:t>
            </a:r>
            <a:r>
              <a:rPr lang="en-US" baseline="0" dirty="0"/>
              <a:t> con </a:t>
            </a:r>
            <a:r>
              <a:rPr lang="en-US" baseline="0" dirty="0" err="1"/>
              <a:t>FE.Por</a:t>
            </a:r>
            <a:r>
              <a:rPr lang="en-US" baseline="0" dirty="0"/>
              <a:t> </a:t>
            </a:r>
            <a:r>
              <a:rPr lang="en-US" baseline="0" dirty="0" err="1"/>
              <a:t>ejemplo</a:t>
            </a:r>
            <a:r>
              <a:rPr lang="en-US" baseline="0" dirty="0"/>
              <a:t> </a:t>
            </a:r>
            <a:r>
              <a:rPr lang="en-US" baseline="0" dirty="0" err="1"/>
              <a:t>cuando</a:t>
            </a:r>
            <a:r>
              <a:rPr lang="en-US" baseline="0" dirty="0"/>
              <a:t> los </a:t>
            </a:r>
            <a:r>
              <a:rPr lang="en-US" baseline="0" dirty="0" err="1"/>
              <a:t>judios</a:t>
            </a:r>
            <a:r>
              <a:rPr lang="en-US" baseline="0" dirty="0"/>
              <a:t>  </a:t>
            </a:r>
            <a:r>
              <a:rPr lang="en-US" baseline="0" dirty="0" err="1"/>
              <a:t>estaban</a:t>
            </a:r>
            <a:r>
              <a:rPr lang="en-US" baseline="0" dirty="0"/>
              <a:t> </a:t>
            </a:r>
            <a:r>
              <a:rPr lang="en-US" baseline="0" dirty="0" err="1"/>
              <a:t>esclavizados</a:t>
            </a:r>
            <a:r>
              <a:rPr lang="en-US" baseline="0" dirty="0"/>
              <a:t> en </a:t>
            </a:r>
            <a:r>
              <a:rPr lang="en-US" baseline="0" dirty="0" err="1"/>
              <a:t>Egipto</a:t>
            </a:r>
            <a:r>
              <a:rPr lang="en-US" baseline="0" dirty="0"/>
              <a:t> </a:t>
            </a:r>
            <a:r>
              <a:rPr lang="en-US" baseline="0" dirty="0" err="1"/>
              <a:t>por</a:t>
            </a:r>
            <a:r>
              <a:rPr lang="en-US" baseline="0" dirty="0"/>
              <a:t> 400 </a:t>
            </a:r>
            <a:r>
              <a:rPr lang="en-US" baseline="0" dirty="0" err="1"/>
              <a:t>años</a:t>
            </a:r>
            <a:r>
              <a:rPr lang="en-US" baseline="0" dirty="0"/>
              <a:t>, Dios les </a:t>
            </a:r>
            <a:r>
              <a:rPr lang="en-US" baseline="0" dirty="0" err="1"/>
              <a:t>pidió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hagan</a:t>
            </a:r>
            <a:r>
              <a:rPr lang="en-US" baseline="0" dirty="0"/>
              <a:t> </a:t>
            </a:r>
            <a:r>
              <a:rPr lang="en-US" baseline="0" dirty="0" err="1"/>
              <a:t>una</a:t>
            </a:r>
            <a:r>
              <a:rPr lang="en-US" baseline="0" dirty="0"/>
              <a:t> </a:t>
            </a:r>
            <a:r>
              <a:rPr lang="en-US" baseline="0" dirty="0" err="1"/>
              <a:t>cena</a:t>
            </a:r>
            <a:r>
              <a:rPr lang="en-US" baseline="0" dirty="0"/>
              <a:t> y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maten</a:t>
            </a:r>
            <a:r>
              <a:rPr lang="en-US" baseline="0" dirty="0"/>
              <a:t> un </a:t>
            </a:r>
            <a:r>
              <a:rPr lang="en-US" baseline="0" dirty="0" err="1"/>
              <a:t>cordero</a:t>
            </a:r>
            <a:r>
              <a:rPr lang="en-US" baseline="0" dirty="0"/>
              <a:t> </a:t>
            </a:r>
            <a:r>
              <a:rPr lang="en-US" baseline="0" dirty="0" err="1"/>
              <a:t>por</a:t>
            </a:r>
            <a:r>
              <a:rPr lang="en-US" baseline="0" dirty="0"/>
              <a:t> </a:t>
            </a:r>
            <a:r>
              <a:rPr lang="en-US" baseline="0" dirty="0" err="1"/>
              <a:t>familia</a:t>
            </a:r>
            <a:r>
              <a:rPr lang="en-US" baseline="0" dirty="0"/>
              <a:t>. Su </a:t>
            </a:r>
            <a:r>
              <a:rPr lang="en-US" baseline="0" dirty="0" err="1"/>
              <a:t>sangre</a:t>
            </a:r>
            <a:r>
              <a:rPr lang="en-US" baseline="0" dirty="0"/>
              <a:t> </a:t>
            </a:r>
            <a:r>
              <a:rPr lang="en-US" baseline="0" dirty="0" err="1"/>
              <a:t>debia</a:t>
            </a:r>
            <a:r>
              <a:rPr lang="en-US" baseline="0" dirty="0"/>
              <a:t>  </a:t>
            </a:r>
            <a:r>
              <a:rPr lang="en-US" baseline="0" dirty="0" err="1"/>
              <a:t>rociada</a:t>
            </a:r>
            <a:r>
              <a:rPr lang="en-US" baseline="0" dirty="0"/>
              <a:t> en la </a:t>
            </a:r>
            <a:r>
              <a:rPr lang="en-US" baseline="0" dirty="0" err="1"/>
              <a:t>puerta</a:t>
            </a:r>
            <a:r>
              <a:rPr lang="en-US" baseline="0" dirty="0"/>
              <a:t>. Gracias a </a:t>
            </a:r>
            <a:r>
              <a:rPr lang="en-US" baseline="0" dirty="0" err="1"/>
              <a:t>esto</a:t>
            </a:r>
            <a:r>
              <a:rPr lang="en-US" baseline="0" dirty="0"/>
              <a:t> se </a:t>
            </a:r>
            <a:r>
              <a:rPr lang="en-US" baseline="0" dirty="0" err="1"/>
              <a:t>salvaron</a:t>
            </a:r>
            <a:r>
              <a:rPr lang="en-US" baseline="0" dirty="0"/>
              <a:t> los </a:t>
            </a:r>
            <a:r>
              <a:rPr lang="en-US" baseline="0" dirty="0" err="1"/>
              <a:t>hijos</a:t>
            </a:r>
            <a:r>
              <a:rPr lang="en-US" baseline="0" dirty="0"/>
              <a:t> de los </a:t>
            </a:r>
            <a:r>
              <a:rPr lang="en-US" baseline="0" dirty="0" err="1"/>
              <a:t>israelitas</a:t>
            </a:r>
            <a:r>
              <a:rPr lang="en-US" baseline="0" dirty="0"/>
              <a:t>, de la </a:t>
            </a:r>
            <a:r>
              <a:rPr lang="en-US" baseline="0" dirty="0" err="1"/>
              <a:t>enfermedad</a:t>
            </a:r>
            <a:r>
              <a:rPr lang="en-US" baseline="0" dirty="0"/>
              <a:t> y de la </a:t>
            </a:r>
            <a:r>
              <a:rPr lang="en-US" baseline="0" dirty="0" err="1"/>
              <a:t>muerte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B3BF-3AF4-49B1-A10A-2E8CF7B9B9B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Jesús</a:t>
            </a:r>
            <a:r>
              <a:rPr lang="en-US" dirty="0"/>
              <a:t> era </a:t>
            </a:r>
            <a:r>
              <a:rPr lang="en-US" dirty="0" err="1"/>
              <a:t>Judío</a:t>
            </a:r>
            <a:r>
              <a:rPr lang="en-US" dirty="0"/>
              <a:t>, </a:t>
            </a:r>
            <a:r>
              <a:rPr lang="en-US" dirty="0" err="1"/>
              <a:t>asi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hasta</a:t>
            </a:r>
            <a:r>
              <a:rPr lang="en-US" dirty="0"/>
              <a:t> </a:t>
            </a:r>
            <a:r>
              <a:rPr lang="en-US" dirty="0" err="1"/>
              <a:t>Jerusalén</a:t>
            </a:r>
            <a:r>
              <a:rPr lang="en-US" dirty="0"/>
              <a:t> a </a:t>
            </a:r>
            <a:r>
              <a:rPr lang="en-US" dirty="0" err="1"/>
              <a:t>celebrar</a:t>
            </a:r>
            <a:r>
              <a:rPr lang="en-US" dirty="0"/>
              <a:t> la Pascua, </a:t>
            </a:r>
            <a:r>
              <a:rPr lang="en-US" dirty="0" err="1"/>
              <a:t>como</a:t>
            </a:r>
            <a:r>
              <a:rPr lang="en-US" baseline="0" dirty="0"/>
              <a:t> era la </a:t>
            </a:r>
            <a:r>
              <a:rPr lang="en-US" baseline="0" dirty="0" err="1"/>
              <a:t>tradición</a:t>
            </a:r>
            <a:r>
              <a:rPr lang="en-US" baseline="0" dirty="0"/>
              <a:t>. </a:t>
            </a:r>
            <a:r>
              <a:rPr lang="en-US" baseline="0" dirty="0" err="1"/>
              <a:t>Invitó</a:t>
            </a:r>
            <a:r>
              <a:rPr lang="en-US" baseline="0" dirty="0"/>
              <a:t> al </a:t>
            </a:r>
            <a:r>
              <a:rPr lang="en-US" baseline="0" dirty="0" err="1"/>
              <a:t>gran</a:t>
            </a:r>
            <a:r>
              <a:rPr lang="en-US" baseline="0" dirty="0"/>
              <a:t> </a:t>
            </a:r>
            <a:r>
              <a:rPr lang="en-US" baseline="0" dirty="0" err="1"/>
              <a:t>banquete</a:t>
            </a:r>
            <a:r>
              <a:rPr lang="en-US" baseline="0" dirty="0"/>
              <a:t> a </a:t>
            </a:r>
            <a:r>
              <a:rPr lang="en-US" baseline="0" dirty="0" err="1"/>
              <a:t>sus</a:t>
            </a:r>
            <a:r>
              <a:rPr lang="en-US" baseline="0" dirty="0"/>
              <a:t> </a:t>
            </a:r>
            <a:r>
              <a:rPr lang="en-US" baseline="0" dirty="0" err="1"/>
              <a:t>apóstoles</a:t>
            </a:r>
            <a:r>
              <a:rPr lang="en-US" baseline="0" dirty="0"/>
              <a:t>. </a:t>
            </a:r>
            <a:r>
              <a:rPr lang="en-US" baseline="0" dirty="0" err="1"/>
              <a:t>Cuando</a:t>
            </a:r>
            <a:r>
              <a:rPr lang="en-US" baseline="0" dirty="0"/>
              <a:t> </a:t>
            </a:r>
            <a:r>
              <a:rPr lang="en-US" baseline="0" dirty="0" err="1"/>
              <a:t>estaba</a:t>
            </a:r>
            <a:r>
              <a:rPr lang="en-US" baseline="0" dirty="0"/>
              <a:t> </a:t>
            </a:r>
            <a:r>
              <a:rPr lang="en-US" baseline="0" dirty="0" err="1"/>
              <a:t>por</a:t>
            </a:r>
            <a:r>
              <a:rPr lang="en-US" baseline="0" dirty="0"/>
              <a:t> </a:t>
            </a:r>
            <a:r>
              <a:rPr lang="en-US" baseline="0" dirty="0" err="1"/>
              <a:t>terminarse</a:t>
            </a:r>
            <a:r>
              <a:rPr lang="en-US" baseline="0" dirty="0"/>
              <a:t> </a:t>
            </a:r>
            <a:r>
              <a:rPr lang="en-US" baseline="0" dirty="0" err="1"/>
              <a:t>esta</a:t>
            </a:r>
            <a:r>
              <a:rPr lang="en-US" baseline="0" dirty="0"/>
              <a:t> especial </a:t>
            </a:r>
            <a:r>
              <a:rPr lang="en-US" baseline="0" dirty="0" err="1"/>
              <a:t>Cena</a:t>
            </a:r>
            <a:r>
              <a:rPr lang="en-US" baseline="0" dirty="0"/>
              <a:t> </a:t>
            </a:r>
            <a:r>
              <a:rPr lang="en-US" baseline="0" dirty="0" err="1"/>
              <a:t>preparada</a:t>
            </a:r>
            <a:r>
              <a:rPr lang="en-US" baseline="0" dirty="0"/>
              <a:t> </a:t>
            </a:r>
            <a:r>
              <a:rPr lang="en-US" baseline="0" dirty="0" err="1"/>
              <a:t>por</a:t>
            </a:r>
            <a:r>
              <a:rPr lang="en-US" baseline="0" dirty="0"/>
              <a:t> </a:t>
            </a:r>
            <a:r>
              <a:rPr lang="en-US" baseline="0" dirty="0" err="1"/>
              <a:t>jesús</a:t>
            </a:r>
            <a:r>
              <a:rPr lang="en-US" baseline="0" dirty="0"/>
              <a:t>, </a:t>
            </a:r>
            <a:r>
              <a:rPr lang="en-US" baseline="0" dirty="0" err="1"/>
              <a:t>tomó</a:t>
            </a:r>
            <a:r>
              <a:rPr lang="en-US" baseline="0" dirty="0"/>
              <a:t> PAN lo </a:t>
            </a:r>
            <a:r>
              <a:rPr lang="en-US" baseline="0" dirty="0" err="1"/>
              <a:t>partió</a:t>
            </a:r>
            <a:r>
              <a:rPr lang="en-US" baseline="0" dirty="0"/>
              <a:t> y lo </a:t>
            </a:r>
            <a:r>
              <a:rPr lang="en-US" baseline="0" dirty="0" err="1"/>
              <a:t>dio</a:t>
            </a:r>
            <a:r>
              <a:rPr lang="en-US" baseline="0" dirty="0"/>
              <a:t> a </a:t>
            </a:r>
            <a:r>
              <a:rPr lang="en-US" baseline="0" dirty="0" err="1"/>
              <a:t>sus</a:t>
            </a:r>
            <a:r>
              <a:rPr lang="en-US" baseline="0" dirty="0"/>
              <a:t> </a:t>
            </a:r>
            <a:r>
              <a:rPr lang="en-US" baseline="0" dirty="0" err="1"/>
              <a:t>discipulos</a:t>
            </a:r>
            <a:r>
              <a:rPr lang="en-US" baseline="0" dirty="0"/>
              <a:t> </a:t>
            </a:r>
            <a:r>
              <a:rPr lang="en-US" baseline="0" dirty="0" err="1"/>
              <a:t>diciendo</a:t>
            </a:r>
            <a:r>
              <a:rPr lang="en-US" baseline="0" dirty="0"/>
              <a:t> </a:t>
            </a:r>
            <a:r>
              <a:rPr lang="en-US" baseline="0" dirty="0" err="1"/>
              <a:t>Tomad</a:t>
            </a:r>
            <a:r>
              <a:rPr lang="en-US" baseline="0" dirty="0"/>
              <a:t> y </a:t>
            </a:r>
            <a:r>
              <a:rPr lang="en-US" baseline="0" dirty="0" err="1"/>
              <a:t>Comed</a:t>
            </a:r>
            <a:r>
              <a:rPr lang="en-US" baseline="0" dirty="0"/>
              <a:t>   </a:t>
            </a:r>
            <a:r>
              <a:rPr lang="en-US" baseline="0" dirty="0" err="1"/>
              <a:t>Esto</a:t>
            </a:r>
            <a:r>
              <a:rPr lang="en-US" baseline="0" dirty="0"/>
              <a:t> </a:t>
            </a:r>
            <a:r>
              <a:rPr lang="en-US" baseline="0" dirty="0" err="1"/>
              <a:t>es</a:t>
            </a:r>
            <a:r>
              <a:rPr lang="en-US" baseline="0" dirty="0"/>
              <a:t> mi </a:t>
            </a:r>
            <a:r>
              <a:rPr lang="en-US" baseline="0" dirty="0" err="1"/>
              <a:t>cuerpo</a:t>
            </a:r>
            <a:r>
              <a:rPr lang="en-US" baseline="0" dirty="0"/>
              <a:t>,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será</a:t>
            </a:r>
            <a:r>
              <a:rPr lang="en-US" baseline="0" dirty="0"/>
              <a:t> </a:t>
            </a:r>
            <a:r>
              <a:rPr lang="en-US" baseline="0" dirty="0" err="1"/>
              <a:t>entregado</a:t>
            </a:r>
            <a:r>
              <a:rPr lang="en-US" baseline="0" dirty="0"/>
              <a:t> </a:t>
            </a:r>
            <a:r>
              <a:rPr lang="en-US" baseline="0" dirty="0" err="1"/>
              <a:t>por</a:t>
            </a:r>
            <a:r>
              <a:rPr lang="en-US" baseline="0" dirty="0"/>
              <a:t> </a:t>
            </a:r>
            <a:r>
              <a:rPr lang="en-US" baseline="0" dirty="0" err="1"/>
              <a:t>vosotros</a:t>
            </a:r>
            <a:r>
              <a:rPr lang="en-US" baseline="0" dirty="0"/>
              <a:t>, </a:t>
            </a:r>
            <a:r>
              <a:rPr lang="en-US" baseline="0" dirty="0" err="1"/>
              <a:t>haced</a:t>
            </a:r>
            <a:r>
              <a:rPr lang="en-US" baseline="0" dirty="0"/>
              <a:t> </a:t>
            </a:r>
            <a:r>
              <a:rPr lang="en-US" baseline="0" dirty="0" err="1"/>
              <a:t>esto</a:t>
            </a:r>
            <a:r>
              <a:rPr lang="en-US" baseline="0" dirty="0"/>
              <a:t> en </a:t>
            </a:r>
            <a:r>
              <a:rPr lang="en-US" baseline="0" dirty="0" err="1"/>
              <a:t>memroia</a:t>
            </a:r>
            <a:r>
              <a:rPr lang="en-US" baseline="0" dirty="0"/>
              <a:t> </a:t>
            </a:r>
            <a:r>
              <a:rPr lang="en-US" baseline="0" dirty="0" err="1"/>
              <a:t>mía</a:t>
            </a:r>
            <a:r>
              <a:rPr lang="en-US" baseline="0" dirty="0"/>
              <a:t>. </a:t>
            </a:r>
            <a:r>
              <a:rPr lang="en-US" baseline="0" dirty="0" err="1"/>
              <a:t>Luego</a:t>
            </a:r>
            <a:r>
              <a:rPr lang="en-US" baseline="0" dirty="0"/>
              <a:t> </a:t>
            </a:r>
            <a:r>
              <a:rPr lang="en-US" baseline="0" dirty="0" err="1"/>
              <a:t>tomó</a:t>
            </a:r>
            <a:r>
              <a:rPr lang="en-US" baseline="0" dirty="0"/>
              <a:t> el </a:t>
            </a:r>
            <a:r>
              <a:rPr lang="en-US" baseline="0" dirty="0" err="1"/>
              <a:t>vino</a:t>
            </a:r>
            <a:r>
              <a:rPr lang="en-US" baseline="0" dirty="0"/>
              <a:t> y </a:t>
            </a:r>
            <a:r>
              <a:rPr lang="en-US" baseline="0" dirty="0" err="1"/>
              <a:t>dijo</a:t>
            </a:r>
            <a:r>
              <a:rPr lang="en-US" baseline="0" dirty="0"/>
              <a:t> </a:t>
            </a:r>
            <a:r>
              <a:rPr lang="en-US" baseline="0" dirty="0" err="1"/>
              <a:t>esta</a:t>
            </a:r>
            <a:r>
              <a:rPr lang="en-US" baseline="0" dirty="0"/>
              <a:t> </a:t>
            </a:r>
            <a:r>
              <a:rPr lang="en-US" baseline="0" dirty="0" err="1"/>
              <a:t>es</a:t>
            </a:r>
            <a:r>
              <a:rPr lang="en-US" baseline="0" dirty="0"/>
              <a:t> mi </a:t>
            </a:r>
            <a:r>
              <a:rPr lang="en-US" baseline="0" dirty="0" err="1"/>
              <a:t>sangre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será</a:t>
            </a:r>
            <a:r>
              <a:rPr lang="en-US" baseline="0" dirty="0"/>
              <a:t> </a:t>
            </a:r>
            <a:r>
              <a:rPr lang="en-US" baseline="0" dirty="0" err="1"/>
              <a:t>derramada</a:t>
            </a:r>
            <a:r>
              <a:rPr lang="en-US" baseline="0" dirty="0"/>
              <a:t> </a:t>
            </a:r>
            <a:r>
              <a:rPr lang="en-US" baseline="0" dirty="0" err="1"/>
              <a:t>por</a:t>
            </a:r>
            <a:r>
              <a:rPr lang="en-US" baseline="0" dirty="0"/>
              <a:t> </a:t>
            </a:r>
            <a:r>
              <a:rPr lang="en-US" baseline="0" dirty="0" err="1"/>
              <a:t>ustedes</a:t>
            </a:r>
            <a:r>
              <a:rPr lang="en-US" baseline="0" dirty="0"/>
              <a:t>, </a:t>
            </a:r>
            <a:r>
              <a:rPr lang="en-US" baseline="0" dirty="0" err="1"/>
              <a:t>hagan</a:t>
            </a:r>
            <a:r>
              <a:rPr lang="en-US" baseline="0" dirty="0"/>
              <a:t> </a:t>
            </a:r>
            <a:r>
              <a:rPr lang="en-US" baseline="0" dirty="0" err="1"/>
              <a:t>esto</a:t>
            </a:r>
            <a:r>
              <a:rPr lang="en-US" baseline="0" dirty="0"/>
              <a:t> en </a:t>
            </a:r>
            <a:r>
              <a:rPr lang="en-US" baseline="0" dirty="0" err="1"/>
              <a:t>memoria</a:t>
            </a:r>
            <a:r>
              <a:rPr lang="en-US" baseline="0" dirty="0"/>
              <a:t> </a:t>
            </a:r>
            <a:r>
              <a:rPr lang="en-US" baseline="0" dirty="0" err="1"/>
              <a:t>mia</a:t>
            </a:r>
            <a:r>
              <a:rPr lang="en-US" baseline="0" dirty="0"/>
              <a:t>. Jesus HIZO UN CAMBIO TOTAL </a:t>
            </a:r>
            <a:r>
              <a:rPr lang="en-US" baseline="0" dirty="0" err="1"/>
              <a:t>Estaba</a:t>
            </a:r>
            <a:r>
              <a:rPr lang="en-US" baseline="0" dirty="0"/>
              <a:t> </a:t>
            </a:r>
            <a:r>
              <a:rPr lang="en-US" baseline="0" dirty="0" err="1"/>
              <a:t>diciendo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su</a:t>
            </a:r>
            <a:r>
              <a:rPr lang="en-US" baseline="0" dirty="0"/>
              <a:t> </a:t>
            </a:r>
            <a:r>
              <a:rPr lang="en-US" baseline="0" dirty="0" err="1"/>
              <a:t>cuerpo</a:t>
            </a:r>
            <a:r>
              <a:rPr lang="en-US" baseline="0" dirty="0"/>
              <a:t> </a:t>
            </a:r>
            <a:r>
              <a:rPr lang="en-US" baseline="0" dirty="0" err="1"/>
              <a:t>seria</a:t>
            </a:r>
            <a:r>
              <a:rPr lang="en-US" baseline="0" dirty="0"/>
              <a:t> </a:t>
            </a:r>
            <a:r>
              <a:rPr lang="en-US" baseline="0" dirty="0" err="1"/>
              <a:t>entregado</a:t>
            </a:r>
            <a:r>
              <a:rPr lang="en-US" baseline="0" dirty="0"/>
              <a:t> y </a:t>
            </a:r>
            <a:r>
              <a:rPr lang="en-US" baseline="0" dirty="0" err="1"/>
              <a:t>su</a:t>
            </a:r>
            <a:r>
              <a:rPr lang="en-US" baseline="0" dirty="0"/>
              <a:t> </a:t>
            </a:r>
            <a:r>
              <a:rPr lang="en-US" baseline="0" dirty="0" err="1"/>
              <a:t>sangre</a:t>
            </a:r>
            <a:r>
              <a:rPr lang="en-US" baseline="0" dirty="0"/>
              <a:t> </a:t>
            </a:r>
            <a:r>
              <a:rPr lang="en-US" baseline="0" dirty="0" err="1"/>
              <a:t>seria</a:t>
            </a:r>
            <a:r>
              <a:rPr lang="en-US" baseline="0" dirty="0"/>
              <a:t> </a:t>
            </a:r>
            <a:r>
              <a:rPr lang="en-US" baseline="0" dirty="0" err="1"/>
              <a:t>derramada</a:t>
            </a:r>
            <a:r>
              <a:rPr lang="en-US" baseline="0" dirty="0"/>
              <a:t>. Jesus era el Cordero, el </a:t>
            </a:r>
            <a:r>
              <a:rPr lang="en-US" baseline="0" dirty="0" err="1"/>
              <a:t>sacrificio</a:t>
            </a:r>
            <a:r>
              <a:rPr lang="en-US" baseline="0" dirty="0"/>
              <a:t> perfecto. Y </a:t>
            </a:r>
            <a:r>
              <a:rPr lang="en-US" baseline="0" dirty="0" err="1"/>
              <a:t>si</a:t>
            </a:r>
            <a:r>
              <a:rPr lang="en-US" baseline="0" dirty="0"/>
              <a:t> Jesus,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es</a:t>
            </a:r>
            <a:r>
              <a:rPr lang="en-US" baseline="0" dirty="0"/>
              <a:t> Dios dice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ese</a:t>
            </a:r>
            <a:r>
              <a:rPr lang="en-US" baseline="0" dirty="0"/>
              <a:t> Pan </a:t>
            </a:r>
            <a:r>
              <a:rPr lang="en-US" baseline="0" dirty="0" err="1"/>
              <a:t>es</a:t>
            </a:r>
            <a:r>
              <a:rPr lang="en-US" baseline="0" dirty="0"/>
              <a:t> </a:t>
            </a:r>
            <a:r>
              <a:rPr lang="en-US" baseline="0" dirty="0" err="1"/>
              <a:t>su</a:t>
            </a:r>
            <a:r>
              <a:rPr lang="en-US" baseline="0" dirty="0"/>
              <a:t> CUERPO y el </a:t>
            </a:r>
            <a:r>
              <a:rPr lang="en-US" baseline="0" dirty="0" err="1"/>
              <a:t>vino</a:t>
            </a:r>
            <a:r>
              <a:rPr lang="en-US" baseline="0" dirty="0"/>
              <a:t> </a:t>
            </a:r>
            <a:r>
              <a:rPr lang="en-US" baseline="0" dirty="0" err="1"/>
              <a:t>es</a:t>
            </a:r>
            <a:r>
              <a:rPr lang="en-US" baseline="0" dirty="0"/>
              <a:t> </a:t>
            </a:r>
            <a:r>
              <a:rPr lang="en-US" baseline="0" dirty="0" err="1"/>
              <a:t>su</a:t>
            </a:r>
            <a:r>
              <a:rPr lang="en-US" baseline="0" dirty="0"/>
              <a:t> SANGRE NO hay DUDA. Es lo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sucede</a:t>
            </a:r>
            <a:r>
              <a:rPr lang="en-US" baseline="0" dirty="0"/>
              <a:t> en la Santa MISA, </a:t>
            </a:r>
            <a:r>
              <a:rPr lang="en-US" baseline="0" dirty="0" err="1"/>
              <a:t>cada</a:t>
            </a:r>
            <a:r>
              <a:rPr lang="en-US" baseline="0" dirty="0"/>
              <a:t> </a:t>
            </a:r>
            <a:r>
              <a:rPr lang="en-US" baseline="0" dirty="0" err="1"/>
              <a:t>vez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el Padre </a:t>
            </a:r>
            <a:r>
              <a:rPr lang="en-US" baseline="0" dirty="0" err="1"/>
              <a:t>pronuncia</a:t>
            </a:r>
            <a:r>
              <a:rPr lang="en-US" baseline="0" dirty="0"/>
              <a:t> </a:t>
            </a:r>
            <a:r>
              <a:rPr lang="en-US" baseline="0" dirty="0" err="1"/>
              <a:t>estas</a:t>
            </a:r>
            <a:r>
              <a:rPr lang="en-US" baseline="0" dirty="0"/>
              <a:t> </a:t>
            </a:r>
            <a:r>
              <a:rPr lang="en-US" baseline="0" dirty="0" err="1"/>
              <a:t>palabras</a:t>
            </a:r>
            <a:r>
              <a:rPr lang="en-US" baseline="0" dirty="0"/>
              <a:t>. Jesus se </a:t>
            </a:r>
            <a:r>
              <a:rPr lang="en-US" baseline="0" dirty="0" err="1"/>
              <a:t>ofrece</a:t>
            </a:r>
            <a:r>
              <a:rPr lang="en-US" baseline="0" dirty="0"/>
              <a:t> a </a:t>
            </a:r>
            <a:r>
              <a:rPr lang="en-US" baseline="0" dirty="0" err="1"/>
              <a:t>nosotros</a:t>
            </a:r>
            <a:r>
              <a:rPr lang="en-US" baseline="0" dirty="0"/>
              <a:t>  </a:t>
            </a:r>
            <a:r>
              <a:rPr lang="en-US" baseline="0" dirty="0" err="1"/>
              <a:t>para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lo </a:t>
            </a:r>
            <a:r>
              <a:rPr lang="en-US" baseline="0" dirty="0" err="1"/>
              <a:t>comamos</a:t>
            </a:r>
            <a:r>
              <a:rPr lang="en-US" baseline="0" dirty="0"/>
              <a:t> en la EUCARISTIA, el PAN VIVO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baja</a:t>
            </a:r>
            <a:r>
              <a:rPr lang="en-US" baseline="0" dirty="0"/>
              <a:t> del </a:t>
            </a:r>
            <a:r>
              <a:rPr lang="en-US" baseline="0" dirty="0" err="1"/>
              <a:t>cielo</a:t>
            </a:r>
            <a:r>
              <a:rPr lang="en-US" baseline="0" dirty="0"/>
              <a:t> al ALTAR, </a:t>
            </a:r>
            <a:r>
              <a:rPr lang="en-US" baseline="0" dirty="0" err="1"/>
              <a:t>cada</a:t>
            </a:r>
            <a:r>
              <a:rPr lang="en-US" baseline="0" dirty="0"/>
              <a:t> </a:t>
            </a:r>
            <a:r>
              <a:rPr lang="en-US" baseline="0" dirty="0" err="1"/>
              <a:t>vez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el </a:t>
            </a:r>
            <a:r>
              <a:rPr lang="en-US" baseline="0" dirty="0" err="1"/>
              <a:t>sacerdote</a:t>
            </a:r>
            <a:r>
              <a:rPr lang="en-US" baseline="0" dirty="0"/>
              <a:t> </a:t>
            </a:r>
            <a:r>
              <a:rPr lang="en-US" baseline="0" dirty="0" err="1"/>
              <a:t>repite</a:t>
            </a:r>
            <a:r>
              <a:rPr lang="en-US" baseline="0" dirty="0"/>
              <a:t> </a:t>
            </a:r>
            <a:r>
              <a:rPr lang="en-US" baseline="0" dirty="0" err="1"/>
              <a:t>estas</a:t>
            </a:r>
            <a:r>
              <a:rPr lang="en-US" baseline="0" dirty="0"/>
              <a:t> </a:t>
            </a:r>
            <a:r>
              <a:rPr lang="en-US" baseline="0" dirty="0" err="1"/>
              <a:t>mismas</a:t>
            </a:r>
            <a:r>
              <a:rPr lang="en-US" baseline="0" dirty="0"/>
              <a:t> </a:t>
            </a:r>
            <a:r>
              <a:rPr lang="en-US" baseline="0" dirty="0" err="1"/>
              <a:t>palabras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B3BF-3AF4-49B1-A10A-2E8CF7B9B9B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</a:t>
            </a:r>
            <a:r>
              <a:rPr lang="en-US" dirty="0" err="1"/>
              <a:t>baja</a:t>
            </a:r>
            <a:r>
              <a:rPr lang="en-US" dirty="0"/>
              <a:t> 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Misa</a:t>
            </a:r>
            <a:r>
              <a:rPr lang="en-US" dirty="0"/>
              <a:t> al altar,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darnos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cuerpo</a:t>
            </a:r>
            <a:r>
              <a:rPr lang="en-US" dirty="0"/>
              <a:t> y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sangre</a:t>
            </a:r>
            <a:r>
              <a:rPr lang="en-US" dirty="0"/>
              <a:t>,</a:t>
            </a:r>
            <a:r>
              <a:rPr lang="en-US" baseline="0" dirty="0"/>
              <a:t> alma y </a:t>
            </a:r>
            <a:r>
              <a:rPr lang="en-US" baseline="0" dirty="0" err="1"/>
              <a:t>Divinidad</a:t>
            </a:r>
            <a:r>
              <a:rPr lang="en-US" baseline="0" dirty="0"/>
              <a:t>, </a:t>
            </a:r>
            <a:r>
              <a:rPr lang="en-US" baseline="0" dirty="0" err="1"/>
              <a:t>las</a:t>
            </a:r>
            <a:r>
              <a:rPr lang="en-US" baseline="0" dirty="0"/>
              <a:t> </a:t>
            </a:r>
            <a:r>
              <a:rPr lang="en-US" baseline="0" dirty="0" err="1"/>
              <a:t>cuales</a:t>
            </a:r>
            <a:r>
              <a:rPr lang="en-US" baseline="0" dirty="0"/>
              <a:t> </a:t>
            </a:r>
            <a:r>
              <a:rPr lang="en-US" baseline="0" dirty="0" err="1"/>
              <a:t>estan</a:t>
            </a:r>
            <a:r>
              <a:rPr lang="en-US" baseline="0" dirty="0"/>
              <a:t> </a:t>
            </a:r>
            <a:r>
              <a:rPr lang="en-US" baseline="0" dirty="0" err="1"/>
              <a:t>presentes</a:t>
            </a:r>
            <a:r>
              <a:rPr lang="en-US" baseline="0" dirty="0"/>
              <a:t> en </a:t>
            </a:r>
            <a:r>
              <a:rPr lang="en-US" baseline="0" dirty="0" err="1"/>
              <a:t>las</a:t>
            </a:r>
            <a:r>
              <a:rPr lang="en-US" baseline="0" dirty="0"/>
              <a:t> dos </a:t>
            </a:r>
            <a:r>
              <a:rPr lang="en-US" baseline="0" dirty="0" err="1"/>
              <a:t>especies</a:t>
            </a:r>
            <a:r>
              <a:rPr lang="en-US" baseline="0" dirty="0"/>
              <a:t>. </a:t>
            </a:r>
            <a:r>
              <a:rPr lang="en-US" baseline="0" dirty="0" err="1"/>
              <a:t>También</a:t>
            </a:r>
            <a:r>
              <a:rPr lang="en-US" baseline="0" dirty="0"/>
              <a:t> </a:t>
            </a:r>
            <a:r>
              <a:rPr lang="en-US" baseline="0" dirty="0" err="1"/>
              <a:t>podemos</a:t>
            </a:r>
            <a:r>
              <a:rPr lang="en-US" baseline="0" dirty="0"/>
              <a:t> </a:t>
            </a:r>
            <a:r>
              <a:rPr lang="en-US" baseline="0" dirty="0" err="1"/>
              <a:t>adorar</a:t>
            </a:r>
            <a:r>
              <a:rPr lang="en-US" baseline="0" dirty="0"/>
              <a:t> a </a:t>
            </a:r>
            <a:r>
              <a:rPr lang="en-US" baseline="0" dirty="0" err="1"/>
              <a:t>Jesús</a:t>
            </a:r>
            <a:r>
              <a:rPr lang="en-US" baseline="0" dirty="0"/>
              <a:t> </a:t>
            </a:r>
            <a:r>
              <a:rPr lang="en-US" baseline="0" dirty="0" err="1"/>
              <a:t>Presente</a:t>
            </a:r>
            <a:r>
              <a:rPr lang="en-US" baseline="0" dirty="0"/>
              <a:t> en la </a:t>
            </a:r>
            <a:r>
              <a:rPr lang="en-US" baseline="0" dirty="0" err="1"/>
              <a:t>Hostia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se </a:t>
            </a:r>
            <a:r>
              <a:rPr lang="en-US" baseline="0" dirty="0" err="1"/>
              <a:t>expone</a:t>
            </a:r>
            <a:r>
              <a:rPr lang="en-US" baseline="0" dirty="0"/>
              <a:t> en la </a:t>
            </a:r>
            <a:r>
              <a:rPr lang="en-US" baseline="0" dirty="0" err="1"/>
              <a:t>Capilla</a:t>
            </a:r>
            <a:r>
              <a:rPr lang="en-US" baseline="0" dirty="0"/>
              <a:t> de </a:t>
            </a:r>
            <a:r>
              <a:rPr lang="en-US" baseline="0" dirty="0" err="1"/>
              <a:t>Adoracion</a:t>
            </a:r>
            <a:r>
              <a:rPr lang="en-US" baseline="0" dirty="0"/>
              <a:t>. A </a:t>
            </a:r>
            <a:r>
              <a:rPr lang="en-US" baseline="0" dirty="0" err="1"/>
              <a:t>Donde</a:t>
            </a:r>
            <a:r>
              <a:rPr lang="en-US" baseline="0" dirty="0"/>
              <a:t> </a:t>
            </a:r>
            <a:r>
              <a:rPr lang="en-US" baseline="0" dirty="0" err="1"/>
              <a:t>debemos</a:t>
            </a:r>
            <a:r>
              <a:rPr lang="en-US" baseline="0" dirty="0"/>
              <a:t> </a:t>
            </a:r>
            <a:r>
              <a:rPr lang="en-US" baseline="0" dirty="0" err="1"/>
              <a:t>llegar</a:t>
            </a:r>
            <a:r>
              <a:rPr lang="en-US" baseline="0" dirty="0"/>
              <a:t> con </a:t>
            </a:r>
            <a:r>
              <a:rPr lang="en-US" baseline="0" dirty="0" err="1"/>
              <a:t>respeto</a:t>
            </a:r>
            <a:r>
              <a:rPr lang="en-US" baseline="0" dirty="0"/>
              <a:t>, </a:t>
            </a:r>
            <a:r>
              <a:rPr lang="en-US" baseline="0" dirty="0" err="1"/>
              <a:t>sabiendo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Jesús</a:t>
            </a:r>
            <a:r>
              <a:rPr lang="en-US" baseline="0" dirty="0"/>
              <a:t> </a:t>
            </a:r>
            <a:r>
              <a:rPr lang="en-US" baseline="0" dirty="0" err="1"/>
              <a:t>esta</a:t>
            </a:r>
            <a:r>
              <a:rPr lang="en-US" baseline="0" dirty="0"/>
              <a:t> </a:t>
            </a:r>
            <a:r>
              <a:rPr lang="en-US" baseline="0" dirty="0" err="1"/>
              <a:t>alli</a:t>
            </a:r>
            <a:r>
              <a:rPr lang="en-US" baseline="0" dirty="0"/>
              <a:t>, </a:t>
            </a:r>
            <a:r>
              <a:rPr lang="en-US" baseline="0" dirty="0" err="1"/>
              <a:t>pero</a:t>
            </a:r>
            <a:r>
              <a:rPr lang="en-US" baseline="0" dirty="0"/>
              <a:t> </a:t>
            </a:r>
            <a:r>
              <a:rPr lang="en-US" baseline="0" dirty="0" err="1"/>
              <a:t>sobre</a:t>
            </a:r>
            <a:r>
              <a:rPr lang="en-US" baseline="0" dirty="0"/>
              <a:t> </a:t>
            </a:r>
            <a:r>
              <a:rPr lang="en-US" baseline="0" dirty="0" err="1"/>
              <a:t>todo</a:t>
            </a:r>
            <a:r>
              <a:rPr lang="en-US" baseline="0" dirty="0"/>
              <a:t> con </a:t>
            </a:r>
            <a:r>
              <a:rPr lang="en-US" baseline="0" dirty="0" err="1"/>
              <a:t>muchas</a:t>
            </a:r>
            <a:r>
              <a:rPr lang="en-US" baseline="0" dirty="0"/>
              <a:t>  </a:t>
            </a:r>
            <a:r>
              <a:rPr lang="en-US" baseline="0" dirty="0" err="1"/>
              <a:t>ganas</a:t>
            </a:r>
            <a:r>
              <a:rPr lang="en-US" baseline="0" dirty="0"/>
              <a:t> de </a:t>
            </a:r>
            <a:r>
              <a:rPr lang="en-US" baseline="0" dirty="0" err="1"/>
              <a:t>estar</a:t>
            </a:r>
            <a:r>
              <a:rPr lang="en-US" baseline="0" dirty="0"/>
              <a:t> con </a:t>
            </a:r>
            <a:r>
              <a:rPr lang="en-US" baseline="0" dirty="0" err="1"/>
              <a:t>él</a:t>
            </a:r>
            <a:r>
              <a:rPr lang="en-US" baseline="0" dirty="0"/>
              <a:t>, </a:t>
            </a:r>
            <a:r>
              <a:rPr lang="en-US" baseline="0" dirty="0" err="1"/>
              <a:t>saludarle</a:t>
            </a:r>
            <a:r>
              <a:rPr lang="en-US" baseline="0" dirty="0"/>
              <a:t> y </a:t>
            </a:r>
            <a:r>
              <a:rPr lang="en-US" baseline="0" dirty="0" err="1"/>
              <a:t>acompanarle</a:t>
            </a:r>
            <a:r>
              <a:rPr lang="en-US" baseline="0" dirty="0"/>
              <a:t> un </a:t>
            </a:r>
            <a:r>
              <a:rPr lang="en-US" baseline="0" dirty="0" err="1"/>
              <a:t>rartito</a:t>
            </a:r>
            <a:r>
              <a:rPr lang="en-US" baseline="0" dirty="0"/>
              <a:t> </a:t>
            </a:r>
            <a:r>
              <a:rPr lang="en-US" baseline="0" dirty="0" err="1"/>
              <a:t>porque</a:t>
            </a:r>
            <a:r>
              <a:rPr lang="en-US" baseline="0" dirty="0"/>
              <a:t> </a:t>
            </a:r>
            <a:r>
              <a:rPr lang="en-US" baseline="0" dirty="0" err="1"/>
              <a:t>siempre</a:t>
            </a:r>
            <a:r>
              <a:rPr lang="en-US" baseline="0" dirty="0"/>
              <a:t> </a:t>
            </a:r>
            <a:r>
              <a:rPr lang="en-US" baseline="0" dirty="0" err="1"/>
              <a:t>espera</a:t>
            </a:r>
            <a:r>
              <a:rPr lang="en-US" baseline="0" dirty="0"/>
              <a:t> </a:t>
            </a:r>
            <a:r>
              <a:rPr lang="en-US" baseline="0" dirty="0" err="1"/>
              <a:t>por</a:t>
            </a:r>
            <a:r>
              <a:rPr lang="en-US" baseline="0" dirty="0"/>
              <a:t> </a:t>
            </a:r>
            <a:r>
              <a:rPr lang="en-US" baseline="0" dirty="0" err="1"/>
              <a:t>nuestro</a:t>
            </a:r>
            <a:r>
              <a:rPr lang="en-US" baseline="0" dirty="0"/>
              <a:t> </a:t>
            </a:r>
            <a:r>
              <a:rPr lang="en-US" baseline="0" dirty="0" err="1"/>
              <a:t>amor</a:t>
            </a:r>
            <a:r>
              <a:rPr lang="en-US" baseline="0" dirty="0"/>
              <a:t>, </a:t>
            </a:r>
            <a:r>
              <a:rPr lang="en-US" baseline="0" dirty="0" err="1"/>
              <a:t>nuestras</a:t>
            </a:r>
            <a:r>
              <a:rPr lang="en-US" baseline="0" dirty="0"/>
              <a:t> </a:t>
            </a:r>
            <a:r>
              <a:rPr lang="en-US" baseline="0" dirty="0" err="1"/>
              <a:t>palabras</a:t>
            </a:r>
            <a:r>
              <a:rPr lang="en-US" baseline="0" dirty="0"/>
              <a:t>, </a:t>
            </a:r>
            <a:r>
              <a:rPr lang="en-US" baseline="0" dirty="0" err="1"/>
              <a:t>nuestro</a:t>
            </a:r>
            <a:r>
              <a:rPr lang="en-US" baseline="0" dirty="0"/>
              <a:t> </a:t>
            </a:r>
            <a:r>
              <a:rPr lang="en-US" baseline="0" dirty="0" err="1"/>
              <a:t>agradecimiento</a:t>
            </a:r>
            <a:r>
              <a:rPr lang="en-US" baseline="0" dirty="0"/>
              <a:t> </a:t>
            </a:r>
            <a:r>
              <a:rPr lang="en-US" baseline="0" dirty="0" err="1"/>
              <a:t>por</a:t>
            </a:r>
            <a:r>
              <a:rPr lang="en-US" baseline="0" dirty="0"/>
              <a:t> </a:t>
            </a:r>
            <a:r>
              <a:rPr lang="en-US" baseline="0" dirty="0" err="1"/>
              <a:t>todo</a:t>
            </a:r>
            <a:r>
              <a:rPr lang="en-US" baseline="0" dirty="0"/>
              <a:t> lo </a:t>
            </a:r>
            <a:r>
              <a:rPr lang="en-US" baseline="0" dirty="0" err="1"/>
              <a:t>que</a:t>
            </a:r>
            <a:r>
              <a:rPr lang="en-US" baseline="0" dirty="0"/>
              <a:t> </a:t>
            </a:r>
            <a:r>
              <a:rPr lang="en-US" baseline="0" dirty="0" err="1"/>
              <a:t>hizo</a:t>
            </a:r>
            <a:r>
              <a:rPr lang="en-US" baseline="0" dirty="0"/>
              <a:t> </a:t>
            </a:r>
            <a:r>
              <a:rPr lang="en-US" baseline="0" dirty="0" err="1"/>
              <a:t>por</a:t>
            </a:r>
            <a:r>
              <a:rPr lang="en-US" baseline="0" dirty="0"/>
              <a:t> </a:t>
            </a:r>
            <a:r>
              <a:rPr lang="en-US" baseline="0" dirty="0" err="1"/>
              <a:t>nosotros</a:t>
            </a:r>
            <a:r>
              <a:rPr lang="en-US" baseline="0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B3BF-3AF4-49B1-A10A-2E8CF7B9B9B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 intensa vida espiritual lo llevó a crear lo que algunos llamaron el “kit para hacerse santo”, que estaba compuesto por la Misa, la Comunión, el Rosario, la lectura diaria de la Biblia, la confesión y el servicio a los demás.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7B3BF-3AF4-49B1-A10A-2E8CF7B9B9B8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7E8D-946B-4C57-89C9-86CB64AE084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E8EF-A5FE-4B38-8AC6-C8D855B9088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7E8D-946B-4C57-89C9-86CB64AE084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E8EF-A5FE-4B38-8AC6-C8D855B9088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7E8D-946B-4C57-89C9-86CB64AE084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E8EF-A5FE-4B38-8AC6-C8D855B9088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7E8D-946B-4C57-89C9-86CB64AE084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E8EF-A5FE-4B38-8AC6-C8D855B9088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7E8D-946B-4C57-89C9-86CB64AE084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E8EF-A5FE-4B38-8AC6-C8D855B9088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7E8D-946B-4C57-89C9-86CB64AE084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E8EF-A5FE-4B38-8AC6-C8D855B9088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7E8D-946B-4C57-89C9-86CB64AE084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E8EF-A5FE-4B38-8AC6-C8D855B9088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7E8D-946B-4C57-89C9-86CB64AE084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E8EF-A5FE-4B38-8AC6-C8D855B9088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7E8D-946B-4C57-89C9-86CB64AE084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E8EF-A5FE-4B38-8AC6-C8D855B9088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7E8D-946B-4C57-89C9-86CB64AE084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E8EF-A5FE-4B38-8AC6-C8D855B9088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B7E8D-946B-4C57-89C9-86CB64AE084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AE8EF-A5FE-4B38-8AC6-C8D855B90882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B7E8D-946B-4C57-89C9-86CB64AE0847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AE8EF-A5FE-4B38-8AC6-C8D855B90882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9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2.jpeg" /><Relationship Id="rId5" Type="http://schemas.openxmlformats.org/officeDocument/2006/relationships/image" Target="../media/image31.png" /><Relationship Id="rId4" Type="http://schemas.openxmlformats.org/officeDocument/2006/relationships/image" Target="../media/image30.pn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5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slideLayout" Target="../slideLayouts/slideLayout1.xml" /><Relationship Id="rId1" Type="http://schemas.openxmlformats.org/officeDocument/2006/relationships/video" Target="file:///C:/Users/migdi/Downloads/Canci&#243;n_high_low_HD%20720p_MEDIUM_FR30.mp4" TargetMode="External" /><Relationship Id="rId4" Type="http://schemas.openxmlformats.org/officeDocument/2006/relationships/image" Target="../media/image3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7" Type="http://schemas.openxmlformats.org/officeDocument/2006/relationships/image" Target="../media/image9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.jpe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 /><Relationship Id="rId3" Type="http://schemas.openxmlformats.org/officeDocument/2006/relationships/image" Target="../media/image2.jpeg" /><Relationship Id="rId7" Type="http://schemas.openxmlformats.org/officeDocument/2006/relationships/image" Target="../media/image13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7" Type="http://schemas.openxmlformats.org/officeDocument/2006/relationships/image" Target="../media/image18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7.jpeg" /><Relationship Id="rId5" Type="http://schemas.openxmlformats.org/officeDocument/2006/relationships/image" Target="../media/image16.png" /><Relationship Id="rId4" Type="http://schemas.openxmlformats.org/officeDocument/2006/relationships/image" Target="../media/image15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2.jpeg" /><Relationship Id="rId5" Type="http://schemas.openxmlformats.org/officeDocument/2006/relationships/image" Target="../media/image21.png" /><Relationship Id="rId4" Type="http://schemas.openxmlformats.org/officeDocument/2006/relationships/image" Target="../media/image20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4.jpeg" /><Relationship Id="rId5" Type="http://schemas.openxmlformats.org/officeDocument/2006/relationships/image" Target="../media/image23.jpeg" /><Relationship Id="rId4" Type="http://schemas.openxmlformats.org/officeDocument/2006/relationships/image" Target="../media/image2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7" Type="http://schemas.openxmlformats.org/officeDocument/2006/relationships/image" Target="../media/image27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6.jpeg" /><Relationship Id="rId5" Type="http://schemas.openxmlformats.org/officeDocument/2006/relationships/image" Target="../media/image25.jpeg" /><Relationship Id="rId4" Type="http://schemas.openxmlformats.org/officeDocument/2006/relationships/image" Target="../media/image2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8" name="AutoShape 4" descr="Best 49+ Mary Mother of Jesus PowerPoint Background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2200" y="5486400"/>
            <a:ext cx="1828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248400" y="5562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Berlin Sans FB Demi" pitchFamily="34" charset="0"/>
              </a:rPr>
              <a:t>Para 11 </a:t>
            </a:r>
            <a:r>
              <a:rPr lang="en-US" sz="1400" dirty="0" err="1">
                <a:latin typeface="Berlin Sans FB Demi" pitchFamily="34" charset="0"/>
              </a:rPr>
              <a:t>años</a:t>
            </a:r>
            <a:r>
              <a:rPr lang="en-US" sz="1400" dirty="0">
                <a:latin typeface="Berlin Sans FB Demi" pitchFamily="34" charset="0"/>
              </a:rPr>
              <a:t> y </a:t>
            </a:r>
            <a:r>
              <a:rPr lang="en-US" sz="1400" dirty="0" err="1">
                <a:latin typeface="Berlin Sans FB Demi" pitchFamily="34" charset="0"/>
              </a:rPr>
              <a:t>más</a:t>
            </a:r>
            <a:endParaRPr lang="en-US" sz="1400" dirty="0">
              <a:latin typeface="Berlin Sans FB Demi" pitchFamily="34" charset="0"/>
            </a:endParaRPr>
          </a:p>
        </p:txBody>
      </p:sp>
      <p:pic>
        <p:nvPicPr>
          <p:cNvPr id="10" name="Picture 9" descr="Nuevo-logo-ami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228600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Best 49+ Mary Mother of Jesus PowerPoint Background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2200" y="5486400"/>
            <a:ext cx="1828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uevo-logo-amig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152400"/>
            <a:ext cx="1600200" cy="1600200"/>
          </a:xfrm>
          <a:prstGeom prst="rect">
            <a:avLst/>
          </a:prstGeom>
        </p:spPr>
      </p:pic>
      <p:sp>
        <p:nvSpPr>
          <p:cNvPr id="19460" name="AutoShape 4" descr="https://static.wixstatic.com/media/a8da55_42f319f9bf2f4fd6abcf739fcac7a5f7~mv2.jpg/v1/fill/w_273,h_205,al_c,q_80,usm_0.66_1.00_0.01/a8da55_42f319f9bf2f4fd6abcf739fcac7a5f7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https://static.wixstatic.com/media/a8da55_42f319f9bf2f4fd6abcf739fcac7a5f7~mv2.jpg/v1/fill/w_273,h_205,al_c,q_80,usm_0.66_1.00_0.01/a8da55_42f319f9bf2f4fd6abcf739fcac7a5f7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152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2.- EUCARISTIA ES SACRIFICIO.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0" y="457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Nuevo  </a:t>
            </a:r>
            <a:r>
              <a:rPr lang="en-US" b="1" dirty="0" err="1">
                <a:solidFill>
                  <a:srgbClr val="FF0000"/>
                </a:solidFill>
              </a:rPr>
              <a:t>Testamento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s://2.bp.blogspot.com/-AcaIv9sj1Yg/WPf-sjMKpCI/AAAAAAAAJRw/F-Sd1eZg7A0-tXcowChvB2y8cSUAqZ2QQCLcB/s1600/viernes-san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90600"/>
            <a:ext cx="4762500" cy="3333750"/>
          </a:xfrm>
          <a:prstGeom prst="rect">
            <a:avLst/>
          </a:prstGeom>
          <a:noFill/>
        </p:spPr>
      </p:pic>
      <p:pic>
        <p:nvPicPr>
          <p:cNvPr id="23556" name="Picture 4" descr="Nuevo Pacto - Promesas Del Antiguo y Nuevo Pacto - YouTub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495800"/>
            <a:ext cx="2895600" cy="217170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410200" y="1905000"/>
            <a:ext cx="32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 Sangre </a:t>
            </a:r>
            <a:r>
              <a:rPr lang="en-US" dirty="0" err="1"/>
              <a:t>derramada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Jesús</a:t>
            </a:r>
            <a:r>
              <a:rPr lang="en-US" dirty="0"/>
              <a:t>,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Sacrificio</a:t>
            </a:r>
            <a:r>
              <a:rPr lang="en-US" dirty="0"/>
              <a:t> perfecto. Su </a:t>
            </a:r>
            <a:r>
              <a:rPr lang="en-US" dirty="0" err="1"/>
              <a:t>Cuerpo</a:t>
            </a:r>
            <a:r>
              <a:rPr lang="en-US" dirty="0"/>
              <a:t> 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perforado</a:t>
            </a:r>
            <a:r>
              <a:rPr lang="en-US" dirty="0"/>
              <a:t>, y </a:t>
            </a:r>
            <a:r>
              <a:rPr lang="en-US" dirty="0" err="1"/>
              <a:t>nunca</a:t>
            </a:r>
            <a:r>
              <a:rPr lang="en-US" dirty="0"/>
              <a:t> se </a:t>
            </a:r>
            <a:r>
              <a:rPr lang="en-US" dirty="0" err="1"/>
              <a:t>reisistió</a:t>
            </a:r>
            <a:r>
              <a:rPr lang="en-US" dirty="0"/>
              <a:t>, </a:t>
            </a:r>
            <a:r>
              <a:rPr lang="en-US" dirty="0" err="1"/>
              <a:t>fue</a:t>
            </a:r>
            <a:r>
              <a:rPr lang="en-US" dirty="0"/>
              <a:t> </a:t>
            </a:r>
            <a:r>
              <a:rPr lang="en-US" dirty="0" err="1"/>
              <a:t>manso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el Cordero.  </a:t>
            </a:r>
            <a:r>
              <a:rPr lang="en-US" dirty="0" err="1"/>
              <a:t>Jamás</a:t>
            </a:r>
            <a:r>
              <a:rPr lang="en-US" dirty="0"/>
              <a:t> </a:t>
            </a:r>
            <a:r>
              <a:rPr lang="en-US" dirty="0" err="1"/>
              <a:t>cometió</a:t>
            </a:r>
            <a:r>
              <a:rPr lang="en-US" dirty="0"/>
              <a:t> </a:t>
            </a:r>
            <a:r>
              <a:rPr lang="en-US" dirty="0" err="1"/>
              <a:t>falta</a:t>
            </a:r>
            <a:r>
              <a:rPr lang="en-US" dirty="0"/>
              <a:t> </a:t>
            </a:r>
            <a:r>
              <a:rPr lang="en-US" dirty="0" err="1"/>
              <a:t>alguna</a:t>
            </a:r>
            <a:r>
              <a:rPr lang="en-US" dirty="0"/>
              <a:t>, y no </a:t>
            </a:r>
            <a:r>
              <a:rPr lang="en-US" dirty="0" err="1"/>
              <a:t>habia</a:t>
            </a:r>
            <a:r>
              <a:rPr lang="en-US" dirty="0"/>
              <a:t> </a:t>
            </a:r>
            <a:r>
              <a:rPr lang="en-US" dirty="0" err="1"/>
              <a:t>razón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condena</a:t>
            </a:r>
            <a:r>
              <a:rPr lang="en-US" dirty="0"/>
              <a:t>. Su </a:t>
            </a:r>
            <a:r>
              <a:rPr lang="en-US" dirty="0" err="1"/>
              <a:t>muerte</a:t>
            </a:r>
            <a:r>
              <a:rPr lang="en-US" dirty="0"/>
              <a:t> la </a:t>
            </a:r>
            <a:r>
              <a:rPr lang="en-US" dirty="0" err="1"/>
              <a:t>ofreció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nosotros</a:t>
            </a:r>
            <a:r>
              <a:rPr lang="en-US" dirty="0"/>
              <a:t>,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liberarnos</a:t>
            </a:r>
            <a:r>
              <a:rPr lang="en-US" dirty="0"/>
              <a:t> del PECADO.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19600" y="47244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Ya</a:t>
            </a:r>
            <a:r>
              <a:rPr lang="en-US" dirty="0"/>
              <a:t> no </a:t>
            </a:r>
            <a:r>
              <a:rPr lang="en-US" dirty="0" err="1"/>
              <a:t>habrá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sacrificios</a:t>
            </a:r>
            <a:r>
              <a:rPr lang="en-US" dirty="0"/>
              <a:t> de </a:t>
            </a:r>
            <a:r>
              <a:rPr lang="en-US" dirty="0" err="1"/>
              <a:t>animales</a:t>
            </a:r>
            <a:r>
              <a:rPr lang="en-US" dirty="0"/>
              <a:t>, </a:t>
            </a:r>
            <a:r>
              <a:rPr lang="en-US" dirty="0" err="1"/>
              <a:t>Jesús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y </a:t>
            </a:r>
            <a:r>
              <a:rPr lang="en-US" dirty="0" err="1"/>
              <a:t>será</a:t>
            </a:r>
            <a:r>
              <a:rPr lang="en-US" dirty="0"/>
              <a:t> el </a:t>
            </a:r>
            <a:r>
              <a:rPr lang="en-US" dirty="0" err="1"/>
              <a:t>sacrificio</a:t>
            </a:r>
            <a:r>
              <a:rPr lang="en-US" dirty="0"/>
              <a:t> perfecto, </a:t>
            </a:r>
            <a:r>
              <a:rPr lang="en-US" dirty="0" err="1"/>
              <a:t>que</a:t>
            </a:r>
            <a:r>
              <a:rPr lang="en-US" dirty="0"/>
              <a:t> en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misa</a:t>
            </a:r>
            <a:r>
              <a:rPr lang="en-US" dirty="0"/>
              <a:t>, </a:t>
            </a:r>
            <a:r>
              <a:rPr lang="en-US" dirty="0" err="1"/>
              <a:t>rememora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pasión</a:t>
            </a:r>
            <a:r>
              <a:rPr lang="en-US" dirty="0"/>
              <a:t>. </a:t>
            </a:r>
            <a:r>
              <a:rPr lang="en-US" dirty="0" err="1"/>
              <a:t>Jesús</a:t>
            </a:r>
            <a:r>
              <a:rPr lang="en-US" dirty="0"/>
              <a:t> ha </a:t>
            </a:r>
            <a:r>
              <a:rPr lang="en-US" dirty="0" err="1"/>
              <a:t>quedado</a:t>
            </a:r>
            <a:r>
              <a:rPr lang="en-US" dirty="0"/>
              <a:t> VIVO y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siempre</a:t>
            </a:r>
            <a:r>
              <a:rPr lang="en-US" dirty="0"/>
              <a:t> con </a:t>
            </a:r>
            <a:r>
              <a:rPr lang="en-US" dirty="0" err="1"/>
              <a:t>nosotros</a:t>
            </a:r>
            <a:r>
              <a:rPr lang="en-US" dirty="0"/>
              <a:t> en la EUCARISTIA.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Best 49+ Mary Mother of Jesus PowerPoint Background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2200" y="5486400"/>
            <a:ext cx="1828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uevo-logo-ami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00200" cy="1600200"/>
          </a:xfrm>
          <a:prstGeom prst="rect">
            <a:avLst/>
          </a:prstGeom>
        </p:spPr>
      </p:pic>
      <p:sp>
        <p:nvSpPr>
          <p:cNvPr id="19460" name="AutoShape 4" descr="https://static.wixstatic.com/media/a8da55_42f319f9bf2f4fd6abcf739fcac7a5f7~mv2.jpg/v1/fill/w_273,h_205,al_c,q_80,usm_0.66_1.00_0.01/a8da55_42f319f9bf2f4fd6abcf739fcac7a5f7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https://static.wixstatic.com/media/a8da55_42f319f9bf2f4fd6abcf739fcac7a5f7~mv2.jpg/v1/fill/w_273,h_205,al_c,q_80,usm_0.66_1.00_0.01/a8da55_42f319f9bf2f4fd6abcf739fcac7a5f7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152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3.- EUCARISTIA ES PRESENCIA REAL.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09600"/>
            <a:ext cx="459610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361318"/>
            <a:ext cx="4648200" cy="249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4" name="Picture 8" descr="Jesús se quedó en la Eucaristía para ser... - Comunidad Católica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685800"/>
            <a:ext cx="2209800" cy="3481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ARJETA COMUNION (TERESA CALCUTA) +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33400"/>
            <a:ext cx="4191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524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CARLO ACUTIS 1991-2006: CIBERAPOSTOL DE LA EUCARISTIA.</a:t>
            </a:r>
          </a:p>
        </p:txBody>
      </p:sp>
      <p:pic>
        <p:nvPicPr>
          <p:cNvPr id="18436" name="Picture 4" descr="Carlo Acutis. Foto: Miracolieucaristici.o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5900" y="4720167"/>
            <a:ext cx="3848100" cy="2137833"/>
          </a:xfrm>
          <a:prstGeom prst="rect">
            <a:avLst/>
          </a:prstGeom>
          <a:noFill/>
        </p:spPr>
      </p:pic>
      <p:pic>
        <p:nvPicPr>
          <p:cNvPr id="18434" name="Picture 2" descr="http://radiomaria.org.ar/contenido/uploads/sites/6/2019/06/Carlos-Acutis-1-1-1024x63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33400"/>
            <a:ext cx="7307556" cy="4552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Best 49+ Mary Mother of Jesus PowerPoint Background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2200" y="5486400"/>
            <a:ext cx="1828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uevo-logo-ami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152400"/>
            <a:ext cx="1600200" cy="1600200"/>
          </a:xfrm>
          <a:prstGeom prst="rect">
            <a:avLst/>
          </a:prstGeom>
        </p:spPr>
      </p:pic>
      <p:pic>
        <p:nvPicPr>
          <p:cNvPr id="7" name="Canción_high_low_HD 720p_MEDIUM_FR3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Best 49+ Mary Mother of Jesus PowerPoint Background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2200" y="5486400"/>
            <a:ext cx="1828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uevo-logo-amig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152400"/>
            <a:ext cx="1600200" cy="1600200"/>
          </a:xfrm>
          <a:prstGeom prst="rect">
            <a:avLst/>
          </a:prstGeom>
        </p:spPr>
      </p:pic>
      <p:pic>
        <p:nvPicPr>
          <p:cNvPr id="14341" name="Picture 5" descr="https://scontent.fmia1-2.fna.fbcdn.net/v/t1.0-9/33851562_234491050439315_4625959135349833728_n.jpg?_nc_cat=109&amp;_nc_sid=730e14&amp;_nc_ohc=hzjcDHQOBQ0AX8ftNJm&amp;_nc_ht=scontent.fmia1-2.fna&amp;oh=08815d53caf6c8574050c5329bfccaef&amp;oe=5EF31E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5543550" cy="60960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7200" y="6019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 la Fiesta del </a:t>
            </a:r>
            <a:r>
              <a:rPr lang="en-US" dirty="0" err="1"/>
              <a:t>Cuerpo</a:t>
            </a:r>
            <a:r>
              <a:rPr lang="en-US" dirty="0"/>
              <a:t> y la Sangre de Cristo,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celebra</a:t>
            </a:r>
            <a:r>
              <a:rPr lang="en-US" dirty="0"/>
              <a:t> 60 </a:t>
            </a:r>
            <a:r>
              <a:rPr lang="en-US" dirty="0" err="1"/>
              <a:t>días</a:t>
            </a:r>
            <a:r>
              <a:rPr lang="en-US" dirty="0"/>
              <a:t> </a:t>
            </a:r>
            <a:r>
              <a:rPr lang="en-US" dirty="0" err="1"/>
              <a:t>después</a:t>
            </a:r>
            <a:r>
              <a:rPr lang="en-US" dirty="0"/>
              <a:t> de la </a:t>
            </a:r>
            <a:r>
              <a:rPr lang="en-US" dirty="0" err="1"/>
              <a:t>Resurrección</a:t>
            </a:r>
            <a:r>
              <a:rPr lang="en-US" dirty="0"/>
              <a:t> de </a:t>
            </a:r>
            <a:r>
              <a:rPr lang="en-US" dirty="0" err="1"/>
              <a:t>Jesús</a:t>
            </a:r>
            <a:r>
              <a:rPr lang="en-US" dirty="0"/>
              <a:t>. ( </a:t>
            </a:r>
            <a:r>
              <a:rPr lang="en-US" dirty="0" err="1"/>
              <a:t>Jueves</a:t>
            </a:r>
            <a:r>
              <a:rPr lang="en-US" dirty="0"/>
              <a:t>, 11 de </a:t>
            </a:r>
            <a:r>
              <a:rPr lang="en-US" dirty="0" err="1"/>
              <a:t>Junio</a:t>
            </a:r>
            <a:r>
              <a:rPr lang="en-US" dirty="0"/>
              <a:t> 2020)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8" name="AutoShape 4" descr="Best 49+ Mary Mother of Jesus PowerPoint Background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5400" y="1524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itchFamily="34" charset="0"/>
              </a:rPr>
              <a:t>HISTORIA DE CORPUS CHRISTI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6181" y="1066800"/>
            <a:ext cx="3478219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756" y="1389527"/>
            <a:ext cx="2028825" cy="188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14925" y="1971675"/>
            <a:ext cx="28098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Arrow Connector 15"/>
          <p:cNvCxnSpPr/>
          <p:nvPr/>
        </p:nvCxnSpPr>
        <p:spPr>
          <a:xfrm flipV="1">
            <a:off x="2008181" y="1828800"/>
            <a:ext cx="8382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uevo-logo-amigo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7600" y="76200"/>
            <a:ext cx="1600200" cy="1600200"/>
          </a:xfrm>
          <a:prstGeom prst="rect">
            <a:avLst/>
          </a:prstGeom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25" y="4257675"/>
            <a:ext cx="15049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Straight Arrow Connector 21"/>
          <p:cNvCxnSpPr/>
          <p:nvPr/>
        </p:nvCxnSpPr>
        <p:spPr>
          <a:xfrm rot="16200000" flipH="1">
            <a:off x="6029325" y="4181475"/>
            <a:ext cx="6096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8" name="AutoShape 4" descr="Best 49+ Mary Mother of Jesus PowerPoint Background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Nuevo-logo-ami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00200" cy="1600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228600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rial Black" pitchFamily="34" charset="0"/>
              </a:rPr>
              <a:t>Cuando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err="1">
                <a:latin typeface="Arial Black" pitchFamily="34" charset="0"/>
              </a:rPr>
              <a:t>tenía</a:t>
            </a:r>
            <a:r>
              <a:rPr lang="en-US" sz="1600" dirty="0">
                <a:latin typeface="Arial Black" pitchFamily="34" charset="0"/>
              </a:rPr>
              <a:t> 16 </a:t>
            </a:r>
            <a:r>
              <a:rPr lang="en-US" sz="1600" dirty="0" err="1">
                <a:latin typeface="Arial Black" pitchFamily="34" charset="0"/>
              </a:rPr>
              <a:t>años</a:t>
            </a:r>
            <a:r>
              <a:rPr lang="en-US" sz="1600" dirty="0">
                <a:latin typeface="Arial Black" pitchFamily="34" charset="0"/>
              </a:rPr>
              <a:t>! </a:t>
            </a:r>
            <a:r>
              <a:rPr lang="en-US" sz="1600" dirty="0" err="1">
                <a:latin typeface="Arial Black" pitchFamily="34" charset="0"/>
              </a:rPr>
              <a:t>Tuvo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err="1">
                <a:latin typeface="Arial Black" pitchFamily="34" charset="0"/>
              </a:rPr>
              <a:t>una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err="1">
                <a:latin typeface="Arial Black" pitchFamily="34" charset="0"/>
              </a:rPr>
              <a:t>visión</a:t>
            </a:r>
            <a:r>
              <a:rPr lang="en-US" sz="1600" dirty="0">
                <a:latin typeface="Arial Black" pitchFamily="34" charset="0"/>
              </a:rPr>
              <a:t>…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9812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838200"/>
            <a:ext cx="21717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04800" y="2590800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Arial Black" pitchFamily="34" charset="0"/>
              </a:rPr>
              <a:t>Años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err="1">
                <a:latin typeface="Arial Black" pitchFamily="34" charset="0"/>
              </a:rPr>
              <a:t>más</a:t>
            </a:r>
            <a:r>
              <a:rPr lang="en-US" sz="1600" dirty="0">
                <a:latin typeface="Arial Black" pitchFamily="34" charset="0"/>
              </a:rPr>
              <a:t> </a:t>
            </a:r>
            <a:r>
              <a:rPr lang="en-US" sz="1600" dirty="0" err="1">
                <a:latin typeface="Arial Black" pitchFamily="34" charset="0"/>
              </a:rPr>
              <a:t>tarde</a:t>
            </a:r>
            <a:r>
              <a:rPr lang="en-US" sz="1600" dirty="0">
                <a:latin typeface="Arial Black" pitchFamily="34" charset="0"/>
              </a:rPr>
              <a:t>…en 1264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2971800"/>
            <a:ext cx="3805238" cy="30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flipV="1">
            <a:off x="3733800" y="3429000"/>
            <a:ext cx="838200" cy="228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810000" y="3657600"/>
            <a:ext cx="9144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4076700" y="4305300"/>
            <a:ext cx="990600" cy="304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3962400"/>
            <a:ext cx="20955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533400"/>
            <a:ext cx="3931756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Best 49+ Mary Mother of Jesus PowerPoint Background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2200" y="5486400"/>
            <a:ext cx="1828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Nuevo-logo-ami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00200" cy="1600200"/>
          </a:xfrm>
          <a:prstGeom prst="rect">
            <a:avLst/>
          </a:prstGeom>
        </p:spPr>
      </p:pic>
      <p:sp>
        <p:nvSpPr>
          <p:cNvPr id="19460" name="AutoShape 4" descr="https://static.wixstatic.com/media/a8da55_42f319f9bf2f4fd6abcf739fcac7a5f7~mv2.jpg/v1/fill/w_273,h_205,al_c,q_80,usm_0.66_1.00_0.01/a8da55_42f319f9bf2f4fd6abcf739fcac7a5f7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https://static.wixstatic.com/media/a8da55_42f319f9bf2f4fd6abcf739fcac7a5f7~mv2.jpg/v1/fill/w_273,h_205,al_c,q_80,usm_0.66_1.00_0.01/a8da55_42f319f9bf2f4fd6abcf739fcac7a5f7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4" name="Picture 8" descr="Elevación consagración - Dibujos y Cosas para Catequesis - Argumen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85800"/>
            <a:ext cx="4445456" cy="4752975"/>
          </a:xfrm>
          <a:prstGeom prst="rect">
            <a:avLst/>
          </a:prstGeom>
          <a:noFill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876800"/>
            <a:ext cx="428903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04800" y="152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viaje</a:t>
            </a:r>
            <a:r>
              <a:rPr lang="en-US" dirty="0"/>
              <a:t> </a:t>
            </a:r>
            <a:r>
              <a:rPr lang="en-US" dirty="0" err="1"/>
              <a:t>visita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ciudad </a:t>
            </a:r>
            <a:r>
              <a:rPr lang="en-US" dirty="0" err="1"/>
              <a:t>muy</a:t>
            </a:r>
            <a:r>
              <a:rPr lang="en-US" dirty="0"/>
              <a:t> </a:t>
            </a:r>
            <a:r>
              <a:rPr lang="en-US" dirty="0" err="1"/>
              <a:t>cerca</a:t>
            </a:r>
            <a:r>
              <a:rPr lang="en-US" dirty="0"/>
              <a:t> de Roma (</a:t>
            </a:r>
            <a:r>
              <a:rPr lang="en-US" dirty="0" err="1"/>
              <a:t>Bolsena</a:t>
            </a:r>
            <a:r>
              <a:rPr lang="en-US" dirty="0"/>
              <a:t>) </a:t>
            </a:r>
            <a:r>
              <a:rPr lang="en-US" dirty="0" err="1"/>
              <a:t>donde</a:t>
            </a:r>
            <a:r>
              <a:rPr lang="en-US" dirty="0"/>
              <a:t> </a:t>
            </a:r>
            <a:r>
              <a:rPr lang="en-US" dirty="0" err="1"/>
              <a:t>celebra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misa</a:t>
            </a:r>
            <a:r>
              <a:rPr lang="en-US" dirty="0"/>
              <a:t>. </a:t>
            </a:r>
            <a:r>
              <a:rPr lang="en-US" dirty="0" err="1"/>
              <a:t>Elevando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la </a:t>
            </a:r>
            <a:r>
              <a:rPr lang="en-US" b="1" dirty="0" err="1">
                <a:solidFill>
                  <a:srgbClr val="FF0000"/>
                </a:solidFill>
              </a:rPr>
              <a:t>hostia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vió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que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ésta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sangraba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y </a:t>
            </a:r>
            <a:r>
              <a:rPr lang="en-US" dirty="0" err="1"/>
              <a:t>manchó</a:t>
            </a:r>
            <a:r>
              <a:rPr lang="en-US" dirty="0"/>
              <a:t> el corporal (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tela</a:t>
            </a:r>
            <a:r>
              <a:rPr lang="en-US" dirty="0"/>
              <a:t> especial </a:t>
            </a:r>
            <a:r>
              <a:rPr lang="en-US" dirty="0" err="1"/>
              <a:t>donde</a:t>
            </a:r>
            <a:r>
              <a:rPr lang="en-US" dirty="0"/>
              <a:t> se </a:t>
            </a:r>
            <a:r>
              <a:rPr lang="en-US" dirty="0" err="1"/>
              <a:t>coloca</a:t>
            </a:r>
            <a:r>
              <a:rPr lang="en-US" dirty="0"/>
              <a:t> el </a:t>
            </a:r>
            <a:r>
              <a:rPr lang="en-US" dirty="0" err="1"/>
              <a:t>caliz</a:t>
            </a:r>
            <a:r>
              <a:rPr lang="en-US" dirty="0"/>
              <a:t> y la </a:t>
            </a:r>
            <a:r>
              <a:rPr lang="en-US" dirty="0" err="1"/>
              <a:t>hostia</a:t>
            </a:r>
            <a:r>
              <a:rPr lang="en-US" dirty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71600" y="4876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MILAGRO EUCARISTICO</a:t>
            </a:r>
          </a:p>
        </p:txBody>
      </p:sp>
      <p:pic>
        <p:nvPicPr>
          <p:cNvPr id="19458" name="Picture 2" descr="milagro eucaristico de bolsen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1981200"/>
            <a:ext cx="4152900" cy="2823973"/>
          </a:xfrm>
          <a:prstGeom prst="rect">
            <a:avLst/>
          </a:prstGeom>
          <a:noFill/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4930506"/>
            <a:ext cx="3657600" cy="163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Best 49+ Mary Mother of Jesus PowerPoint Background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2200" y="5486400"/>
            <a:ext cx="1828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0" name="AutoShape 4" descr="https://static.wixstatic.com/media/a8da55_42f319f9bf2f4fd6abcf739fcac7a5f7~mv2.jpg/v1/fill/w_273,h_205,al_c,q_80,usm_0.66_1.00_0.01/a8da55_42f319f9bf2f4fd6abcf739fcac7a5f7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https://static.wixstatic.com/media/a8da55_42f319f9bf2f4fd6abcf739fcac7a5f7~mv2.jpg/v1/fill/w_273,h_205,al_c,q_80,usm_0.66_1.00_0.01/a8da55_42f319f9bf2f4fd6abcf739fcac7a5f7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152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 EUCARISTIA ES BANQUETE, SACRIFICIO, PRESENCIA REAL DE JESUS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457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1.- BANQUETE  </a:t>
            </a:r>
            <a:r>
              <a:rPr lang="en-US" dirty="0"/>
              <a:t>Los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acontecimientos</a:t>
            </a:r>
            <a:r>
              <a:rPr lang="en-US" dirty="0"/>
              <a:t> </a:t>
            </a:r>
            <a:r>
              <a:rPr lang="en-US" dirty="0" err="1"/>
              <a:t>giran</a:t>
            </a:r>
            <a:r>
              <a:rPr lang="en-US" dirty="0"/>
              <a:t> en </a:t>
            </a:r>
            <a:r>
              <a:rPr lang="en-US" dirty="0" err="1"/>
              <a:t>torno</a:t>
            </a:r>
            <a:r>
              <a:rPr lang="en-US" dirty="0"/>
              <a:t> 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gran</a:t>
            </a:r>
            <a:r>
              <a:rPr lang="en-US" dirty="0"/>
              <a:t> comida.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7339121" cy="366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Nuevo-logo-ami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00200" cy="1600200"/>
          </a:xfrm>
          <a:prstGeom prst="rect">
            <a:avLst/>
          </a:prstGeom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191000"/>
            <a:ext cx="1004886" cy="253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5029200"/>
            <a:ext cx="1023346" cy="161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4822401"/>
            <a:ext cx="2276153" cy="203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781800" y="5257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CORDERO:</a:t>
            </a:r>
          </a:p>
          <a:p>
            <a:r>
              <a:rPr lang="en-US" dirty="0"/>
              <a:t>--Sin </a:t>
            </a:r>
            <a:r>
              <a:rPr lang="en-US" dirty="0" err="1"/>
              <a:t>defecto</a:t>
            </a:r>
            <a:endParaRPr lang="en-US" dirty="0"/>
          </a:p>
          <a:p>
            <a:r>
              <a:rPr lang="en-US" dirty="0"/>
              <a:t>--Macho</a:t>
            </a:r>
          </a:p>
          <a:p>
            <a:r>
              <a:rPr lang="en-US" dirty="0"/>
              <a:t>--</a:t>
            </a:r>
            <a:r>
              <a:rPr lang="en-US" dirty="0" err="1"/>
              <a:t>Menor</a:t>
            </a:r>
            <a:r>
              <a:rPr lang="en-US" dirty="0"/>
              <a:t> a 1 </a:t>
            </a:r>
            <a:r>
              <a:rPr lang="en-US" dirty="0" err="1"/>
              <a:t>Año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4953000"/>
            <a:ext cx="251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VINO:</a:t>
            </a:r>
          </a:p>
          <a:p>
            <a:r>
              <a:rPr lang="en-US" dirty="0"/>
              <a:t>--</a:t>
            </a:r>
            <a:r>
              <a:rPr lang="en-US" dirty="0" err="1"/>
              <a:t>Simboliza</a:t>
            </a:r>
            <a:r>
              <a:rPr lang="en-US" dirty="0"/>
              <a:t> la </a:t>
            </a:r>
            <a:r>
              <a:rPr lang="en-US" dirty="0" err="1"/>
              <a:t>abundancia</a:t>
            </a:r>
            <a:r>
              <a:rPr lang="en-US" dirty="0"/>
              <a:t>.</a:t>
            </a:r>
          </a:p>
          <a:p>
            <a:r>
              <a:rPr lang="en-US" dirty="0"/>
              <a:t>--</a:t>
            </a:r>
            <a:r>
              <a:rPr lang="en-US" dirty="0" err="1"/>
              <a:t>Fruto</a:t>
            </a:r>
            <a:r>
              <a:rPr lang="en-US" dirty="0"/>
              <a:t> de la Tierra y del </a:t>
            </a:r>
            <a:r>
              <a:rPr lang="en-US" dirty="0" err="1"/>
              <a:t>trabajo</a:t>
            </a:r>
            <a:r>
              <a:rPr lang="en-US" dirty="0"/>
              <a:t> del hombre.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8400" y="762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Antiguo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err="1">
                <a:solidFill>
                  <a:srgbClr val="FF0000"/>
                </a:solidFill>
              </a:rPr>
              <a:t>Testamento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Best 49+ Mary Mother of Jesus PowerPoint Background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2200" y="5486400"/>
            <a:ext cx="1828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0" name="AutoShape 4" descr="https://static.wixstatic.com/media/a8da55_42f319f9bf2f4fd6abcf739fcac7a5f7~mv2.jpg/v1/fill/w_273,h_205,al_c,q_80,usm_0.66_1.00_0.01/a8da55_42f319f9bf2f4fd6abcf739fcac7a5f7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https://static.wixstatic.com/media/a8da55_42f319f9bf2f4fd6abcf739fcac7a5f7~mv2.jpg/v1/fill/w_273,h_205,al_c,q_80,usm_0.66_1.00_0.01/a8da55_42f319f9bf2f4fd6abcf739fcac7a5f7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152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 EUCARISTIA ES BANQUETE, SACRIFICIO, PRESENCIA REAL DE JESUS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457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2.- SACRIFICIO  </a:t>
            </a:r>
            <a:r>
              <a:rPr lang="en-US" dirty="0"/>
              <a:t>El </a:t>
            </a:r>
            <a:r>
              <a:rPr lang="en-US" dirty="0" err="1"/>
              <a:t>sacrificio</a:t>
            </a:r>
            <a:r>
              <a:rPr lang="en-US" dirty="0"/>
              <a:t> de los </a:t>
            </a:r>
            <a:r>
              <a:rPr lang="en-US" dirty="0" err="1"/>
              <a:t>animales</a:t>
            </a:r>
            <a:r>
              <a:rPr lang="en-US" dirty="0"/>
              <a:t>, </a:t>
            </a:r>
            <a:r>
              <a:rPr lang="en-US" dirty="0" err="1"/>
              <a:t>permitía</a:t>
            </a:r>
            <a:r>
              <a:rPr lang="en-US" dirty="0"/>
              <a:t> </a:t>
            </a:r>
            <a:r>
              <a:rPr lang="en-US" dirty="0" err="1"/>
              <a:t>obtener</a:t>
            </a:r>
            <a:r>
              <a:rPr lang="en-US" dirty="0"/>
              <a:t> el </a:t>
            </a:r>
            <a:r>
              <a:rPr lang="en-US" dirty="0" err="1"/>
              <a:t>perdón</a:t>
            </a:r>
            <a:r>
              <a:rPr lang="en-US" dirty="0"/>
              <a:t> temporal de los </a:t>
            </a:r>
            <a:r>
              <a:rPr lang="en-US" dirty="0" err="1"/>
              <a:t>pecados</a:t>
            </a:r>
            <a:r>
              <a:rPr lang="en-US" dirty="0"/>
              <a:t>.  </a:t>
            </a:r>
          </a:p>
        </p:txBody>
      </p:sp>
      <p:pic>
        <p:nvPicPr>
          <p:cNvPr id="10" name="Picture 9" descr="Nuevo-logo-ami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00200" cy="1600200"/>
          </a:xfrm>
          <a:prstGeom prst="rect">
            <a:avLst/>
          </a:prstGeom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828800"/>
            <a:ext cx="2276153" cy="203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934200" y="22860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CORDERO:</a:t>
            </a:r>
          </a:p>
          <a:p>
            <a:r>
              <a:rPr lang="en-US" dirty="0"/>
              <a:t>--Sin </a:t>
            </a:r>
            <a:r>
              <a:rPr lang="en-US" dirty="0" err="1"/>
              <a:t>defecto</a:t>
            </a:r>
            <a:endParaRPr lang="en-US" dirty="0"/>
          </a:p>
          <a:p>
            <a:r>
              <a:rPr lang="en-US" dirty="0"/>
              <a:t>--Macho</a:t>
            </a:r>
          </a:p>
          <a:p>
            <a:r>
              <a:rPr lang="en-US" dirty="0"/>
              <a:t>--</a:t>
            </a:r>
            <a:r>
              <a:rPr lang="en-US" dirty="0" err="1"/>
              <a:t>Menor</a:t>
            </a:r>
            <a:r>
              <a:rPr lang="en-US" dirty="0"/>
              <a:t> a 1 </a:t>
            </a:r>
            <a:r>
              <a:rPr lang="en-US" dirty="0" err="1"/>
              <a:t>Año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" y="52578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La Sangre </a:t>
            </a:r>
            <a:r>
              <a:rPr lang="en-US" dirty="0" err="1"/>
              <a:t>derramada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/>
              <a:t>cordero</a:t>
            </a:r>
            <a:r>
              <a:rPr lang="en-US" dirty="0"/>
              <a:t> del </a:t>
            </a:r>
            <a:r>
              <a:rPr lang="en-US" dirty="0" err="1"/>
              <a:t>sacrificio</a:t>
            </a:r>
            <a:r>
              <a:rPr lang="en-US" dirty="0"/>
              <a:t> </a:t>
            </a:r>
            <a:r>
              <a:rPr lang="en-US" dirty="0" err="1"/>
              <a:t>salvó</a:t>
            </a:r>
            <a:r>
              <a:rPr lang="en-US" dirty="0"/>
              <a:t> de la </a:t>
            </a:r>
            <a:r>
              <a:rPr lang="en-US" dirty="0" err="1"/>
              <a:t>muerte</a:t>
            </a:r>
            <a:r>
              <a:rPr lang="en-US" dirty="0"/>
              <a:t> a los </a:t>
            </a:r>
            <a:r>
              <a:rPr lang="en-US" dirty="0" err="1"/>
              <a:t>hijos</a:t>
            </a:r>
            <a:r>
              <a:rPr lang="en-US" dirty="0"/>
              <a:t> de los </a:t>
            </a:r>
            <a:r>
              <a:rPr lang="en-US" dirty="0" err="1"/>
              <a:t>Israelitas</a:t>
            </a:r>
            <a:r>
              <a:rPr lang="en-US" dirty="0"/>
              <a:t> y les </a:t>
            </a:r>
            <a:r>
              <a:rPr lang="en-US" dirty="0" err="1"/>
              <a:t>dio</a:t>
            </a:r>
            <a:r>
              <a:rPr lang="en-US" dirty="0"/>
              <a:t> la </a:t>
            </a:r>
            <a:r>
              <a:rPr lang="en-US" dirty="0" err="1"/>
              <a:t>libertad</a:t>
            </a:r>
            <a:r>
              <a:rPr lang="en-US" dirty="0"/>
              <a:t> de la </a:t>
            </a:r>
            <a:r>
              <a:rPr lang="en-US" dirty="0" err="1"/>
              <a:t>esclavitud</a:t>
            </a:r>
            <a:r>
              <a:rPr lang="en-US" dirty="0"/>
              <a:t>, </a:t>
            </a:r>
            <a:r>
              <a:rPr lang="en-US" dirty="0" err="1"/>
              <a:t>porque</a:t>
            </a:r>
            <a:r>
              <a:rPr lang="en-US" dirty="0"/>
              <a:t> el </a:t>
            </a:r>
            <a:r>
              <a:rPr lang="en-US" dirty="0" err="1"/>
              <a:t>Faraón</a:t>
            </a:r>
            <a:r>
              <a:rPr lang="en-US" dirty="0"/>
              <a:t>, al </a:t>
            </a:r>
            <a:r>
              <a:rPr lang="en-US" dirty="0" err="1"/>
              <a:t>ver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hijo</a:t>
            </a:r>
            <a:r>
              <a:rPr lang="en-US" dirty="0"/>
              <a:t> </a:t>
            </a:r>
            <a:r>
              <a:rPr lang="en-US" dirty="0" err="1"/>
              <a:t>morir</a:t>
            </a:r>
            <a:r>
              <a:rPr lang="en-US" dirty="0"/>
              <a:t>, </a:t>
            </a:r>
            <a:r>
              <a:rPr lang="en-US" dirty="0" err="1"/>
              <a:t>permitió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el Pueblo </a:t>
            </a:r>
            <a:r>
              <a:rPr lang="en-US" dirty="0" err="1"/>
              <a:t>hebreo</a:t>
            </a:r>
            <a:r>
              <a:rPr lang="en-US" dirty="0"/>
              <a:t> se </a:t>
            </a:r>
            <a:r>
              <a:rPr lang="en-US" dirty="0" err="1"/>
              <a:t>vaya</a:t>
            </a:r>
            <a:r>
              <a:rPr lang="en-US" dirty="0"/>
              <a:t> de </a:t>
            </a:r>
            <a:r>
              <a:rPr lang="en-US" dirty="0" err="1"/>
              <a:t>Egipto</a:t>
            </a:r>
            <a:r>
              <a:rPr lang="en-US" dirty="0"/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9400" y="685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Antiguo</a:t>
            </a:r>
            <a:r>
              <a:rPr lang="en-US" b="1" dirty="0">
                <a:solidFill>
                  <a:srgbClr val="FF0000"/>
                </a:solidFill>
              </a:rPr>
              <a:t>  </a:t>
            </a:r>
            <a:r>
              <a:rPr lang="en-US" b="1" dirty="0" err="1">
                <a:solidFill>
                  <a:srgbClr val="FF0000"/>
                </a:solidFill>
              </a:rPr>
              <a:t>Testamento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7650" name="Picture 2" descr="Old Testament Stori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066800"/>
            <a:ext cx="4085167" cy="3676650"/>
          </a:xfrm>
          <a:prstGeom prst="rect">
            <a:avLst/>
          </a:prstGeom>
          <a:noFill/>
        </p:spPr>
      </p:pic>
      <p:pic>
        <p:nvPicPr>
          <p:cNvPr id="27652" name="Picture 4" descr="Old Testament Stori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191000"/>
            <a:ext cx="2573777" cy="2419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Best 49+ Mary Mother of Jesus PowerPoint Background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72200" y="5486400"/>
            <a:ext cx="1828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0" name="AutoShape 4" descr="https://static.wixstatic.com/media/a8da55_42f319f9bf2f4fd6abcf739fcac7a5f7~mv2.jpg/v1/fill/w_273,h_205,al_c,q_80,usm_0.66_1.00_0.01/a8da55_42f319f9bf2f4fd6abcf739fcac7a5f7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https://static.wixstatic.com/media/a8da55_42f319f9bf2f4fd6abcf739fcac7a5f7~mv2.jpg/v1/fill/w_273,h_205,al_c,q_80,usm_0.66_1.00_0.01/a8da55_42f319f9bf2f4fd6abcf739fcac7a5f7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152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 EUCARISTIA ES BANQUETE, SACRIFICIO, PRESENCIA REAL DE JESUS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457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1.- BANQUETE  </a:t>
            </a:r>
            <a:r>
              <a:rPr lang="en-US" dirty="0"/>
              <a:t>Los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acontecimientos</a:t>
            </a:r>
            <a:r>
              <a:rPr lang="en-US" dirty="0"/>
              <a:t> </a:t>
            </a:r>
            <a:r>
              <a:rPr lang="en-US" dirty="0" err="1"/>
              <a:t>giran</a:t>
            </a:r>
            <a:r>
              <a:rPr lang="en-US" dirty="0"/>
              <a:t> en </a:t>
            </a:r>
            <a:r>
              <a:rPr lang="en-US" dirty="0" err="1"/>
              <a:t>torno</a:t>
            </a:r>
            <a:r>
              <a:rPr lang="en-US" dirty="0"/>
              <a:t> 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gran</a:t>
            </a:r>
            <a:r>
              <a:rPr lang="en-US" dirty="0"/>
              <a:t> comida.</a:t>
            </a:r>
          </a:p>
        </p:txBody>
      </p:sp>
      <p:pic>
        <p:nvPicPr>
          <p:cNvPr id="10" name="Picture 9" descr="Nuevo-logo-amig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67600" y="152400"/>
            <a:ext cx="1600200" cy="1600200"/>
          </a:xfrm>
          <a:prstGeom prst="rect">
            <a:avLst/>
          </a:prstGeom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5029200"/>
            <a:ext cx="1023346" cy="161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5632" y="4953000"/>
            <a:ext cx="213012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6781800" y="5257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CORDERO (JESUS)</a:t>
            </a:r>
          </a:p>
          <a:p>
            <a:r>
              <a:rPr lang="en-US" dirty="0"/>
              <a:t>--Sin </a:t>
            </a:r>
            <a:r>
              <a:rPr lang="en-US" dirty="0" err="1"/>
              <a:t>defecto</a:t>
            </a:r>
            <a:r>
              <a:rPr lang="en-US" dirty="0"/>
              <a:t> ( sin </a:t>
            </a:r>
            <a:r>
              <a:rPr lang="en-US" dirty="0" err="1"/>
              <a:t>pecados</a:t>
            </a:r>
            <a:r>
              <a:rPr lang="en-US" dirty="0"/>
              <a:t>, Dios </a:t>
            </a:r>
            <a:r>
              <a:rPr lang="en-US" dirty="0" err="1"/>
              <a:t>mismo</a:t>
            </a:r>
            <a:r>
              <a:rPr lang="en-US" dirty="0"/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52578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VINO:</a:t>
            </a:r>
          </a:p>
          <a:p>
            <a:r>
              <a:rPr lang="en-US" dirty="0"/>
              <a:t>Es la Sangre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Jesús</a:t>
            </a:r>
            <a:r>
              <a:rPr lang="en-US" dirty="0"/>
              <a:t> </a:t>
            </a:r>
            <a:r>
              <a:rPr lang="en-US" dirty="0" err="1"/>
              <a:t>derramaría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nosotros</a:t>
            </a:r>
            <a:r>
              <a:rPr lang="en-US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38400" y="762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Nuevo  </a:t>
            </a:r>
            <a:r>
              <a:rPr lang="en-US" b="1" dirty="0" err="1">
                <a:solidFill>
                  <a:srgbClr val="FF0000"/>
                </a:solidFill>
              </a:rPr>
              <a:t>Testamento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2530" name="Picture 2" descr="http://www.turnbacktogod.com/wp-content/uploads/2009/04/the-last-supper-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1143000"/>
            <a:ext cx="6038181" cy="3891190"/>
          </a:xfrm>
          <a:prstGeom prst="rect">
            <a:avLst/>
          </a:prstGeom>
          <a:noFill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5088654"/>
            <a:ext cx="702390" cy="176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0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3364</TotalTime>
  <Words>892</Words>
  <Application>Microsoft Office PowerPoint</Application>
  <PresentationFormat>Presentación en pantalla (4:3)</PresentationFormat>
  <Paragraphs>48</Paragraphs>
  <Slides>13</Slides>
  <Notes>5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Angel Di Geronimo O</dc:creator>
  <cp:lastModifiedBy>Usuario desconocido</cp:lastModifiedBy>
  <cp:revision>135</cp:revision>
  <dcterms:created xsi:type="dcterms:W3CDTF">2020-05-25T05:23:35Z</dcterms:created>
  <dcterms:modified xsi:type="dcterms:W3CDTF">2020-06-13T13:02:07Z</dcterms:modified>
</cp:coreProperties>
</file>