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KeryMEhTl2jEWAjiBUsf3/xs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381b5b8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381b5b8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29sfCx3Xa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hyperlink" Target="http://www.youtube.com/watch?v=H29sfCx3XaU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hyperlink" Target="https://www.google.com/url?sa=i&amp;url=https%3A%2F%2Fwww.davidbowmanart.com%2Fproducts%2Fsecurity&amp;psig=AOvVaw0R3rP5oRWkT0dCEDiaLSna&amp;ust=1592274100957000&amp;source=images&amp;cd=vfe&amp;ved=0CAIQjRxqFwoTCIiLlbThguoCFQAAAAAdAAAAAB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963650" y="1451875"/>
            <a:ext cx="9742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2700" b="1" dirty="0"/>
              <a:t>Ciclo A - XII  Tiempo Ordinario No Tengan Miedo</a:t>
            </a:r>
            <a:r>
              <a:rPr lang="es-ES" sz="5400" b="1" dirty="0"/>
              <a:t> </a:t>
            </a:r>
            <a:r>
              <a:rPr lang="es-ES" sz="2700" b="1" dirty="0"/>
              <a:t>Mateo 10, 26-33</a:t>
            </a:r>
            <a:endParaRPr sz="3900" dirty="0"/>
          </a:p>
        </p:txBody>
      </p:sp>
      <p:pic>
        <p:nvPicPr>
          <p:cNvPr id="85" name="Google Shape;85;p2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062" y="2540875"/>
            <a:ext cx="6518676" cy="32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2245550" y="328450"/>
            <a:ext cx="90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MINISTERIO AMIGOS DE JESUS Y MARIA</a:t>
            </a:r>
            <a:endParaRPr sz="4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262994" y="6111200"/>
            <a:ext cx="314411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3737074" y="13425"/>
            <a:ext cx="8454925" cy="11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s-ES" sz="3800" b="1"/>
              <a:t>Oír oraciones. Dibujar rosa en un corazón si es una virtud o un cactus si es un pecado.</a:t>
            </a:r>
            <a:endParaRPr/>
          </a:p>
        </p:txBody>
      </p:sp>
      <p:pic>
        <p:nvPicPr>
          <p:cNvPr id="163" name="Google Shape;163;p1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Laminas Para Colorear Flores - AZ Dibujos para colore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624" y="3598361"/>
            <a:ext cx="1727527" cy="130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Prickly Cactus Coloring Page Free Clip Art Cactus Black And 9wco8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9687" y="3598361"/>
            <a:ext cx="1649727" cy="231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5184" y="1043596"/>
            <a:ext cx="6675120" cy="576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158298" y="2922741"/>
            <a:ext cx="19082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Virtud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9983107" y="2661131"/>
            <a:ext cx="19082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Pecado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6695" y="261479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8841" y="189031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5481" y="3936812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0760" y="2747241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2345" y="2644103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995" y="4078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1265" y="4919287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7074" y="1387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7066" y="132641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4387" y="380556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9868" y="262605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8225" y="2535474"/>
            <a:ext cx="2188396" cy="266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/>
          <p:nvPr/>
        </p:nvSpPr>
        <p:spPr>
          <a:xfrm>
            <a:off x="1547446" y="111612"/>
            <a:ext cx="21896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54800" y="5215584"/>
            <a:ext cx="401726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llenar nuestro Corazón con virtudes para que Jesús se sienta feliz allí y podamos atraer almas a Él.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8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1794097" y="290874"/>
            <a:ext cx="35285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¡Todas las galleticas son mías!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1794097" y="587128"/>
            <a:ext cx="5509842" cy="56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felicidades por ganar el primer premio!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1778066" y="1295735"/>
            <a:ext cx="5973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salir a jugar hasta que termine mi tarea.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1794097" y="1845402"/>
            <a:ext cx="3600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¡Yo soy más inteligente que tú!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794097" y="2326322"/>
            <a:ext cx="6098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Veo que juegas muy bien, ¿Me ayudas a mejorar?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1794097" y="2862855"/>
            <a:ext cx="71281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recoger mi cuarto porque tengo que jugar mi video.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794097" y="3432180"/>
            <a:ext cx="7564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capitán del equipo de futbol de mi colegio se cree gran cosa.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778066" y="3951493"/>
            <a:ext cx="7951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ayudar a los pobres porque estoy guardando para un video.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778066" y="4450984"/>
            <a:ext cx="5317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Traje un postre delicioso, ¿Quieres la mitad?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794097" y="5064726"/>
            <a:ext cx="6181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Toma mi dinero para comprarle comida al necesitado.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778066" y="5584039"/>
            <a:ext cx="511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¡Te odio para siempre por lo que me hiciste!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778066" y="5889725"/>
            <a:ext cx="7421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latin typeface="Comic Sans MS"/>
                <a:ea typeface="Comic Sans MS"/>
                <a:cs typeface="Comic Sans MS"/>
                <a:sym typeface="Comic Sans MS"/>
              </a:rPr>
              <a:t>Espero</a:t>
            </a:r>
            <a:r>
              <a:rPr lang="es-ES" sz="1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termines aunque llegue tarde a mi juego.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7615" y="161555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2859" y="611071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666" y="1191231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21" y="1634568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665" y="2111124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20" y="2641180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0358" y="3160493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19" y="3771013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9317" y="4320825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7947" y="4907060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355" y="5383085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1157" y="5953371"/>
            <a:ext cx="904567" cy="68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4151376" y="346837"/>
            <a:ext cx="3179064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Oración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838200" y="1609344"/>
            <a:ext cx="10515600" cy="276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Dios, ayúdame a evitar el pecado y crecer en virtud para poder llevar Tu mensaje de amor al mundo y conquistar muchas almas para Tu Reino. Amen</a:t>
            </a:r>
            <a:endParaRPr/>
          </a:p>
        </p:txBody>
      </p:sp>
      <p:pic>
        <p:nvPicPr>
          <p:cNvPr id="218" name="Google Shape;218;p19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26" y="155500"/>
            <a:ext cx="1389148" cy="138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838200" y="63550"/>
            <a:ext cx="105156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1800"/>
              <a:t>Canción: Soldado Soy de Jesús </a:t>
            </a:r>
            <a:r>
              <a:rPr lang="es-ES" sz="1800" u="sng">
                <a:solidFill>
                  <a:schemeClr val="hlink"/>
                </a:solidFill>
                <a:hlinkClick r:id="rId3"/>
              </a:rPr>
              <a:t>SOLDADO SOY DE JESUS</a:t>
            </a:r>
            <a:endParaRPr sz="1800"/>
          </a:p>
        </p:txBody>
      </p:sp>
      <p:pic>
        <p:nvPicPr>
          <p:cNvPr id="224" name="Google Shape;224;p20" descr="Logo-amigos-nuev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 descr="Iglesia Adventista del 7º dia Cd. Azteca" title="SOLDADO SOY DE JESU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000" y="853000"/>
            <a:ext cx="11252575" cy="6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76" y="3396102"/>
            <a:ext cx="3273230" cy="32732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321125" y="0"/>
            <a:ext cx="108711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800" b="1"/>
              <a:t>Jesús manda a sus apóstoles a compartir </a:t>
            </a:r>
            <a:br>
              <a:rPr lang="es-ES" sz="3800" b="1"/>
            </a:br>
            <a:r>
              <a:rPr lang="es-ES" sz="3800" b="1"/>
              <a:t>el mensaje del Amor de Dios y les dice…</a:t>
            </a:r>
            <a:br>
              <a:rPr lang="es-ES" sz="3800" b="1"/>
            </a:br>
            <a:r>
              <a:rPr lang="es-ES" sz="3800" b="1"/>
              <a:t>“No tengan miedo a los que matan el cuerpo, ellos no pueden matar el alma; teman más bien al que pueda destruir el alma y llevarla al infierno.”</a:t>
            </a:r>
            <a:endParaRPr sz="3800"/>
          </a:p>
        </p:txBody>
      </p:sp>
      <p:pic>
        <p:nvPicPr>
          <p:cNvPr id="95" name="Google Shape;95;p3" descr="Logo-amigos-nuev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 descr="http://media.bigoo.ws/content/gif/love/love_295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4603" y="3557331"/>
            <a:ext cx="2807996" cy="27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26402">
            <a:off x="7910451" y="2596469"/>
            <a:ext cx="4356297" cy="44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1701375" y="708700"/>
            <a:ext cx="102150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800" b="1"/>
              <a:t>¿Qué hacemos cuando tememos a alguien?</a:t>
            </a:r>
            <a:endParaRPr sz="3800"/>
          </a:p>
        </p:txBody>
      </p:sp>
      <p:pic>
        <p:nvPicPr>
          <p:cNvPr id="103" name="Google Shape;103;p4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7372" y="1812354"/>
            <a:ext cx="8763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1885071" y="321566"/>
            <a:ext cx="97348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800" b="1"/>
              <a:t>Jesús nos enseña que Dios siempre está en control y tenemos que confiar en Él.</a:t>
            </a:r>
            <a:endParaRPr sz="3800"/>
          </a:p>
        </p:txBody>
      </p:sp>
      <p:pic>
        <p:nvPicPr>
          <p:cNvPr id="110" name="Google Shape;110;p5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8198" y="2208198"/>
            <a:ext cx="3615925" cy="28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995" y="2076233"/>
            <a:ext cx="6390484" cy="267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399134" y="5192630"/>
            <a:ext cx="475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dio ejemplos ¿No es verdad que se venden dos pajarillos por una moneda?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5809957" y="5008098"/>
            <a:ext cx="562707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los cabellos de su cabeza están contados. Por lo tanto, no tengan miedo, porque ustedes valen mucho mas que todos los pájaros del mundo.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2180492" y="321566"/>
            <a:ext cx="9411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Dios es…</a:t>
            </a:r>
            <a:endParaRPr/>
          </a:p>
        </p:txBody>
      </p:sp>
      <p:pic>
        <p:nvPicPr>
          <p:cNvPr id="120" name="Google Shape;120;p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065" y="2999704"/>
            <a:ext cx="3426854" cy="342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4662" y="2779288"/>
            <a:ext cx="3557118" cy="355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124" y="2999704"/>
            <a:ext cx="3166923" cy="3175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996172" y="1920821"/>
            <a:ext cx="28977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048518" y="1920820"/>
            <a:ext cx="2434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sabe todo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8237317" y="1830984"/>
            <a:ext cx="3360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nos ama siempre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2383250" y="0"/>
            <a:ext cx="8877300" cy="2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3800" b="1"/>
              <a:t>Jesús quiere que temamos a los que nos llevan a desobedecer a Dios.</a:t>
            </a:r>
            <a:endParaRPr sz="3800" b="1"/>
          </a:p>
        </p:txBody>
      </p:sp>
      <p:pic>
        <p:nvPicPr>
          <p:cNvPr id="132" name="Google Shape;132;p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45" y="2429490"/>
            <a:ext cx="3784351" cy="386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4273300" y="2907700"/>
            <a:ext cx="73152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desobediencia se llama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Pecado</a:t>
            </a:r>
            <a:endParaRPr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Mancha nuestro Corazón 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separa de Dios.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s-ES" sz="3500" b="1"/>
              <a:t>Hay Pecados Veniales (Pequeños) que son menos importantes </a:t>
            </a:r>
            <a:br>
              <a:rPr lang="es-ES" sz="3500" b="1"/>
            </a:br>
            <a:r>
              <a:rPr lang="es-ES" sz="3500" b="1"/>
              <a:t>y no rompen la amistad con Dios pero sí le causan dolor.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173735" y="3169253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Pecados Capitales o Mortales (Grandes) que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matan la vida de Dios en nuestro Corazón o alma.</a:t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1" y="998832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951" y="1776192"/>
            <a:ext cx="990098" cy="5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3736" y="4454382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3839" y="3754028"/>
            <a:ext cx="3588419" cy="32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2475050" y="99250"/>
            <a:ext cx="881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¡Jesus siempre nos perdona!</a:t>
            </a:r>
            <a:endParaRPr sz="3200" b="1"/>
          </a:p>
        </p:txBody>
      </p:sp>
      <p:pic>
        <p:nvPicPr>
          <p:cNvPr id="150" name="Google Shape;150;p1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Security Print | David Bowman Ar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4118" y="1647129"/>
            <a:ext cx="4095482" cy="494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381b5b876_0_0"/>
          <p:cNvSpPr txBox="1">
            <a:spLocks noGrp="1"/>
          </p:cNvSpPr>
          <p:nvPr>
            <p:ph type="title"/>
          </p:nvPr>
        </p:nvSpPr>
        <p:spPr>
          <a:xfrm>
            <a:off x="300575" y="2659875"/>
            <a:ext cx="2489100" cy="9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Colorear</a:t>
            </a:r>
            <a:endParaRPr/>
          </a:p>
        </p:txBody>
      </p:sp>
      <p:pic>
        <p:nvPicPr>
          <p:cNvPr id="157" name="Google Shape;157;g1e381b5b8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100" y="62725"/>
            <a:ext cx="5494350" cy="673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Office Theme</vt:lpstr>
      <vt:lpstr>Ciclo A - XII  Tiempo Ordinario No Tengan Miedo Mateo 10, 26-33</vt:lpstr>
      <vt:lpstr>Jesús manda a sus apóstoles a compartir  el mensaje del Amor de Dios y les dice… “No tengan miedo a los que matan el cuerpo, ellos no pueden matar el alma; teman más bien al que pueda destruir el alma y llevarla al infierno.”</vt:lpstr>
      <vt:lpstr>¿Qué hacemos cuando tememos a alguien?</vt:lpstr>
      <vt:lpstr>Jesús nos enseña que Dios siempre está en control y tenemos que confiar en Él.</vt:lpstr>
      <vt:lpstr>Dios es…</vt:lpstr>
      <vt:lpstr>Jesús quiere que temamos a los que nos llevan a desobedecer a Dios.</vt:lpstr>
      <vt:lpstr>Hay Pecados Veniales (Pequeños) que son menos importantes  y no rompen la amistad con Dios pero sí le causan dolor.</vt:lpstr>
      <vt:lpstr>¡Jesus siempre nos perdona!</vt:lpstr>
      <vt:lpstr>Colorear</vt:lpstr>
      <vt:lpstr>Oír oraciones. Dibujar rosa en un corazón si es una virtud o un cactus si es un pecado.</vt:lpstr>
      <vt:lpstr>PowerPoint Presentation</vt:lpstr>
      <vt:lpstr>Oración</vt:lpstr>
      <vt:lpstr>Canción: Soldado Soy de Jesús SOLDADO SOY DE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A - XIII  Tiempo Ordinario No Tengan Miedo Mateo 10, 26-33</dc:title>
  <dc:creator>Maria Varona</dc:creator>
  <cp:lastModifiedBy>Maria Varona</cp:lastModifiedBy>
  <cp:revision>2</cp:revision>
  <dcterms:created xsi:type="dcterms:W3CDTF">2020-06-14T13:50:24Z</dcterms:created>
  <dcterms:modified xsi:type="dcterms:W3CDTF">2023-05-30T18:30:12Z</dcterms:modified>
</cp:coreProperties>
</file>