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igPP34huKxeojbi0eo43j6H/6F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e37f7738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1e37f7738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e37f7743e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1e37f7743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e37f7738d2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g1e37f7738d2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hyperlink" Target="https://www.google.com/url?sa=i&amp;url=https://www.shutterstock.com/es/search/ni%C3%B1os%2Bcompartiendo&amp;psig=AOvVaw2aqJHuP4PG7BOmWwuRbga8&amp;ust=1592246475210000&amp;source=images&amp;cd=vfe&amp;ved=0CAIQjRxqFwoTCLiWkMT6geoCFQAAAAAdAAAAABAD" TargetMode="Externa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1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29sfCx3Xa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g"/><Relationship Id="rId5" Type="http://schemas.openxmlformats.org/officeDocument/2006/relationships/hyperlink" Target="http://www.youtube.com/watch?v=H29sfCx3XaU" TargetMode="External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1XOzN5vaHIw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g"/><Relationship Id="rId5" Type="http://schemas.openxmlformats.org/officeDocument/2006/relationships/hyperlink" Target="http://www.youtube.com/watch?v=1XOzN5vaHIw" TargetMode="Externa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e37f7738d2_0_0"/>
          <p:cNvSpPr txBox="1">
            <a:spLocks noGrp="1"/>
          </p:cNvSpPr>
          <p:nvPr>
            <p:ph type="title"/>
          </p:nvPr>
        </p:nvSpPr>
        <p:spPr>
          <a:xfrm>
            <a:off x="1898000" y="1451875"/>
            <a:ext cx="9742800" cy="10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s-ES" sz="2700" b="1" dirty="0"/>
              <a:t>Ciclo A - XII  Tiempo Ordinario No Tengan Miedo</a:t>
            </a:r>
            <a:r>
              <a:rPr lang="es-ES" sz="5400" b="1" dirty="0"/>
              <a:t> </a:t>
            </a:r>
            <a:r>
              <a:rPr lang="es-ES" sz="2700" b="1" dirty="0"/>
              <a:t>Mateo 10, 26-33</a:t>
            </a:r>
            <a:endParaRPr sz="3900" dirty="0"/>
          </a:p>
        </p:txBody>
      </p:sp>
      <p:pic>
        <p:nvPicPr>
          <p:cNvPr id="85" name="Google Shape;85;g1e37f7738d2_0_0" descr="Logo-amigos-nuev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298" y="257981"/>
            <a:ext cx="1389148" cy="138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1e37f7738d2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10062" y="2540875"/>
            <a:ext cx="6518676" cy="32647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g1e37f7738d2_0_0"/>
          <p:cNvSpPr txBox="1"/>
          <p:nvPr/>
        </p:nvSpPr>
        <p:spPr>
          <a:xfrm>
            <a:off x="2245550" y="328450"/>
            <a:ext cx="9047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MINISTERIO AMIGOS DE JESUS Y MARIA</a:t>
            </a:r>
            <a:endParaRPr sz="42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g1e37f7738d2_0_0"/>
          <p:cNvSpPr txBox="1"/>
          <p:nvPr/>
        </p:nvSpPr>
        <p:spPr>
          <a:xfrm>
            <a:off x="5305856" y="6111200"/>
            <a:ext cx="3058387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WWW.FCPEACE.ORG</a:t>
            </a:r>
            <a:endParaRPr sz="2400" b="1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"/>
          <p:cNvSpPr txBox="1">
            <a:spLocks noGrp="1"/>
          </p:cNvSpPr>
          <p:nvPr>
            <p:ph type="title"/>
          </p:nvPr>
        </p:nvSpPr>
        <p:spPr>
          <a:xfrm>
            <a:off x="1785930" y="242845"/>
            <a:ext cx="50537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s-ES" sz="5400" b="1"/>
              <a:t>Pecado: Soberbia</a:t>
            </a:r>
            <a:endParaRPr sz="5400" b="1"/>
          </a:p>
        </p:txBody>
      </p:sp>
      <p:pic>
        <p:nvPicPr>
          <p:cNvPr id="162" name="Google Shape;162;p11" descr="Logo-amigos-nuev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89148" cy="138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0352" y="1747668"/>
            <a:ext cx="6163055" cy="511033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1"/>
          <p:cNvSpPr txBox="1"/>
          <p:nvPr/>
        </p:nvSpPr>
        <p:spPr>
          <a:xfrm>
            <a:off x="7090189" y="1568408"/>
            <a:ext cx="510181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Virtud: Humildad</a:t>
            </a:r>
            <a:endParaRPr sz="5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71430" y="2725861"/>
            <a:ext cx="3739327" cy="3739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"/>
          <p:cNvSpPr txBox="1">
            <a:spLocks noGrp="1"/>
          </p:cNvSpPr>
          <p:nvPr>
            <p:ph type="title"/>
          </p:nvPr>
        </p:nvSpPr>
        <p:spPr>
          <a:xfrm>
            <a:off x="1840794" y="257981"/>
            <a:ext cx="454171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s-ES" sz="5400" b="1"/>
              <a:t>Pecado: Lujuria</a:t>
            </a:r>
            <a:endParaRPr sz="5400" b="1"/>
          </a:p>
        </p:txBody>
      </p:sp>
      <p:pic>
        <p:nvPicPr>
          <p:cNvPr id="171" name="Google Shape;171;p12" descr="Logo-amigos-nuev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298" y="257981"/>
            <a:ext cx="1389148" cy="138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2993" y="1933956"/>
            <a:ext cx="5989517" cy="475673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2"/>
          <p:cNvSpPr txBox="1"/>
          <p:nvPr/>
        </p:nvSpPr>
        <p:spPr>
          <a:xfrm>
            <a:off x="7090189" y="1568408"/>
            <a:ext cx="510181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Virtud: Castidad</a:t>
            </a:r>
            <a:endParaRPr sz="5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52944" y="3059537"/>
            <a:ext cx="3767328" cy="2952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"/>
          <p:cNvSpPr txBox="1">
            <a:spLocks noGrp="1"/>
          </p:cNvSpPr>
          <p:nvPr>
            <p:ph type="title"/>
          </p:nvPr>
        </p:nvSpPr>
        <p:spPr>
          <a:xfrm>
            <a:off x="1755648" y="321566"/>
            <a:ext cx="484631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s-ES" sz="5400" b="1"/>
              <a:t>Pecado: La Ira</a:t>
            </a:r>
            <a:endParaRPr/>
          </a:p>
        </p:txBody>
      </p:sp>
      <p:pic>
        <p:nvPicPr>
          <p:cNvPr id="180" name="Google Shape;180;p13" descr="Logo-amigos-nuev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298" y="257981"/>
            <a:ext cx="1389148" cy="138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3248" y="1828800"/>
            <a:ext cx="5738368" cy="488697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3"/>
          <p:cNvSpPr txBox="1"/>
          <p:nvPr/>
        </p:nvSpPr>
        <p:spPr>
          <a:xfrm>
            <a:off x="7090189" y="1568408"/>
            <a:ext cx="510181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Virtud: Paciencia</a:t>
            </a:r>
            <a:endParaRPr sz="5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90189" y="2729692"/>
            <a:ext cx="4395597" cy="3651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"/>
          <p:cNvSpPr txBox="1">
            <a:spLocks noGrp="1"/>
          </p:cNvSpPr>
          <p:nvPr>
            <p:ph type="title"/>
          </p:nvPr>
        </p:nvSpPr>
        <p:spPr>
          <a:xfrm>
            <a:off x="1789176" y="321566"/>
            <a:ext cx="469239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s-ES" sz="5400" b="1"/>
              <a:t>Pecado: Pereza</a:t>
            </a:r>
            <a:endParaRPr sz="5400" b="1"/>
          </a:p>
        </p:txBody>
      </p:sp>
      <p:pic>
        <p:nvPicPr>
          <p:cNvPr id="189" name="Google Shape;189;p14" descr="Logo-amigos-nuev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298" y="257981"/>
            <a:ext cx="1389148" cy="138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2872" y="1810512"/>
            <a:ext cx="4980630" cy="5047488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4"/>
          <p:cNvSpPr txBox="1"/>
          <p:nvPr/>
        </p:nvSpPr>
        <p:spPr>
          <a:xfrm>
            <a:off x="6723289" y="1361947"/>
            <a:ext cx="5101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Virtud: Diligencia</a:t>
            </a:r>
            <a:endParaRPr sz="5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80819" y="2487167"/>
            <a:ext cx="4448265" cy="3965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"/>
          <p:cNvSpPr txBox="1">
            <a:spLocks noGrp="1"/>
          </p:cNvSpPr>
          <p:nvPr>
            <p:ph type="title"/>
          </p:nvPr>
        </p:nvSpPr>
        <p:spPr>
          <a:xfrm>
            <a:off x="1752600" y="257981"/>
            <a:ext cx="4567936" cy="1097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s-ES" sz="5400" b="1"/>
              <a:t>Pecado: La Gula</a:t>
            </a:r>
            <a:endParaRPr sz="5400" b="1"/>
          </a:p>
        </p:txBody>
      </p:sp>
      <p:pic>
        <p:nvPicPr>
          <p:cNvPr id="198" name="Google Shape;198;p15" descr="Logo-amigos-nuev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298" y="257981"/>
            <a:ext cx="1389148" cy="138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2872" y="1810512"/>
            <a:ext cx="5140882" cy="4886126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5"/>
          <p:cNvSpPr txBox="1"/>
          <p:nvPr/>
        </p:nvSpPr>
        <p:spPr>
          <a:xfrm>
            <a:off x="6320536" y="1358480"/>
            <a:ext cx="566631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Virtud: Moderación</a:t>
            </a:r>
            <a:endParaRPr sz="5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15" descr="Niños Compartiendo: Imágenes, fotos de stock y vectores | Shutterstock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63124" y="3134576"/>
            <a:ext cx="3090225" cy="332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"/>
          <p:cNvSpPr txBox="1">
            <a:spLocks noGrp="1"/>
          </p:cNvSpPr>
          <p:nvPr>
            <p:ph type="title"/>
          </p:nvPr>
        </p:nvSpPr>
        <p:spPr>
          <a:xfrm>
            <a:off x="1731066" y="257981"/>
            <a:ext cx="520008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s-ES" sz="5400" b="1"/>
              <a:t>Pecado: La Envidia</a:t>
            </a:r>
            <a:endParaRPr sz="5400" b="1"/>
          </a:p>
        </p:txBody>
      </p:sp>
      <p:pic>
        <p:nvPicPr>
          <p:cNvPr id="207" name="Google Shape;207;p16" descr="Logo-amigos-nuev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298" y="257981"/>
            <a:ext cx="1389148" cy="138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5873" y="2601427"/>
            <a:ext cx="6176127" cy="3477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4906" y="1647129"/>
            <a:ext cx="6085078" cy="491098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6"/>
          <p:cNvSpPr txBox="1"/>
          <p:nvPr/>
        </p:nvSpPr>
        <p:spPr>
          <a:xfrm>
            <a:off x="7216592" y="1431632"/>
            <a:ext cx="46156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Virtud: Caridad</a:t>
            </a:r>
            <a:endParaRPr sz="5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7"/>
          <p:cNvSpPr txBox="1">
            <a:spLocks noGrp="1"/>
          </p:cNvSpPr>
          <p:nvPr>
            <p:ph type="title"/>
          </p:nvPr>
        </p:nvSpPr>
        <p:spPr>
          <a:xfrm>
            <a:off x="1547447" y="321566"/>
            <a:ext cx="589577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s-ES" sz="5400" b="1"/>
              <a:t>Pecado: La Avaricia</a:t>
            </a:r>
            <a:endParaRPr sz="5400" b="1"/>
          </a:p>
        </p:txBody>
      </p:sp>
      <p:pic>
        <p:nvPicPr>
          <p:cNvPr id="216" name="Google Shape;216;p17" descr="Logo-amigos-nuev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298" y="257981"/>
            <a:ext cx="1389148" cy="138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298" y="1852422"/>
            <a:ext cx="6378448" cy="4629568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7"/>
          <p:cNvSpPr txBox="1"/>
          <p:nvPr/>
        </p:nvSpPr>
        <p:spPr>
          <a:xfrm>
            <a:off x="6536746" y="1431632"/>
            <a:ext cx="5655254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5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Virtud: Generosidad</a:t>
            </a:r>
            <a:endParaRPr sz="5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38176" y="3260375"/>
            <a:ext cx="3221624" cy="322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"/>
          <p:cNvSpPr txBox="1">
            <a:spLocks noGrp="1"/>
          </p:cNvSpPr>
          <p:nvPr>
            <p:ph type="title"/>
          </p:nvPr>
        </p:nvSpPr>
        <p:spPr>
          <a:xfrm>
            <a:off x="3737074" y="13425"/>
            <a:ext cx="8454925" cy="1196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r>
              <a:rPr lang="es-ES" sz="3800" b="1"/>
              <a:t>Oír oraciones. Dibujar rosa en un corazón si es una virtud o un cactus si es un pecado.</a:t>
            </a:r>
            <a:endParaRPr sz="3800" b="1"/>
          </a:p>
        </p:txBody>
      </p:sp>
      <p:pic>
        <p:nvPicPr>
          <p:cNvPr id="225" name="Google Shape;225;p18" descr="Logo-amigos-nuev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298" y="257981"/>
            <a:ext cx="1389148" cy="138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8" descr="Laminas Para Colorear Flores - AZ Dibujos para colorea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0624" y="3598361"/>
            <a:ext cx="1727527" cy="1307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8" descr="Prickly Cactus Coloring Page Free Clip Art Cactus Black And 9wco8 ..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79687" y="3598361"/>
            <a:ext cx="1649727" cy="2310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15184" y="1043596"/>
            <a:ext cx="6675120" cy="5767462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8"/>
          <p:cNvSpPr txBox="1"/>
          <p:nvPr/>
        </p:nvSpPr>
        <p:spPr>
          <a:xfrm>
            <a:off x="158298" y="2922741"/>
            <a:ext cx="190824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Virtud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8"/>
          <p:cNvSpPr txBox="1"/>
          <p:nvPr/>
        </p:nvSpPr>
        <p:spPr>
          <a:xfrm>
            <a:off x="9983107" y="2661131"/>
            <a:ext cx="190824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Pecado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56695" y="2614796"/>
            <a:ext cx="1570701" cy="14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48841" y="1890310"/>
            <a:ext cx="1570701" cy="14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35481" y="3936812"/>
            <a:ext cx="1570701" cy="14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50760" y="2747241"/>
            <a:ext cx="1570701" cy="14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12345" y="2644103"/>
            <a:ext cx="1570701" cy="14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26995" y="4078224"/>
            <a:ext cx="1570701" cy="14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61265" y="4919287"/>
            <a:ext cx="1570701" cy="14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37074" y="1387224"/>
            <a:ext cx="1570701" cy="14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97066" y="1326416"/>
            <a:ext cx="1570701" cy="14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34387" y="3805560"/>
            <a:ext cx="1570701" cy="14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19868" y="2626050"/>
            <a:ext cx="1570701" cy="14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78225" y="2535474"/>
            <a:ext cx="2188396" cy="266178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8"/>
          <p:cNvSpPr txBox="1"/>
          <p:nvPr/>
        </p:nvSpPr>
        <p:spPr>
          <a:xfrm>
            <a:off x="1547446" y="111612"/>
            <a:ext cx="2189628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Actividad:</a:t>
            </a:r>
            <a:endParaRPr sz="3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8"/>
          <p:cNvSpPr txBox="1"/>
          <p:nvPr/>
        </p:nvSpPr>
        <p:spPr>
          <a:xfrm>
            <a:off x="54800" y="5215584"/>
            <a:ext cx="4017261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Queremos llenar nuestro Corazón con virtudes para que Jesús se sienta feliz allí y podamos atraer almas a Él.</a:t>
            </a: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19" descr="Logo-amigos-nuev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298" y="257981"/>
            <a:ext cx="1389148" cy="1389148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9"/>
          <p:cNvSpPr/>
          <p:nvPr/>
        </p:nvSpPr>
        <p:spPr>
          <a:xfrm>
            <a:off x="1794097" y="290874"/>
            <a:ext cx="352853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¡Todas las galleticas son mías!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9"/>
          <p:cNvSpPr/>
          <p:nvPr/>
        </p:nvSpPr>
        <p:spPr>
          <a:xfrm>
            <a:off x="1794097" y="587128"/>
            <a:ext cx="5509842" cy="56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¡Muchas felicidades por ganar el primer premio!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Google Shape;252;p19"/>
          <p:cNvSpPr/>
          <p:nvPr/>
        </p:nvSpPr>
        <p:spPr>
          <a:xfrm>
            <a:off x="1778066" y="1295735"/>
            <a:ext cx="59731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No puedo salir a jugar hasta que termine mi tarea.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9"/>
          <p:cNvSpPr/>
          <p:nvPr/>
        </p:nvSpPr>
        <p:spPr>
          <a:xfrm>
            <a:off x="1794097" y="1845402"/>
            <a:ext cx="3600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¡Yo soy más inteligente que tú!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9"/>
          <p:cNvSpPr/>
          <p:nvPr/>
        </p:nvSpPr>
        <p:spPr>
          <a:xfrm>
            <a:off x="1794097" y="2326322"/>
            <a:ext cx="60981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Veo que juegas muy bien, ¿Me ayudas a mejorarme?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9"/>
          <p:cNvSpPr/>
          <p:nvPr/>
        </p:nvSpPr>
        <p:spPr>
          <a:xfrm>
            <a:off x="1794097" y="2862855"/>
            <a:ext cx="712819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No puedo recoger mi cuarto porque tengo que jugar mi video.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9"/>
          <p:cNvSpPr/>
          <p:nvPr/>
        </p:nvSpPr>
        <p:spPr>
          <a:xfrm>
            <a:off x="1794097" y="3432180"/>
            <a:ext cx="75649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El capitán del equipo de futbol de mi colegio se cree gran cosa.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9"/>
          <p:cNvSpPr/>
          <p:nvPr/>
        </p:nvSpPr>
        <p:spPr>
          <a:xfrm>
            <a:off x="1778066" y="3951493"/>
            <a:ext cx="79511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No puedo ayudar a los pobres porque estoy guardando para un video.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9"/>
          <p:cNvSpPr/>
          <p:nvPr/>
        </p:nvSpPr>
        <p:spPr>
          <a:xfrm>
            <a:off x="1778066" y="4450984"/>
            <a:ext cx="53174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Traje un postre delicioso, ¿Quieres la mitad?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9"/>
          <p:cNvSpPr/>
          <p:nvPr/>
        </p:nvSpPr>
        <p:spPr>
          <a:xfrm>
            <a:off x="1794097" y="5064726"/>
            <a:ext cx="61815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Toma mi dinero para comprarle comida al necesitado.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9"/>
          <p:cNvSpPr/>
          <p:nvPr/>
        </p:nvSpPr>
        <p:spPr>
          <a:xfrm>
            <a:off x="1778066" y="5584039"/>
            <a:ext cx="51139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¡Te odio para siempre por lo que me hiciste!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9"/>
          <p:cNvSpPr/>
          <p:nvPr/>
        </p:nvSpPr>
        <p:spPr>
          <a:xfrm>
            <a:off x="1778066" y="5889725"/>
            <a:ext cx="742126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 espero a que termines aunque llegue tarde a mi juego.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2" name="Google Shape;262;p19" descr="Prickly Cactus Coloring Page Free Clip Art Cactus Black And 9wco8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57615" y="161555"/>
            <a:ext cx="564671" cy="7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9" descr="Laminas Para Colorear Flores - AZ Dibujos para colorea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52859" y="611071"/>
            <a:ext cx="904567" cy="68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9" descr="Laminas Para Colorear Flores - AZ Dibujos para colorea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87666" y="1191231"/>
            <a:ext cx="904567" cy="68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9" descr="Prickly Cactus Coloring Page Free Clip Art Cactus Black And 9wco8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3121" y="1634568"/>
            <a:ext cx="564671" cy="7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9" descr="Laminas Para Colorear Flores - AZ Dibujos para colorea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87665" y="2111124"/>
            <a:ext cx="904567" cy="68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9" descr="Prickly Cactus Coloring Page Free Clip Art Cactus Black And 9wco8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3120" y="2641180"/>
            <a:ext cx="564671" cy="7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9" descr="Prickly Cactus Coloring Page Free Clip Art Cactus Black And 9wco8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70358" y="3160493"/>
            <a:ext cx="564671" cy="7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9" descr="Prickly Cactus Coloring Page Free Clip Art Cactus Black And 9wco8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3119" y="3771013"/>
            <a:ext cx="564671" cy="7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9" descr="Laminas Para Colorear Flores - AZ Dibujos para colorea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09317" y="4320825"/>
            <a:ext cx="904567" cy="68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9" descr="Laminas Para Colorear Flores - AZ Dibujos para colorea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57947" y="4907060"/>
            <a:ext cx="904567" cy="68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9" descr="Prickly Cactus Coloring Page Free Clip Art Cactus Black And 9wco8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88355" y="5383085"/>
            <a:ext cx="564671" cy="7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9" descr="Laminas Para Colorear Flores - AZ Dibujos para colorea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91157" y="5953371"/>
            <a:ext cx="904567" cy="684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0"/>
          <p:cNvSpPr txBox="1">
            <a:spLocks noGrp="1"/>
          </p:cNvSpPr>
          <p:nvPr>
            <p:ph type="title"/>
          </p:nvPr>
        </p:nvSpPr>
        <p:spPr>
          <a:xfrm>
            <a:off x="4389525" y="1298450"/>
            <a:ext cx="7408800" cy="55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sz="3200" b="1"/>
              <a:t>Resumen:</a:t>
            </a:r>
            <a:br>
              <a:rPr lang="es-ES" sz="3200" b="1"/>
            </a:br>
            <a:r>
              <a:rPr lang="es-ES" sz="3200" b="1"/>
              <a:t>Jesús quiere que no tememos a los hombres. Dios siempre está en control.</a:t>
            </a:r>
            <a:br>
              <a:rPr lang="es-ES" sz="3200" b="1"/>
            </a:br>
            <a:r>
              <a:rPr lang="es-ES" sz="3200" b="1"/>
              <a:t>Solo quiere que tememos a las personas que nos lleven al pecado y nos separan de Dios. Quiere que crezcamos en virtudes para que tengamos vida en nuestro corazón y en la vida eterna y así poder ayudarlo a atraer almas a Él.</a:t>
            </a:r>
            <a:endParaRPr sz="3200" b="1"/>
          </a:p>
        </p:txBody>
      </p:sp>
      <p:pic>
        <p:nvPicPr>
          <p:cNvPr id="279" name="Google Shape;279;p20" descr="Logo-amigos-nuev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636" y="0"/>
            <a:ext cx="1389148" cy="138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636" y="1389148"/>
            <a:ext cx="3889436" cy="5468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 txBox="1">
            <a:spLocks noGrp="1"/>
          </p:cNvSpPr>
          <p:nvPr>
            <p:ph type="title"/>
          </p:nvPr>
        </p:nvSpPr>
        <p:spPr>
          <a:xfrm>
            <a:off x="1547450" y="-104900"/>
            <a:ext cx="10644600" cy="29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sz="3600" b="1"/>
              <a:t>Jesús manda a sus apóstoles a compartir </a:t>
            </a:r>
            <a:br>
              <a:rPr lang="es-ES" sz="3600" b="1"/>
            </a:br>
            <a:r>
              <a:rPr lang="es-ES" sz="3600" b="1"/>
              <a:t>el mensaje del Amor de Dios y les dice…</a:t>
            </a:r>
            <a:br>
              <a:rPr lang="es-ES" sz="3600" b="1"/>
            </a:br>
            <a:r>
              <a:rPr lang="es-ES" sz="3600" b="1"/>
              <a:t>“No tengan miedo a los que matan el cuerpo, pero no pueden matar el alma; teman mas bien al que pueda destruir alma y cuerpo al infierno.”</a:t>
            </a:r>
            <a:endParaRPr sz="3600" b="1"/>
          </a:p>
        </p:txBody>
      </p:sp>
      <p:pic>
        <p:nvPicPr>
          <p:cNvPr id="94" name="Google Shape;94;p3" descr="Logo-amigos-nuev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298" y="257981"/>
            <a:ext cx="1389148" cy="138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5076" y="3396102"/>
            <a:ext cx="3273230" cy="327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3" descr="http://media.bigoo.ws/content/gif/love/love_295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84603" y="3557331"/>
            <a:ext cx="2807996" cy="2733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61667" y="2462198"/>
            <a:ext cx="4356297" cy="44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1"/>
          <p:cNvSpPr txBox="1">
            <a:spLocks noGrp="1"/>
          </p:cNvSpPr>
          <p:nvPr>
            <p:ph type="title"/>
          </p:nvPr>
        </p:nvSpPr>
        <p:spPr>
          <a:xfrm>
            <a:off x="4151376" y="346837"/>
            <a:ext cx="3179064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s-ES" sz="5400" b="1"/>
              <a:t>Oración</a:t>
            </a:r>
            <a:endParaRPr sz="5400" b="1"/>
          </a:p>
        </p:txBody>
      </p:sp>
      <p:sp>
        <p:nvSpPr>
          <p:cNvPr id="286" name="Google Shape;286;p21"/>
          <p:cNvSpPr txBox="1"/>
          <p:nvPr/>
        </p:nvSpPr>
        <p:spPr>
          <a:xfrm>
            <a:off x="838200" y="1609344"/>
            <a:ext cx="10515600" cy="276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s-ES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Dios, ayúdame a evitar el pecado y crecer en virtud para poder llevar Tu mensaje de amor al mundo y conquistar muchas almas para Tu Reino. Amen</a:t>
            </a:r>
            <a:endParaRPr sz="4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p21" descr="Logo-amigos-nuev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626" y="155500"/>
            <a:ext cx="1389148" cy="1389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e37f7743e1_0_0"/>
          <p:cNvSpPr txBox="1">
            <a:spLocks noGrp="1"/>
          </p:cNvSpPr>
          <p:nvPr>
            <p:ph type="title"/>
          </p:nvPr>
        </p:nvSpPr>
        <p:spPr>
          <a:xfrm>
            <a:off x="838200" y="63550"/>
            <a:ext cx="10515600" cy="6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sz="1800"/>
              <a:t>Canción: Soldado Soy de Jesús </a:t>
            </a:r>
            <a:r>
              <a:rPr lang="es-ES" sz="1800" u="sng">
                <a:solidFill>
                  <a:schemeClr val="hlink"/>
                </a:solidFill>
                <a:hlinkClick r:id="rId3"/>
              </a:rPr>
              <a:t>SOLDADO SOY DE JESUS</a:t>
            </a:r>
            <a:r>
              <a:rPr lang="es-ES" sz="1800"/>
              <a:t> (3-9 años)</a:t>
            </a:r>
            <a:endParaRPr sz="1800"/>
          </a:p>
        </p:txBody>
      </p:sp>
      <p:pic>
        <p:nvPicPr>
          <p:cNvPr id="293" name="Google Shape;293;g1e37f7743e1_0_0" descr="Logo-amigos-nuev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298" y="257981"/>
            <a:ext cx="1389148" cy="138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1e37f7743e1_0_0" descr="Iglesia Adventista del 7º dia Cd. Azteca" title="SOLDADO SOY DE JESUS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2000" y="853000"/>
            <a:ext cx="11252575" cy="60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e37f7738d2_0_83"/>
          <p:cNvSpPr txBox="1">
            <a:spLocks noGrp="1"/>
          </p:cNvSpPr>
          <p:nvPr>
            <p:ph type="title"/>
          </p:nvPr>
        </p:nvSpPr>
        <p:spPr>
          <a:xfrm>
            <a:off x="1336475" y="116000"/>
            <a:ext cx="10515600" cy="6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sz="1800"/>
              <a:t>Canción: </a:t>
            </a:r>
            <a:r>
              <a:rPr lang="es-ES" sz="1700" b="1">
                <a:latin typeface="Times New Roman"/>
                <a:ea typeface="Times New Roman"/>
                <a:cs typeface="Times New Roman"/>
                <a:sym typeface="Times New Roman"/>
              </a:rPr>
              <a:t>Quiero Ser Como Tú, Xtreme Kids,</a:t>
            </a:r>
            <a:r>
              <a:rPr lang="es-ES" sz="1700" b="1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 </a:t>
            </a:r>
            <a:r>
              <a:rPr lang="es-ES" sz="17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https://youtu.be/1XOzN5vaHIw</a:t>
            </a:r>
            <a:r>
              <a:rPr lang="es-ES" sz="1700" b="1">
                <a:latin typeface="Times New Roman"/>
                <a:ea typeface="Times New Roman"/>
                <a:cs typeface="Times New Roman"/>
                <a:sym typeface="Times New Roman"/>
              </a:rPr>
              <a:t>  (10+ años)</a:t>
            </a:r>
            <a:endParaRPr sz="1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1800"/>
          </a:p>
        </p:txBody>
      </p:sp>
      <p:pic>
        <p:nvPicPr>
          <p:cNvPr id="300" name="Google Shape;300;g1e37f7738d2_0_83" descr="Logo-amigos-nuev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298" y="257981"/>
            <a:ext cx="1389148" cy="138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g1e37f7738d2_0_83" descr="Más que una canción, nuestro nuevo sencillo es una oración que día a día pequeños y grandes debemos hacer. ¡Disfruta y comparte!&#10;&#10;YA DISPONIBLE EN:&#10;Spotify: https://spoti.fi/2DwhNcz&#10;iTunes: https://apple.co/2UHtint&#10;Deezer: https://www.deezer.com/mx/album/76148882&#10;&#10;¡SÍGUENOS!&#10;Instagram: &#10;https://www.instagram.com/xtremekids/&#10;Facebook: &#10;https://www.facebook.com/xtremekidsoficial/&#10;&#10;LETRA.&#10;Dame un corazón que te ame más,&#10;Dame ojos que te busquen&#10;Y unas manos que te adoren &#10;&#10;Fórmame a tu imagen Dios&#10;Y cada día en tu Presencia &#10;Me parezca más y más a ti&#10;&#10;Dame un corazón que te ame más,&#10;Dame ojos que te busquen&#10;Y unas manos que te adoren &#10;&#10;Fórmame a tu imagen Dios&#10;Y cada dia en tu Presencia me enamore más de ti&#10;&#10;CORO&#10;Yo quiero ser como tú,&#10;Amar como tú lo haces,&#10;Con mi vida adorarte&#10;&#10;Yo quiero conocerte más,&#10;Y como cualquier hijo &#10;Solo quiero parecerme a mi Papá&#10;&#10;Todo temor y pecado dejo atrás&#10;Mi corazón abierto está de par en par&#10;Todo temor y pecado dejo atrás&#10;Mi corazón abierto está de par en par a ti Señor&#10;&#10;Quiero Ser Como Tú - Xtreme Kids (Video Oficial)&#10;&#10;HEAVEN NETWORKS, HEAVEN MUSIC GROUP, HEAVEN MUSIC &amp; HEAVEN KIDS" title="Quiero Ser Como Tú | Xtreme Kids | En Vivo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9074" y="821650"/>
            <a:ext cx="11753525" cy="580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>
            <a:spLocks noGrp="1"/>
          </p:cNvSpPr>
          <p:nvPr>
            <p:ph type="title"/>
          </p:nvPr>
        </p:nvSpPr>
        <p:spPr>
          <a:xfrm>
            <a:off x="2096086" y="321566"/>
            <a:ext cx="9495692" cy="1704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sz="3600" b="1"/>
              <a:t>Jesús sabía que Él tenia enemigos y que sus seguidores tendrían los mismos enemigos, ¿Quienes eran?</a:t>
            </a:r>
            <a:endParaRPr sz="3600" b="1"/>
          </a:p>
        </p:txBody>
      </p:sp>
      <p:pic>
        <p:nvPicPr>
          <p:cNvPr id="103" name="Google Shape;103;p4" descr="Logo-amigos-nuev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298" y="257981"/>
            <a:ext cx="1389148" cy="138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27938" y="1948024"/>
            <a:ext cx="5618166" cy="421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"/>
          <p:cNvSpPr txBox="1"/>
          <p:nvPr/>
        </p:nvSpPr>
        <p:spPr>
          <a:xfrm>
            <a:off x="373231" y="2845561"/>
            <a:ext cx="2999232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dirigentes de la religión judía solo les importaba el dinero y el poder. No querían aceptar lo que decía Jesús porque cambiaría todo.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9523828" y="3224317"/>
            <a:ext cx="24196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tenían a Dios en sus corazones.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>
            <a:spLocks noGrp="1"/>
          </p:cNvSpPr>
          <p:nvPr>
            <p:ph type="title"/>
          </p:nvPr>
        </p:nvSpPr>
        <p:spPr>
          <a:xfrm>
            <a:off x="2009925" y="879151"/>
            <a:ext cx="9411300" cy="10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sz="3600" b="1"/>
              <a:t>¿Qué hacemos cuando tememos a alguien?</a:t>
            </a:r>
            <a:endParaRPr sz="3600" b="1"/>
          </a:p>
        </p:txBody>
      </p:sp>
      <p:pic>
        <p:nvPicPr>
          <p:cNvPr id="112" name="Google Shape;112;p5" descr="Logo-amigos-nuev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298" y="257981"/>
            <a:ext cx="1389148" cy="138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34072" y="1830779"/>
            <a:ext cx="8763000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>
            <a:spLocks noGrp="1"/>
          </p:cNvSpPr>
          <p:nvPr>
            <p:ph type="title"/>
          </p:nvPr>
        </p:nvSpPr>
        <p:spPr>
          <a:xfrm>
            <a:off x="1885071" y="321566"/>
            <a:ext cx="97348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sz="3600" b="1"/>
              <a:t>Jesús nos enseña que Dios siempre está en control y tenemos que confiar en Él.</a:t>
            </a:r>
            <a:endParaRPr sz="3600" b="1"/>
          </a:p>
        </p:txBody>
      </p:sp>
      <p:pic>
        <p:nvPicPr>
          <p:cNvPr id="119" name="Google Shape;119;p6" descr="Logo-amigos-nuev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298" y="257981"/>
            <a:ext cx="1389148" cy="138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721" y="2076233"/>
            <a:ext cx="4297094" cy="3366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67995" y="2076233"/>
            <a:ext cx="6390484" cy="267864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6"/>
          <p:cNvSpPr txBox="1"/>
          <p:nvPr/>
        </p:nvSpPr>
        <p:spPr>
          <a:xfrm>
            <a:off x="386009" y="5601755"/>
            <a:ext cx="475251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 dio ejemplos: Ni un solo cae por tierra si no lo permite el Padre.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6"/>
          <p:cNvSpPr txBox="1"/>
          <p:nvPr/>
        </p:nvSpPr>
        <p:spPr>
          <a:xfrm>
            <a:off x="5809957" y="5008098"/>
            <a:ext cx="562707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Hasta los cabellos de su cabeza están contados. Por lo tanto, no tengan miedo, porque ustedes valen mucho mas que todos los pájaros del mundo.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>
            <a:spLocks noGrp="1"/>
          </p:cNvSpPr>
          <p:nvPr>
            <p:ph type="title"/>
          </p:nvPr>
        </p:nvSpPr>
        <p:spPr>
          <a:xfrm>
            <a:off x="1737360" y="0"/>
            <a:ext cx="10277856" cy="2275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s-ES" sz="3600" b="1"/>
              <a:t>Jesús les dijo, </a:t>
            </a:r>
            <a:br>
              <a:rPr lang="es-ES" sz="3600" b="1"/>
            </a:br>
            <a:r>
              <a:rPr lang="es-ES" sz="3600" b="1"/>
              <a:t>“Teman mas bien al que pueda destruir alma y cuerpo al infierno.”</a:t>
            </a:r>
            <a:endParaRPr sz="3600" b="1"/>
          </a:p>
        </p:txBody>
      </p:sp>
      <p:pic>
        <p:nvPicPr>
          <p:cNvPr id="129" name="Google Shape;129;p7" descr="Logo-amigos-nuev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298" y="257981"/>
            <a:ext cx="1389148" cy="138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8945" y="2429490"/>
            <a:ext cx="3784351" cy="3861582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7"/>
          <p:cNvSpPr txBox="1"/>
          <p:nvPr/>
        </p:nvSpPr>
        <p:spPr>
          <a:xfrm>
            <a:off x="4273296" y="3458449"/>
            <a:ext cx="774192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destruye nuestra alma?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 txBox="1"/>
          <p:nvPr/>
        </p:nvSpPr>
        <p:spPr>
          <a:xfrm>
            <a:off x="6016751" y="4687725"/>
            <a:ext cx="3447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 Pecado</a:t>
            </a:r>
            <a:endParaRPr sz="4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>
            <a:spLocks noGrp="1"/>
          </p:cNvSpPr>
          <p:nvPr>
            <p:ph type="title"/>
          </p:nvPr>
        </p:nvSpPr>
        <p:spPr>
          <a:xfrm>
            <a:off x="3665805" y="321566"/>
            <a:ext cx="57876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s-ES" sz="4800" b="1"/>
              <a:t>¿Qué es El Pecado?</a:t>
            </a:r>
            <a:endParaRPr sz="4800" b="1"/>
          </a:p>
        </p:txBody>
      </p:sp>
      <p:pic>
        <p:nvPicPr>
          <p:cNvPr id="138" name="Google Shape;138;p8" descr="Logo-amigos-nuev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298" y="257981"/>
            <a:ext cx="1389148" cy="138914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8"/>
          <p:cNvSpPr txBox="1"/>
          <p:nvPr/>
        </p:nvSpPr>
        <p:spPr>
          <a:xfrm>
            <a:off x="706568" y="2340864"/>
            <a:ext cx="4645152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desobedecer a Dios y así alejarnos de El. Dios no puede estar en un corazón lleno de pecado.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63056" y="1403825"/>
            <a:ext cx="5193792" cy="5299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110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rPr lang="es-ES" sz="3500" b="1"/>
              <a:t>Hay Pecados Veniales (Pequeños) que son menos importantes </a:t>
            </a:r>
            <a:br>
              <a:rPr lang="es-ES" sz="3500" b="1"/>
            </a:br>
            <a:r>
              <a:rPr lang="es-ES" sz="3500" b="1"/>
              <a:t>y no rompen la amistad con Dios pero sí le causan dolor.</a:t>
            </a:r>
            <a:endParaRPr sz="3500" b="1"/>
          </a:p>
        </p:txBody>
      </p:sp>
      <p:sp>
        <p:nvSpPr>
          <p:cNvPr id="146" name="Google Shape;146;p9"/>
          <p:cNvSpPr txBox="1"/>
          <p:nvPr/>
        </p:nvSpPr>
        <p:spPr>
          <a:xfrm>
            <a:off x="173735" y="3169253"/>
            <a:ext cx="12192000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Pecados Capitales o Mortales (Grandes) que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matan la vida de Dios en nuestro Corazón o alma.</a:t>
            </a:r>
            <a:endParaRPr sz="3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1" y="998832"/>
            <a:ext cx="2285999" cy="228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7951" y="1776192"/>
            <a:ext cx="990098" cy="514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3736" y="4454382"/>
            <a:ext cx="2285999" cy="228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53839" y="3754028"/>
            <a:ext cx="3588419" cy="3273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"/>
          <p:cNvSpPr txBox="1">
            <a:spLocks noGrp="1"/>
          </p:cNvSpPr>
          <p:nvPr>
            <p:ph type="title"/>
          </p:nvPr>
        </p:nvSpPr>
        <p:spPr>
          <a:xfrm>
            <a:off x="468775" y="1980650"/>
            <a:ext cx="11224500" cy="21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s-ES" sz="5400" b="1"/>
              <a:t>¿Cuáles son los </a:t>
            </a:r>
            <a:endParaRPr sz="54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s-ES" sz="5400" b="1"/>
              <a:t>7 pecados Capitales y </a:t>
            </a:r>
            <a:endParaRPr sz="5400"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s-ES" sz="5400" b="1"/>
              <a:t>las virtudes que las combaten?</a:t>
            </a:r>
            <a:endParaRPr sz="5400" b="1"/>
          </a:p>
        </p:txBody>
      </p:sp>
      <p:pic>
        <p:nvPicPr>
          <p:cNvPr id="156" name="Google Shape;156;p10" descr="Logo-amigos-nuev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298" y="257981"/>
            <a:ext cx="1389148" cy="1389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659</Words>
  <Application>Microsoft Office PowerPoint</Application>
  <PresentationFormat>Widescreen</PresentationFormat>
  <Paragraphs>58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Comic Sans MS</vt:lpstr>
      <vt:lpstr>Times New Roman</vt:lpstr>
      <vt:lpstr>Office Theme</vt:lpstr>
      <vt:lpstr>Ciclo A - XII  Tiempo Ordinario No Tengan Miedo Mateo 10, 26-33</vt:lpstr>
      <vt:lpstr>Jesús manda a sus apóstoles a compartir  el mensaje del Amor de Dios y les dice… “No tengan miedo a los que matan el cuerpo, pero no pueden matar el alma; teman mas bien al que pueda destruir alma y cuerpo al infierno.”</vt:lpstr>
      <vt:lpstr>Jesús sabía que Él tenia enemigos y que sus seguidores tendrían los mismos enemigos, ¿Quienes eran?</vt:lpstr>
      <vt:lpstr>¿Qué hacemos cuando tememos a alguien?</vt:lpstr>
      <vt:lpstr>Jesús nos enseña que Dios siempre está en control y tenemos que confiar en Él.</vt:lpstr>
      <vt:lpstr>Jesús les dijo,  “Teman mas bien al que pueda destruir alma y cuerpo al infierno.”</vt:lpstr>
      <vt:lpstr>¿Qué es El Pecado?</vt:lpstr>
      <vt:lpstr>Hay Pecados Veniales (Pequeños) que son menos importantes  y no rompen la amistad con Dios pero sí le causan dolor.</vt:lpstr>
      <vt:lpstr>¿Cuáles son los  7 pecados Capitales y  las virtudes que las combaten?</vt:lpstr>
      <vt:lpstr>Pecado: Soberbia</vt:lpstr>
      <vt:lpstr>Pecado: Lujuria</vt:lpstr>
      <vt:lpstr>Pecado: La Ira</vt:lpstr>
      <vt:lpstr>Pecado: Pereza</vt:lpstr>
      <vt:lpstr>Pecado: La Gula</vt:lpstr>
      <vt:lpstr>Pecado: La Envidia</vt:lpstr>
      <vt:lpstr>Pecado: La Avaricia</vt:lpstr>
      <vt:lpstr>Oír oraciones. Dibujar rosa en un corazón si es una virtud o un cactus si es un pecado.</vt:lpstr>
      <vt:lpstr>PowerPoint Presentation</vt:lpstr>
      <vt:lpstr>Resumen: Jesús quiere que no tememos a los hombres. Dios siempre está en control. Solo quiere que tememos a las personas que nos lleven al pecado y nos separan de Dios. Quiere que crezcamos en virtudes para que tengamos vida en nuestro corazón y en la vida eterna y así poder ayudarlo a atraer almas a Él.</vt:lpstr>
      <vt:lpstr>Oración</vt:lpstr>
      <vt:lpstr>Canción: Soldado Soy de Jesús SOLDADO SOY DE JESUS (3-9 años)</vt:lpstr>
      <vt:lpstr>Canción: Quiero Ser Como Tú, Xtreme Kids, https://youtu.be/1XOzN5vaHIw  (10+ años)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Ciclo A - XIII  Tiempo Ordinario No Tengan Miedo Mateo 10, 26-33</dc:title>
  <dc:creator>Maria Varona</dc:creator>
  <cp:lastModifiedBy>Maria Varona</cp:lastModifiedBy>
  <cp:revision>3</cp:revision>
  <dcterms:created xsi:type="dcterms:W3CDTF">2020-06-14T13:50:24Z</dcterms:created>
  <dcterms:modified xsi:type="dcterms:W3CDTF">2023-05-30T18:30:42Z</dcterms:modified>
</cp:coreProperties>
</file>