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7" r:id="rId12"/>
    <p:sldId id="268" r:id="rId13"/>
    <p:sldId id="269" r:id="rId14"/>
    <p:sldId id="271" r:id="rId15"/>
    <p:sldId id="272" r:id="rId16"/>
    <p:sldId id="270" r:id="rId17"/>
    <p:sldId id="264" r:id="rId18"/>
    <p:sldId id="266" r:id="rId19"/>
    <p:sldId id="265" r:id="rId20"/>
    <p:sldId id="276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A73C-0223-4DC4-BDE3-5782BF5ECA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2315-F8EF-459A-857C-0F9B4654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Z2n7t1psVoI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/url?sa=i&amp;url=https://www.shutterstock.com/es/search/ni%C3%B1os%2Bcompartiendo&amp;psig=AOvVaw2aqJHuP4PG7BOmWwuRbga8&amp;ust=1592246475210000&amp;source=images&amp;cd=vfe&amp;ved=0CAIQjRxqFwoTCLiWkMT6geoCFQAAAAAdAAAAABA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H29sfCx3Xa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848" y="2358517"/>
            <a:ext cx="8138160" cy="1325563"/>
          </a:xfrm>
        </p:spPr>
        <p:txBody>
          <a:bodyPr/>
          <a:lstStyle/>
          <a:p>
            <a:pPr algn="ctr"/>
            <a:r>
              <a:rPr lang="es-ES" dirty="0" smtClean="0"/>
              <a:t>Canción: Espíritu Santo Para Niños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https://youtu.be/Z2n7t1psVoI</a:t>
            </a:r>
            <a:endParaRPr lang="en-US" dirty="0"/>
          </a:p>
        </p:txBody>
      </p:sp>
      <p:pic>
        <p:nvPicPr>
          <p:cNvPr id="3" name="Picture 2" descr="Logo-amigos-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7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1764" y="257981"/>
            <a:ext cx="8430767" cy="1325563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¿Cuáles son los pecados </a:t>
            </a:r>
            <a:br>
              <a:rPr lang="es-ES" sz="5400" b="1" dirty="0" smtClean="0"/>
            </a:br>
            <a:r>
              <a:rPr lang="es-ES" sz="5400" b="1" dirty="0" smtClean="0"/>
              <a:t>Capitales?</a:t>
            </a:r>
            <a:endParaRPr lang="es-E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7847" y="2159193"/>
            <a:ext cx="458794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Soberbia</a:t>
            </a:r>
          </a:p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Lujuria</a:t>
            </a:r>
          </a:p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Ira</a:t>
            </a:r>
          </a:p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Pereza</a:t>
            </a:r>
          </a:p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Gula</a:t>
            </a:r>
          </a:p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Envidia </a:t>
            </a:r>
          </a:p>
          <a:p>
            <a:r>
              <a:rPr lang="es-ES" sz="3800" b="1" dirty="0" smtClean="0">
                <a:latin typeface="+mj-lt"/>
                <a:ea typeface="+mj-ea"/>
                <a:cs typeface="+mj-cs"/>
              </a:rPr>
              <a:t>La Avaricia</a:t>
            </a:r>
            <a:endParaRPr lang="es-ES" sz="3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7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930" y="242845"/>
            <a:ext cx="5053782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</a:t>
            </a:r>
            <a:r>
              <a:rPr lang="en-US" sz="5400" b="1" dirty="0" err="1" smtClean="0"/>
              <a:t>Soberbia</a:t>
            </a:r>
            <a:endParaRPr lang="en-U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1747668"/>
            <a:ext cx="6163055" cy="5110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0189" y="1568408"/>
            <a:ext cx="510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+mj-lt"/>
                <a:ea typeface="+mj-ea"/>
                <a:cs typeface="+mj-cs"/>
              </a:rPr>
              <a:t>Virtud: Humildad</a:t>
            </a:r>
            <a:endParaRPr lang="es-E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30" y="2725861"/>
            <a:ext cx="3739327" cy="37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0794" y="257981"/>
            <a:ext cx="4541717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</a:t>
            </a:r>
            <a:r>
              <a:rPr lang="en-US" sz="5400" b="1" dirty="0" err="1" smtClean="0"/>
              <a:t>Lujuria</a:t>
            </a:r>
            <a:endParaRPr lang="en-U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3" y="1933956"/>
            <a:ext cx="5989517" cy="4756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189" y="1568408"/>
            <a:ext cx="510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+mj-lt"/>
                <a:ea typeface="+mj-ea"/>
                <a:cs typeface="+mj-cs"/>
              </a:rPr>
              <a:t>Virtud: Castidad</a:t>
            </a:r>
            <a:endParaRPr lang="es-E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3059537"/>
            <a:ext cx="3767328" cy="29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5648" y="321566"/>
            <a:ext cx="4846319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La </a:t>
            </a:r>
            <a:r>
              <a:rPr lang="en-US" sz="5400" b="1" dirty="0"/>
              <a:t>Ira</a:t>
            </a:r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" y="1828800"/>
            <a:ext cx="5738368" cy="4886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189" y="1568408"/>
            <a:ext cx="510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+mj-lt"/>
                <a:ea typeface="+mj-ea"/>
                <a:cs typeface="+mj-cs"/>
              </a:rPr>
              <a:t>Virtud: Paciencia</a:t>
            </a:r>
            <a:endParaRPr lang="es-E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89" y="2729692"/>
            <a:ext cx="4395597" cy="36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76" y="321566"/>
            <a:ext cx="469239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</a:t>
            </a:r>
            <a:r>
              <a:rPr lang="en-US" sz="5400" b="1" dirty="0" err="1" smtClean="0"/>
              <a:t>Pereza</a:t>
            </a:r>
            <a:endParaRPr lang="en-US" sz="5400" b="1" dirty="0"/>
          </a:p>
        </p:txBody>
      </p:sp>
      <p:pic>
        <p:nvPicPr>
          <p:cNvPr id="3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2" y="1810512"/>
            <a:ext cx="4980630" cy="5047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0189" y="1348847"/>
            <a:ext cx="510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+mj-lt"/>
                <a:ea typeface="+mj-ea"/>
                <a:cs typeface="+mj-cs"/>
              </a:rPr>
              <a:t>Virtud: Esfuerzo</a:t>
            </a:r>
            <a:endParaRPr lang="es-E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9" y="2487167"/>
            <a:ext cx="4448265" cy="39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7981"/>
            <a:ext cx="4567936" cy="109791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La </a:t>
            </a:r>
            <a:r>
              <a:rPr lang="en-US" sz="5400" b="1" dirty="0" err="1"/>
              <a:t>Gula</a:t>
            </a:r>
            <a:endParaRPr lang="en-US" sz="5400" b="1" dirty="0"/>
          </a:p>
        </p:txBody>
      </p:sp>
      <p:pic>
        <p:nvPicPr>
          <p:cNvPr id="3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2" y="1810512"/>
            <a:ext cx="5140882" cy="488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536" y="1358480"/>
            <a:ext cx="5666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+mj-lt"/>
                <a:ea typeface="+mj-ea"/>
                <a:cs typeface="+mj-cs"/>
              </a:rPr>
              <a:t>Virtud: Moderación</a:t>
            </a:r>
            <a:endParaRPr lang="es-E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Niños Compartiendo: Imágenes, fotos de stock y vectores | Shutterstoc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26" y="2506091"/>
            <a:ext cx="3673817" cy="39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1066" y="257981"/>
            <a:ext cx="5200086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La </a:t>
            </a:r>
            <a:r>
              <a:rPr lang="en-US" sz="5400" b="1" dirty="0" err="1"/>
              <a:t>Envidia</a:t>
            </a:r>
            <a:endParaRPr lang="en-U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73" y="2601427"/>
            <a:ext cx="6176127" cy="3477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6" y="1647129"/>
            <a:ext cx="6085078" cy="4910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6592" y="1431632"/>
            <a:ext cx="461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+mj-lt"/>
                <a:ea typeface="+mj-ea"/>
                <a:cs typeface="+mj-cs"/>
              </a:rPr>
              <a:t>Virtud: Caridad</a:t>
            </a:r>
            <a:endParaRPr lang="es-ES" sz="5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0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447" y="321566"/>
            <a:ext cx="589577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Pecado</a:t>
            </a:r>
            <a:r>
              <a:rPr lang="en-US" sz="5400" b="1" dirty="0" smtClean="0"/>
              <a:t>: La </a:t>
            </a:r>
            <a:r>
              <a:rPr lang="en-US" sz="5400" b="1" dirty="0" err="1" smtClean="0"/>
              <a:t>Avaricia</a:t>
            </a:r>
            <a:endParaRPr lang="en-U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" y="1852422"/>
            <a:ext cx="6378448" cy="462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6746" y="1431632"/>
            <a:ext cx="56552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200" b="1" dirty="0" smtClean="0">
                <a:latin typeface="+mj-lt"/>
                <a:ea typeface="+mj-ea"/>
                <a:cs typeface="+mj-cs"/>
              </a:rPr>
              <a:t>Virtud: Generosidad</a:t>
            </a:r>
            <a:endParaRPr lang="es-ES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26" y="2576522"/>
            <a:ext cx="3653130" cy="36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7074" y="13425"/>
            <a:ext cx="8454925" cy="1196558"/>
          </a:xfrm>
        </p:spPr>
        <p:txBody>
          <a:bodyPr>
            <a:noAutofit/>
          </a:bodyPr>
          <a:lstStyle/>
          <a:p>
            <a:r>
              <a:rPr lang="es-ES" sz="3800" b="1" dirty="0" smtClean="0"/>
              <a:t>Oír oraciones. Dibujar rosa en un corazón si es una virtud o un cactus si es un pecado.</a:t>
            </a:r>
            <a:endParaRPr lang="es-ES" sz="38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4" y="3598361"/>
            <a:ext cx="1727527" cy="13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87" y="3598361"/>
            <a:ext cx="1649727" cy="23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1043596"/>
            <a:ext cx="6675120" cy="5767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298" y="2922741"/>
            <a:ext cx="190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Una </a:t>
            </a:r>
            <a:r>
              <a:rPr lang="en-US" sz="2800" b="1" dirty="0" err="1" smtClean="0"/>
              <a:t>Virtud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983107" y="2661131"/>
            <a:ext cx="190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 </a:t>
            </a:r>
            <a:r>
              <a:rPr lang="en-US" sz="2800" b="1" dirty="0" err="1" smtClean="0"/>
              <a:t>Pecado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95" y="2614796"/>
            <a:ext cx="1570701" cy="14489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41" y="1890310"/>
            <a:ext cx="1570701" cy="14489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81" y="3936812"/>
            <a:ext cx="1570701" cy="14489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60" y="2747241"/>
            <a:ext cx="1570701" cy="14489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45" y="2644103"/>
            <a:ext cx="1570701" cy="14489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95" y="4078224"/>
            <a:ext cx="1570701" cy="14489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65" y="4919287"/>
            <a:ext cx="1570701" cy="14489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74" y="1387224"/>
            <a:ext cx="1570701" cy="14489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66" y="1326416"/>
            <a:ext cx="1570701" cy="14489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87" y="3805560"/>
            <a:ext cx="1570701" cy="14489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68" y="262605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25" y="2535474"/>
            <a:ext cx="2188396" cy="26617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7446" y="111612"/>
            <a:ext cx="2189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latin typeface="+mj-lt"/>
                <a:ea typeface="+mj-ea"/>
                <a:cs typeface="+mj-cs"/>
              </a:rPr>
              <a:t>Actividad</a:t>
            </a:r>
            <a:r>
              <a:rPr lang="en-US" sz="3800" b="1" dirty="0" smtClean="0">
                <a:latin typeface="+mj-lt"/>
                <a:ea typeface="+mj-ea"/>
                <a:cs typeface="+mj-cs"/>
              </a:rPr>
              <a:t>:</a:t>
            </a:r>
            <a:endParaRPr lang="en-US" sz="3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00" y="5215584"/>
            <a:ext cx="4017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Queremos llenar nuestro Corazón con virtudes para que Jesús se sienta feliz allí y podamos atraer almas a Él.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8146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794097" y="290874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¡Todas las galleticas son mías!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794097" y="587128"/>
            <a:ext cx="5509842" cy="564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ES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¡Muchas felicidades por ganar el primer premio!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78066" y="1295735"/>
            <a:ext cx="597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puedo salir a jugar hasta que termine mi tarea.</a:t>
            </a:r>
            <a:endParaRPr lang="en-US" dirty="0"/>
          </a:p>
        </p:txBody>
      </p:sp>
      <p:sp>
        <p:nvSpPr>
          <p:cNvPr id="1027" name="Rectangle 1026"/>
          <p:cNvSpPr/>
          <p:nvPr/>
        </p:nvSpPr>
        <p:spPr>
          <a:xfrm>
            <a:off x="1794097" y="1845402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¡Yo soy más inteligente que tú!</a:t>
            </a:r>
            <a:endParaRPr lang="en-US" dirty="0"/>
          </a:p>
        </p:txBody>
      </p:sp>
      <p:sp>
        <p:nvSpPr>
          <p:cNvPr id="1029" name="Rectangle 1028"/>
          <p:cNvSpPr/>
          <p:nvPr/>
        </p:nvSpPr>
        <p:spPr>
          <a:xfrm>
            <a:off x="1794097" y="2326322"/>
            <a:ext cx="609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Veo que juegas muy bien, ¿Me ayudas a mejorarme?</a:t>
            </a:r>
            <a:endParaRPr lang="en-US" dirty="0"/>
          </a:p>
        </p:txBody>
      </p:sp>
      <p:sp>
        <p:nvSpPr>
          <p:cNvPr id="1030" name="Rectangle 1029"/>
          <p:cNvSpPr/>
          <p:nvPr/>
        </p:nvSpPr>
        <p:spPr>
          <a:xfrm>
            <a:off x="1794097" y="2862855"/>
            <a:ext cx="7128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puedo recoger mi cuarto porque tengo que jugar mi video.</a:t>
            </a:r>
            <a:endParaRPr lang="en-US" dirty="0"/>
          </a:p>
        </p:txBody>
      </p:sp>
      <p:sp>
        <p:nvSpPr>
          <p:cNvPr id="1031" name="Rectangle 1030"/>
          <p:cNvSpPr/>
          <p:nvPr/>
        </p:nvSpPr>
        <p:spPr>
          <a:xfrm>
            <a:off x="1794097" y="3432180"/>
            <a:ext cx="756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capitán del equipo de futbol de mi colegio se cree gran cosa.</a:t>
            </a:r>
            <a:endParaRPr lang="en-US" dirty="0"/>
          </a:p>
        </p:txBody>
      </p:sp>
      <p:sp>
        <p:nvSpPr>
          <p:cNvPr id="1032" name="Rectangle 1031"/>
          <p:cNvSpPr/>
          <p:nvPr/>
        </p:nvSpPr>
        <p:spPr>
          <a:xfrm>
            <a:off x="1778066" y="3951493"/>
            <a:ext cx="795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puedo ayudar a los pobres porque estoy guardando para un video.</a:t>
            </a:r>
            <a:endParaRPr lang="en-US" dirty="0"/>
          </a:p>
        </p:txBody>
      </p:sp>
      <p:sp>
        <p:nvSpPr>
          <p:cNvPr id="1033" name="Rectangle 1032"/>
          <p:cNvSpPr/>
          <p:nvPr/>
        </p:nvSpPr>
        <p:spPr>
          <a:xfrm>
            <a:off x="1778066" y="4450984"/>
            <a:ext cx="5317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Traje un postre delicioso, ¿Quieres la mitad?</a:t>
            </a:r>
            <a:endParaRPr lang="en-US" dirty="0"/>
          </a:p>
        </p:txBody>
      </p:sp>
      <p:sp>
        <p:nvSpPr>
          <p:cNvPr id="1034" name="Rectangle 1033"/>
          <p:cNvSpPr/>
          <p:nvPr/>
        </p:nvSpPr>
        <p:spPr>
          <a:xfrm>
            <a:off x="1794097" y="5064726"/>
            <a:ext cx="6181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mi dinero para comprarle comida al necesitado.</a:t>
            </a:r>
            <a:endParaRPr lang="en-US" dirty="0"/>
          </a:p>
        </p:txBody>
      </p:sp>
      <p:sp>
        <p:nvSpPr>
          <p:cNvPr id="1035" name="Rectangle 1034"/>
          <p:cNvSpPr/>
          <p:nvPr/>
        </p:nvSpPr>
        <p:spPr>
          <a:xfrm>
            <a:off x="1778066" y="5584039"/>
            <a:ext cx="511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¡Te odio para siempre por lo que me hiciste!</a:t>
            </a:r>
            <a:endParaRPr lang="en-US" dirty="0"/>
          </a:p>
        </p:txBody>
      </p:sp>
      <p:sp>
        <p:nvSpPr>
          <p:cNvPr id="1036" name="Rectangle 1035"/>
          <p:cNvSpPr/>
          <p:nvPr/>
        </p:nvSpPr>
        <p:spPr>
          <a:xfrm>
            <a:off x="1778066" y="5889725"/>
            <a:ext cx="7421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ES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espero a que termines aunque llegue tarde a mi juego.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15" y="161555"/>
            <a:ext cx="564671" cy="7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859" y="611071"/>
            <a:ext cx="904567" cy="6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66" y="1191231"/>
            <a:ext cx="904567" cy="6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21" y="1634568"/>
            <a:ext cx="564671" cy="7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65" y="2111124"/>
            <a:ext cx="904567" cy="6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20" y="2641180"/>
            <a:ext cx="564671" cy="7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58" y="3160493"/>
            <a:ext cx="564671" cy="7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9" y="3771013"/>
            <a:ext cx="564671" cy="7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17" y="4320825"/>
            <a:ext cx="904567" cy="6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47" y="4907060"/>
            <a:ext cx="904567" cy="6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Prickly Cactus Coloring Page Free Clip Art Cactus Black And 9wco8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55" y="5383085"/>
            <a:ext cx="564671" cy="7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Laminas Para Colorear Flores - AZ Dibujos para color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57" y="5953371"/>
            <a:ext cx="904567" cy="6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1027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10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7789" y="99256"/>
            <a:ext cx="578768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No </a:t>
            </a:r>
            <a:r>
              <a:rPr lang="en-US" sz="5400" b="1" dirty="0" err="1" smtClean="0"/>
              <a:t>Tengan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Miedo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200" b="1" dirty="0" smtClean="0"/>
              <a:t>Mateo 10, 26-33</a:t>
            </a:r>
            <a:endParaRPr lang="en-US" sz="32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0" y="1647129"/>
            <a:ext cx="9095935" cy="45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072" y="1298449"/>
            <a:ext cx="8186928" cy="555955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Resumen:</a:t>
            </a:r>
            <a:br>
              <a:rPr lang="es-ES" b="1" dirty="0" smtClean="0"/>
            </a:br>
            <a:r>
              <a:rPr lang="es-ES" b="1" dirty="0" smtClean="0"/>
              <a:t>Jesús quiere que no tememos a los hombres. Dios siempre está en control.</a:t>
            </a:r>
            <a:br>
              <a:rPr lang="es-ES" b="1" dirty="0" smtClean="0"/>
            </a:br>
            <a:r>
              <a:rPr lang="es-ES" b="1" dirty="0" smtClean="0"/>
              <a:t>Solo quiere que tememos a las personas que nos lleven al pecado y nos separan de Dios. Quiere que crezcamos en virtudes para que tengamos vida en nuestro corazón y en la vida eterna </a:t>
            </a:r>
            <a:r>
              <a:rPr lang="es-ES" b="1" smtClean="0"/>
              <a:t>y así </a:t>
            </a:r>
            <a:r>
              <a:rPr lang="es-ES" b="1" dirty="0" smtClean="0"/>
              <a:t>poder ayudarlo a atraer almas a Él.</a:t>
            </a:r>
            <a:endParaRPr lang="es-ES" b="1" dirty="0"/>
          </a:p>
        </p:txBody>
      </p:sp>
      <p:pic>
        <p:nvPicPr>
          <p:cNvPr id="3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6" y="0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6" y="1389148"/>
            <a:ext cx="3889436" cy="5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76" y="346837"/>
            <a:ext cx="3179064" cy="1006475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/>
              <a:t>Oración</a:t>
            </a:r>
            <a:endParaRPr lang="es-ES" sz="54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609344"/>
            <a:ext cx="10515600" cy="2761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 smtClean="0"/>
              <a:t>Dios, ayúdame a evitar el pecado y crecer en virtud para poder llevar Tu mensaje de amor al mundo y conquistar muchas almas para Tu Reino. Amen</a:t>
            </a:r>
            <a:endParaRPr lang="es-ES" sz="4800" b="1" dirty="0"/>
          </a:p>
        </p:txBody>
      </p:sp>
      <p:pic>
        <p:nvPicPr>
          <p:cNvPr id="4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6" y="155500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2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0763"/>
          </a:xfrm>
        </p:spPr>
        <p:txBody>
          <a:bodyPr/>
          <a:lstStyle/>
          <a:p>
            <a:pPr algn="ctr"/>
            <a:r>
              <a:rPr lang="es-ES" dirty="0" smtClean="0"/>
              <a:t>Canción: Soldado Soy de Jesús</a:t>
            </a:r>
            <a:br>
              <a:rPr lang="es-ES" dirty="0" smtClean="0"/>
            </a:br>
            <a:r>
              <a:rPr lang="es-ES" dirty="0" smtClean="0">
                <a:hlinkClick r:id="rId2"/>
              </a:rPr>
              <a:t>https://youtu.be/H29sfCx3XaU</a:t>
            </a:r>
            <a:endParaRPr lang="es-ES" dirty="0"/>
          </a:p>
        </p:txBody>
      </p:sp>
      <p:pic>
        <p:nvPicPr>
          <p:cNvPr id="4" name="Picture 2" descr="Logo-amigos-n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446" y="0"/>
            <a:ext cx="10644554" cy="404872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Jesús manda a sus apóstoles a compartir </a:t>
            </a:r>
            <a:br>
              <a:rPr lang="es-ES" b="1" dirty="0" smtClean="0"/>
            </a:br>
            <a:r>
              <a:rPr lang="es-ES" b="1" dirty="0" smtClean="0"/>
              <a:t>el mensaje del Amor de Dios y les dice…</a:t>
            </a:r>
            <a:br>
              <a:rPr lang="es-ES" b="1" dirty="0" smtClean="0"/>
            </a:br>
            <a:r>
              <a:rPr lang="es-ES" b="1" dirty="0" smtClean="0"/>
              <a:t>“No tengan miedo a los que matan el cuerpo, pero no pueden matar el alma; teman mas bien al que pueda destruir alma y cuerpo al infierno.”</a:t>
            </a:r>
            <a:endParaRPr lang="es-ES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3396102"/>
            <a:ext cx="3273230" cy="3273230"/>
          </a:xfrm>
          <a:prstGeom prst="rect">
            <a:avLst/>
          </a:prstGeom>
        </p:spPr>
      </p:pic>
      <p:pic>
        <p:nvPicPr>
          <p:cNvPr id="9" name="Picture 2" descr="http://media.bigoo.ws/content/gif/love/love_295.gif">
            <a:extLst>
              <a:ext uri="{FF2B5EF4-FFF2-40B4-BE49-F238E27FC236}">
                <a16:creationId xmlns="" xmlns:a16="http://schemas.microsoft.com/office/drawing/2014/main" id="{80FA9D07-F79F-4A09-8F4D-42EDB43915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03" y="3557331"/>
            <a:ext cx="2807996" cy="273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67" y="2462198"/>
            <a:ext cx="4356297" cy="44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6086" y="321566"/>
            <a:ext cx="9495692" cy="170418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Jesús sabía que Él tenia enemigos y que sus seguidores tendrían los mismos enemigos, ¿Quienes eran?</a:t>
            </a:r>
            <a:endParaRPr lang="es-ES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1948024"/>
            <a:ext cx="5618166" cy="4213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231" y="2845561"/>
            <a:ext cx="2999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Los dirigentes de la religión judía solo les importaba el dinero y el poder. No querían aceptar lo que decía Jesús porque cambiaría todo. </a:t>
            </a:r>
            <a:endParaRPr lang="es-E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23828" y="3224317"/>
            <a:ext cx="241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No tenían a Dios en sus corazones.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775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0492" y="321566"/>
            <a:ext cx="9411286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¿Que hacemos cuando </a:t>
            </a:r>
            <a:br>
              <a:rPr lang="es-ES" b="1" dirty="0" smtClean="0"/>
            </a:br>
            <a:r>
              <a:rPr lang="es-ES" b="1" dirty="0" smtClean="0"/>
              <a:t>tememos a alguien?</a:t>
            </a:r>
            <a:endParaRPr lang="es-ES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2" y="2061504"/>
            <a:ext cx="8763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5071" y="321566"/>
            <a:ext cx="9734843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Jesús nos enseña que Dios siempre está en control y tenemos que confiar en Él.</a:t>
            </a:r>
            <a:endParaRPr lang="es-ES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1" y="2076233"/>
            <a:ext cx="4297094" cy="3366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95" y="2076233"/>
            <a:ext cx="6390484" cy="2678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009" y="5601755"/>
            <a:ext cx="475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Nos dio ejemplos: Ni un solo cae por tierra si no lo permite el Padre.</a:t>
            </a:r>
            <a:endParaRPr lang="es-E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09957" y="5008098"/>
            <a:ext cx="5627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Hasta los cabellos de su cabeza están contados. Por lo tanto, no tengan miedo, porque ustedes valen mucho mas que todos los pájaros del mundo.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953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7360" y="0"/>
            <a:ext cx="10277856" cy="2275330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Jesús les dijo, </a:t>
            </a:r>
            <a:br>
              <a:rPr lang="es-ES" sz="5400" b="1" dirty="0" smtClean="0"/>
            </a:br>
            <a:r>
              <a:rPr lang="es-ES" sz="5400" b="1" dirty="0" smtClean="0"/>
              <a:t>“Teman mas bien al que pueda destruir alma y cuerpo al infierno.”</a:t>
            </a:r>
            <a:endParaRPr lang="en-U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5" y="2429490"/>
            <a:ext cx="3784351" cy="3861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3296" y="3458449"/>
            <a:ext cx="77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ea typeface="+mj-ea"/>
                <a:cs typeface="+mj-cs"/>
              </a:rPr>
              <a:t>¿Qué destruye nuestra alma</a:t>
            </a:r>
            <a:r>
              <a:rPr lang="es-ES" sz="4000" dirty="0" smtClean="0"/>
              <a:t>?</a:t>
            </a:r>
            <a:endParaRPr lang="es-ES" sz="4000" dirty="0"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752" y="4687734"/>
            <a:ext cx="4919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 DARLING" panose="02000000000000000000" pitchFamily="2" charset="0"/>
                <a:ea typeface="+mj-ea"/>
                <a:cs typeface="+mj-cs"/>
              </a:rPr>
              <a:t>El </a:t>
            </a:r>
            <a:r>
              <a:rPr lang="en-US" sz="8000" b="1" dirty="0" err="1">
                <a:latin typeface="AR DARLING" panose="02000000000000000000" pitchFamily="2" charset="0"/>
                <a:ea typeface="+mj-ea"/>
                <a:cs typeface="+mj-cs"/>
              </a:rPr>
              <a:t>Pecado</a:t>
            </a:r>
            <a:endParaRPr lang="en-US" sz="8000" b="1" dirty="0">
              <a:latin typeface="AR DARLING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0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65805" y="321566"/>
            <a:ext cx="578768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¿</a:t>
            </a:r>
            <a:r>
              <a:rPr lang="es-ES" sz="5400" b="1" dirty="0" smtClean="0"/>
              <a:t>Qué es El Pecado?</a:t>
            </a:r>
            <a:endParaRPr lang="es-ES" sz="5400" b="1" dirty="0"/>
          </a:p>
        </p:txBody>
      </p:sp>
      <p:pic>
        <p:nvPicPr>
          <p:cNvPr id="1026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568" y="2340864"/>
            <a:ext cx="4645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Es desobedecer a Dios y así alejarnos de El. Dios no puede estar en un corazón lleno de pecado.</a:t>
            </a:r>
            <a:endParaRPr lang="es-E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56" y="1403825"/>
            <a:ext cx="5193792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0566"/>
          </a:xfrm>
        </p:spPr>
        <p:txBody>
          <a:bodyPr>
            <a:normAutofit/>
          </a:bodyPr>
          <a:lstStyle/>
          <a:p>
            <a:pPr algn="ctr"/>
            <a:r>
              <a:rPr lang="es-ES" sz="3500" b="1" dirty="0" smtClean="0"/>
              <a:t>Hay Pecados Veniales (Pequeños) que son menos importantes </a:t>
            </a:r>
            <a:br>
              <a:rPr lang="es-ES" sz="3500" b="1" dirty="0" smtClean="0"/>
            </a:br>
            <a:r>
              <a:rPr lang="es-ES" sz="3500" b="1" dirty="0" smtClean="0"/>
              <a:t>y no rompen la amistad con Dios pero sí le causan dolor.</a:t>
            </a:r>
            <a:endParaRPr lang="es-E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3735" y="3169253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smtClean="0">
                <a:latin typeface="+mj-lt"/>
                <a:ea typeface="+mj-ea"/>
                <a:cs typeface="+mj-cs"/>
              </a:rPr>
              <a:t>Y Pecados Capitales o Mortales (Grandes) que </a:t>
            </a:r>
          </a:p>
          <a:p>
            <a:pPr algn="ctr"/>
            <a:r>
              <a:rPr lang="es-ES" sz="3500" b="1" dirty="0" smtClean="0">
                <a:latin typeface="+mj-lt"/>
                <a:ea typeface="+mj-ea"/>
                <a:cs typeface="+mj-cs"/>
              </a:rPr>
              <a:t>matan la vida de Dios en nuestro Corazón o alma.</a:t>
            </a:r>
            <a:endParaRPr lang="es-ES" sz="3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998832"/>
            <a:ext cx="2285999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1" y="1776192"/>
            <a:ext cx="990098" cy="51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6" y="4454382"/>
            <a:ext cx="2285999" cy="2285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39" y="3754028"/>
            <a:ext cx="3588419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481</Words>
  <Application>Microsoft Office PowerPoint</Application>
  <PresentationFormat>Widescreen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 DARLING</vt:lpstr>
      <vt:lpstr>Arial</vt:lpstr>
      <vt:lpstr>Calibri</vt:lpstr>
      <vt:lpstr>Calibri Light</vt:lpstr>
      <vt:lpstr>Comic Sans MS</vt:lpstr>
      <vt:lpstr>Times New Roman</vt:lpstr>
      <vt:lpstr>Office Theme</vt:lpstr>
      <vt:lpstr>Canción: Espíritu Santo Para Niños https://youtu.be/Z2n7t1psVoI</vt:lpstr>
      <vt:lpstr>No Tengan Miedo Mateo 10, 26-33</vt:lpstr>
      <vt:lpstr>Jesús manda a sus apóstoles a compartir  el mensaje del Amor de Dios y les dice… “No tengan miedo a los que matan el cuerpo, pero no pueden matar el alma; teman mas bien al que pueda destruir alma y cuerpo al infierno.”</vt:lpstr>
      <vt:lpstr>Jesús sabía que Él tenia enemigos y que sus seguidores tendrían los mismos enemigos, ¿Quienes eran?</vt:lpstr>
      <vt:lpstr>¿Que hacemos cuando  tememos a alguien?</vt:lpstr>
      <vt:lpstr>Jesús nos enseña que Dios siempre está en control y tenemos que confiar en Él.</vt:lpstr>
      <vt:lpstr>Jesús les dijo,  “Teman mas bien al que pueda destruir alma y cuerpo al infierno.”</vt:lpstr>
      <vt:lpstr>¿Qué es El Pecado?</vt:lpstr>
      <vt:lpstr>Hay Pecados Veniales (Pequeños) que son menos importantes  y no rompen la amistad con Dios pero sí le causan dolor.</vt:lpstr>
      <vt:lpstr>¿Cuáles son los pecados  Capitales?</vt:lpstr>
      <vt:lpstr>Pecado: Soberbia</vt:lpstr>
      <vt:lpstr>Pecado: Lujuria</vt:lpstr>
      <vt:lpstr>Pecado: La Ira</vt:lpstr>
      <vt:lpstr>Pecado: Pereza</vt:lpstr>
      <vt:lpstr>Pecado: La Gula</vt:lpstr>
      <vt:lpstr>Pecado: La Envidia</vt:lpstr>
      <vt:lpstr>Pecado: La Avaricia</vt:lpstr>
      <vt:lpstr>Oír oraciones. Dibujar rosa en un corazón si es una virtud o un cactus si es un pecado.</vt:lpstr>
      <vt:lpstr>PowerPoint Presentation</vt:lpstr>
      <vt:lpstr>Resumen: Jesús quiere que no tememos a los hombres. Dios siempre está en control. Solo quiere que tememos a las personas que nos lleven al pecado y nos separan de Dios. Quiere que crezcamos en virtudes para que tengamos vida en nuestro corazón y en la vida eterna y así poder ayudarlo a atraer almas a Él.</vt:lpstr>
      <vt:lpstr>Oración</vt:lpstr>
      <vt:lpstr>Canción: Soldado Soy de Jesús https://youtu.be/H29sfCx3XaU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46</cp:revision>
  <dcterms:created xsi:type="dcterms:W3CDTF">2020-06-14T13:50:24Z</dcterms:created>
  <dcterms:modified xsi:type="dcterms:W3CDTF">2020-06-15T01:38:20Z</dcterms:modified>
</cp:coreProperties>
</file>