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PWte0mK6r2rxM5m3kVnw5pHVW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95" autoAdjust="0"/>
  </p:normalViewPr>
  <p:slideViewPr>
    <p:cSldViewPr snapToGrid="0">
      <p:cViewPr varScale="1">
        <p:scale>
          <a:sx n="71" d="100"/>
          <a:sy n="71" d="100"/>
        </p:scale>
        <p:origin x="1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20000"/>
                <a:lumOff val="80000"/>
              </a:schemeClr>
            </a:gs>
            <a:gs pos="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Na3g80jYL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://www.youtube.com/watch?v=vNa3g80jYL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iWyHZr21vg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iWyHZr21vg?feature=oembed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3074997" y="457811"/>
            <a:ext cx="7936992" cy="99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ES" dirty="0"/>
              <a:t>Amigos de Jesús y María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471493" y="1670304"/>
            <a:ext cx="9144000" cy="518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/>
              <a:t>Grupo de Oración para niños</a:t>
            </a: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 dirty="0"/>
              <a:t>Ciclo A - XVI Domingo del Tiempo Ordinario-</a:t>
            </a:r>
            <a:r>
              <a:rPr lang="pt-BR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Mateo</a:t>
            </a:r>
            <a:r>
              <a:rPr lang="pt-BR" sz="1800" i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13,</a:t>
            </a:r>
            <a:r>
              <a:rPr lang="pt-BR" sz="1800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24-43</a:t>
            </a:r>
            <a:r>
              <a:rPr lang="pt-BR" sz="1800" i="1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</a:t>
            </a:r>
            <a:r>
              <a:rPr lang="pt-BR" sz="1800" i="1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pt-BR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24-30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1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1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1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1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3000"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3000"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3000"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3000"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s-ES" sz="3000" b="1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3000" b="1" dirty="0">
                <a:solidFill>
                  <a:srgbClr val="0000FF"/>
                </a:solidFill>
              </a:rPr>
              <a:t>www.fcpeace.org</a:t>
            </a:r>
            <a:endParaRPr sz="3000" b="1" dirty="0">
              <a:solidFill>
                <a:srgbClr val="0000FF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39" y="219143"/>
            <a:ext cx="2193254" cy="2193254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" name="Google Shape;91;p2">
            <a:extLst>
              <a:ext uri="{FF2B5EF4-FFF2-40B4-BE49-F238E27FC236}">
                <a16:creationId xmlns:a16="http://schemas.microsoft.com/office/drawing/2014/main" id="{DE891560-10F5-FE1C-8CE2-3984BE383B0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2202" y="2568526"/>
            <a:ext cx="5302582" cy="339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¿Qué significa el trigo y la cizaña?</a:t>
            </a:r>
            <a:endParaRPr/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980" y="1536416"/>
            <a:ext cx="1653760" cy="220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" name="Google Shape;1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0420" y="1416054"/>
            <a:ext cx="1497628" cy="232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6" name="Google Shape;146;p10"/>
          <p:cNvSpPr txBox="1"/>
          <p:nvPr/>
        </p:nvSpPr>
        <p:spPr>
          <a:xfrm>
            <a:off x="2739582" y="1151696"/>
            <a:ext cx="47000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el trigo se usa para hacer pan que nos alimenta el cuerpo.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2485359" y="3476769"/>
            <a:ext cx="5596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También, cuando el pan es consagrado durante la misa, se convierte en la Eucaristía, el cuerpo de Cristo, que alimenta nuestra alma y nos da vida en nuestro corazón.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69042" y="2066354"/>
            <a:ext cx="2395340" cy="134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" name="Google Shape;14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9042" y="4400099"/>
            <a:ext cx="2477439" cy="229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" name="Google Shape;150;p10"/>
          <p:cNvSpPr txBox="1"/>
          <p:nvPr/>
        </p:nvSpPr>
        <p:spPr>
          <a:xfrm>
            <a:off x="182880" y="4400099"/>
            <a:ext cx="255670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Trigo significa la persona que acepta a Jesús como Rey de su Corazón.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9838275" y="1536416"/>
            <a:ext cx="204892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cizaña le hace daño al trigo y no se puede comer.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8266176" y="4338822"/>
            <a:ext cx="36210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cizaña significa la persona que rechaza a Jesús y sigue el Enemigo de Jesús.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838200" y="160142"/>
            <a:ext cx="1051560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 dirty="0"/>
              <a:t>El dueño quiso esperar al tiempo de la cosecha </a:t>
            </a:r>
            <a:br>
              <a:rPr lang="es-ES" sz="3600" b="1" dirty="0"/>
            </a:br>
            <a:r>
              <a:rPr lang="es-ES" sz="3600" b="1" dirty="0"/>
              <a:t>para separar el trigo de la cizaña.</a:t>
            </a:r>
            <a:endParaRPr sz="3600" b="1" dirty="0"/>
          </a:p>
        </p:txBody>
      </p:sp>
      <p:sp>
        <p:nvSpPr>
          <p:cNvPr id="158" name="Google Shape;158;p11"/>
          <p:cNvSpPr txBox="1"/>
          <p:nvPr/>
        </p:nvSpPr>
        <p:spPr>
          <a:xfrm>
            <a:off x="2977896" y="1170432"/>
            <a:ext cx="6089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significa la cosecha?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442" y="1947641"/>
            <a:ext cx="3958414" cy="344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0" name="Google Shape;1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7480" y="2395918"/>
            <a:ext cx="1661038" cy="232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" name="Google Shape;1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2561" y="696344"/>
            <a:ext cx="3460398" cy="476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97680" y="1947641"/>
            <a:ext cx="5010912" cy="344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" name="Google Shape;163;p11"/>
          <p:cNvSpPr txBox="1"/>
          <p:nvPr/>
        </p:nvSpPr>
        <p:spPr>
          <a:xfrm>
            <a:off x="0" y="5525838"/>
            <a:ext cx="930859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los últimos tiempos, Jesús vuelve a separar a sus seguidores que ayudaron a construir Su Reino, de sus enemigos que trataron de destruir su Reino. Los primeros se quedarán con Jesus…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9308592" y="5789449"/>
            <a:ext cx="26883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y los otros se quemarán.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0" y="163957"/>
            <a:ext cx="1200912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Aunque veamos que otros no siguen a Jesús, tenemos que nosotros seguirlo para tener vida y felicidad en la tierra y en la vida eterna. </a:t>
            </a:r>
            <a:endParaRPr/>
          </a:p>
        </p:txBody>
      </p:sp>
      <p:pic>
        <p:nvPicPr>
          <p:cNvPr id="170" name="Google Shape;1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144" y="2440875"/>
            <a:ext cx="4362831" cy="383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1" name="Google Shape;1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4801" y="2463782"/>
            <a:ext cx="4127375" cy="374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2" name="Google Shape;172;p12"/>
          <p:cNvSpPr/>
          <p:nvPr/>
        </p:nvSpPr>
        <p:spPr>
          <a:xfrm>
            <a:off x="1160144" y="2417966"/>
            <a:ext cx="4362830" cy="3786093"/>
          </a:xfrm>
          <a:prstGeom prst="noSmoking">
            <a:avLst>
              <a:gd name="adj" fmla="val 18750"/>
            </a:avLst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6353775" y="2437737"/>
            <a:ext cx="4269426" cy="3786093"/>
          </a:xfrm>
          <a:prstGeom prst="noSmoking">
            <a:avLst>
              <a:gd name="adj" fmla="val 18750"/>
            </a:avLst>
          </a:prstGeom>
          <a:solidFill>
            <a:schemeClr val="dk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7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b="1"/>
              <a:t>Podemos orar y hacer sacrificio por la conversión de los que no aceptan a Jesús para que ellos también tengan vida.</a:t>
            </a:r>
            <a:br>
              <a:rPr lang="es-ES"/>
            </a:br>
            <a:endParaRPr/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1256" y="2066544"/>
            <a:ext cx="5809488" cy="455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6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Oración: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Jesús, ayúdame a siempre seguirte.  Llena mi corazón con tu amor para ayudar a construir tu Reino. Pido por la conversión de todos los que no te conocen o no te aceptan para que todo el mundo te ame mucho. Amen.</a:t>
            </a:r>
            <a:br>
              <a:rPr lang="es-ES"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/>
        </p:nvSpPr>
        <p:spPr>
          <a:xfrm>
            <a:off x="5522976" y="2524887"/>
            <a:ext cx="61664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Actividad</a:t>
            </a:r>
            <a:endParaRPr sz="8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0" name="Google Shape;190;p15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483" y="472842"/>
            <a:ext cx="5237493" cy="6012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6"/>
          <p:cNvCxnSpPr/>
          <p:nvPr/>
        </p:nvCxnSpPr>
        <p:spPr>
          <a:xfrm rot="10800000">
            <a:off x="2048256" y="640080"/>
            <a:ext cx="3675888" cy="768096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16"/>
          <p:cNvCxnSpPr/>
          <p:nvPr/>
        </p:nvCxnSpPr>
        <p:spPr>
          <a:xfrm flipH="1">
            <a:off x="1700784" y="2084832"/>
            <a:ext cx="3968496" cy="329184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16"/>
          <p:cNvCxnSpPr/>
          <p:nvPr/>
        </p:nvCxnSpPr>
        <p:spPr>
          <a:xfrm flipH="1">
            <a:off x="1700784" y="2798064"/>
            <a:ext cx="4114800" cy="138988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16"/>
          <p:cNvCxnSpPr/>
          <p:nvPr/>
        </p:nvCxnSpPr>
        <p:spPr>
          <a:xfrm rot="10800000">
            <a:off x="3877056" y="1408176"/>
            <a:ext cx="2139696" cy="2084832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16"/>
          <p:cNvCxnSpPr/>
          <p:nvPr/>
        </p:nvCxnSpPr>
        <p:spPr>
          <a:xfrm rot="10800000">
            <a:off x="4224528" y="2651760"/>
            <a:ext cx="1773936" cy="1536192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16"/>
          <p:cNvCxnSpPr/>
          <p:nvPr/>
        </p:nvCxnSpPr>
        <p:spPr>
          <a:xfrm rot="10800000">
            <a:off x="3877056" y="4407408"/>
            <a:ext cx="2139696" cy="54864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2" name="Google Shape;202;p16"/>
          <p:cNvCxnSpPr/>
          <p:nvPr/>
        </p:nvCxnSpPr>
        <p:spPr>
          <a:xfrm flipH="1">
            <a:off x="4608576" y="5541264"/>
            <a:ext cx="1298448" cy="93268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3" name="Google Shape;203;p16"/>
          <p:cNvCxnSpPr/>
          <p:nvPr/>
        </p:nvCxnSpPr>
        <p:spPr>
          <a:xfrm rot="10800000">
            <a:off x="2048256" y="5687568"/>
            <a:ext cx="3968496" cy="786384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3B84CB-94F1-6A84-5200-4C5E495E2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68" y="0"/>
            <a:ext cx="53395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5874A3-DAED-5B32-58FB-13A8E1507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34" y="0"/>
            <a:ext cx="533956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4001B-2A82-FDA0-27A6-4C38F555C523}"/>
              </a:ext>
            </a:extLst>
          </p:cNvPr>
          <p:cNvSpPr txBox="1"/>
          <p:nvPr/>
        </p:nvSpPr>
        <p:spPr>
          <a:xfrm>
            <a:off x="-1" y="2770094"/>
            <a:ext cx="16136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COLOREAR</a:t>
            </a:r>
          </a:p>
        </p:txBody>
      </p:sp>
    </p:spTree>
    <p:extLst>
      <p:ext uri="{BB962C8B-B14F-4D97-AF65-F5344CB8AC3E}">
        <p14:creationId xmlns:p14="http://schemas.microsoft.com/office/powerpoint/2010/main" val="2759352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609600" y="7"/>
            <a:ext cx="10946296" cy="38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037"/>
              <a:buFont typeface="Calibri"/>
              <a:buNone/>
            </a:pPr>
            <a:r>
              <a:rPr lang="es-ES" sz="2650" b="1" dirty="0"/>
              <a:t>Quiero Ser</a:t>
            </a:r>
            <a:r>
              <a:rPr lang="es-ES" b="1" dirty="0"/>
              <a:t> </a:t>
            </a:r>
            <a:r>
              <a:rPr lang="es-ES" sz="2400" b="1" dirty="0"/>
              <a:t>Un Niño Diferente –Manuel Bonilla </a:t>
            </a:r>
            <a:r>
              <a:rPr lang="es-ES" sz="2400" b="1" u="sng" dirty="0">
                <a:solidFill>
                  <a:schemeClr val="hlink"/>
                </a:solidFill>
                <a:hlinkClick r:id="rId3"/>
              </a:rPr>
              <a:t>https://youtu.be/vNa3g80jYLU</a:t>
            </a:r>
            <a:r>
              <a:rPr lang="es-ES" sz="2400" b="1" u="sng" dirty="0">
                <a:solidFill>
                  <a:schemeClr val="hlink"/>
                </a:solidFill>
              </a:rPr>
              <a:t>  (3-8 años)</a:t>
            </a:r>
            <a:endParaRPr sz="2400" b="1" dirty="0"/>
          </a:p>
        </p:txBody>
      </p:sp>
      <p:pic>
        <p:nvPicPr>
          <p:cNvPr id="209" name="Google Shape;209;p17" descr="Manuel Bonilla - Un Niño Diferente (Álbum Viva El Amor)&#10;Manuel Bonilla - Un Niño Diferente (Álbum Viva El Amor)&#10;Manuel Bonilla - Un Niño Diferente (Álbum Viva El Amor)&#10;&#10;Suscríbete al canal:&#10;http://bit.ly/HeavenKidsCanal&#10;&#10;Síguenos en nuestras Redes Sociales:&#10;Facebook:&#10;http://bit.ly/HeavenKidsOficial&#10;Instagram:&#10;http://bit.ly/InstagramHeavenKids&#10;&#10;Disfruta de nuestras playlist en Spotify:&#10;Música Cristiana para Niños:&#10;http://bit.ly/MúsicaParaNiños&#10;El Patito Juan (Biper y Sus Amigos)&#10;http://bit.ly/ElPatitoJuan&#10;Lo Mejor de Xtreme Kids:&#10;http://bit.ly/LoMejorDeXtremeKids &#10;&#10;Letra de la Canción:&#10;Quiero ser&#10;///Un niño diferente///&#10;&#10;Quiero dar&#10;De todo lo bueno&#10;Que me ha dado mi Jesús.&#10;&#10;Una sonrisa, un favor&#10;Un abrazo, con calor.&#10;&#10;Bella palabras de ternura&#10;//Y del amor, que siempre dura//&#10;&#10;Quiero ser&#10;///Un niño diferente///&#10;&#10;Quiero dar, de todo lo bueno&#10;Que me ha dado mi Jesús.&#10;&#10;Una sonrisa, un favor&#10;Un abrazo, con calor.&#10;&#10;///Bella palabras, de dulzura&#10;Y del amor que siempre dura///&#10;&#10;#HeavenKids #ManuelBonilla" title="Manuel Bonilla - Un Niño Diferente (Álbum Viva El Amor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84314"/>
            <a:ext cx="12192000" cy="6473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0C16-9E03-8DF1-7B37-3F2B9CE0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37322"/>
          </a:xfrm>
        </p:spPr>
        <p:txBody>
          <a:bodyPr>
            <a:normAutofit/>
          </a:bodyPr>
          <a:lstStyle/>
          <a:p>
            <a:r>
              <a:rPr lang="es-E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He Decidido Seguir a Cristo, MA &amp; MM, </a:t>
            </a:r>
            <a:r>
              <a:rPr lang="es-ES" sz="1800" b="1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https://youtu.be/QiWyHZr21vg</a:t>
            </a:r>
            <a:r>
              <a:rPr lang="es-E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</a:t>
            </a:r>
            <a:r>
              <a:rPr lang="es-E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(9+ años)</a:t>
            </a:r>
            <a:endParaRPr lang="en-US" dirty="0"/>
          </a:p>
        </p:txBody>
      </p:sp>
      <p:pic>
        <p:nvPicPr>
          <p:cNvPr id="4" name="Online Media 3" title="He decidido seguir a Cristo (Himno) - Miguel Ángel y Michelle Matius">
            <a:hlinkClick r:id="" action="ppaction://media"/>
            <a:extLst>
              <a:ext uri="{FF2B5EF4-FFF2-40B4-BE49-F238E27FC236}">
                <a16:creationId xmlns:a16="http://schemas.microsoft.com/office/drawing/2014/main" id="{8F5709AA-CD12-C082-262F-3A665EB519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37323"/>
            <a:ext cx="12192000" cy="64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4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10065" y="1119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/>
              <a:t>En aquel tiempo, Jesús propuso esta otra parábola a la muchedumbre:</a:t>
            </a:r>
            <a:endParaRPr b="1"/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304" y="1437469"/>
            <a:ext cx="6991643" cy="524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294787"/>
            <a:ext cx="10515600" cy="80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b="1"/>
              <a:t>“El Reino de los cielos se parece a un hombre que sembró buena semilla en su campo;</a:t>
            </a:r>
            <a:endParaRPr b="1"/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911" y="1477108"/>
            <a:ext cx="9546605" cy="517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0" y="36256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b="1" dirty="0"/>
              <a:t>Pero mientras los trabajadores dormían, llegó un enemigo del dueño, sembró cizaña entre el trigo y se marchó. Cuando crecieron las plantas y se empezaba a formar la espiga, apareció también la cizaña.</a:t>
            </a:r>
            <a:endParaRPr sz="3200" b="1" dirty="0"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8" y="1688123"/>
            <a:ext cx="10176223" cy="505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0" y="111908"/>
            <a:ext cx="12192000" cy="83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s-ES" sz="3000" b="1"/>
              <a:t>Entonces los trabajadores fueron a decirle al amo: ‘Señor, ¿qué no sembraste buena semilla en tu campo? ¿De dónde, pues, salió esta cizaña?’</a:t>
            </a:r>
            <a:endParaRPr sz="3000" b="1"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554" y="942536"/>
            <a:ext cx="9334565" cy="448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6" name="Google Shape;116;p6"/>
          <p:cNvSpPr txBox="1"/>
          <p:nvPr/>
        </p:nvSpPr>
        <p:spPr>
          <a:xfrm>
            <a:off x="107852" y="5285645"/>
            <a:ext cx="1208414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amo les respondió: ‘De seguro lo hizo un enemigo mío’. Ellos le dijeron: ‘¿Quieres que vayamos a arrancarla?’ Pero él les contestó: ‘No. No sea que, al arrancar la cizaña, arranquen también el trigo.</a:t>
            </a:r>
            <a:endParaRPr sz="3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0" y="17968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s-ES" sz="3000" b="1" dirty="0"/>
              <a:t>Dejen que crezcan juntos hasta el tiempo de la cosecha y, cuando llegue la cosecha, diré a los segadores: Arranquen primero la cizaña y átenla en gavillas para quemarla; y luego almacenen el trigo en mi granero’”.</a:t>
            </a:r>
            <a:endParaRPr sz="3000" b="1" dirty="0"/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7165" y="1688123"/>
            <a:ext cx="8157670" cy="389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F937FF-573E-16FD-6293-93114679F445}"/>
              </a:ext>
            </a:extLst>
          </p:cNvPr>
          <p:cNvSpPr txBox="1"/>
          <p:nvPr/>
        </p:nvSpPr>
        <p:spPr>
          <a:xfrm>
            <a:off x="1048512" y="5815584"/>
            <a:ext cx="100340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PALABRA DEL SEÑOR,	</a:t>
            </a:r>
            <a:r>
              <a:rPr lang="en-US" sz="3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GLORIA A TI SEÑOR JESÚS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61FA-759F-28DB-299E-9214880D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43" y="924355"/>
            <a:ext cx="9183188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4">
                    <a:lumMod val="20000"/>
                    <a:lumOff val="80000"/>
                  </a:schemeClr>
                </a:solidFill>
                <a:latin typeface="Elephant" panose="02020904090505020303" pitchFamily="18" charset="0"/>
              </a:rPr>
              <a:t>REFLEXIÓN</a:t>
            </a:r>
          </a:p>
        </p:txBody>
      </p:sp>
      <p:pic>
        <p:nvPicPr>
          <p:cNvPr id="4100" name="Picture 4" descr="Imágenes de Nino Pensando - Descarga gratuita en Freepik">
            <a:extLst>
              <a:ext uri="{FF2B5EF4-FFF2-40B4-BE49-F238E27FC236}">
                <a16:creationId xmlns:a16="http://schemas.microsoft.com/office/drawing/2014/main" id="{107118C2-175A-BEDD-8034-C0428F40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81" y="2472872"/>
            <a:ext cx="4116712" cy="3669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53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1158240" y="186526"/>
            <a:ext cx="1035944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 dirty="0">
                <a:latin typeface="Calibri"/>
                <a:ea typeface="Calibri"/>
                <a:cs typeface="Calibri"/>
                <a:sym typeface="Calibri"/>
              </a:rPr>
              <a:t>Jesús</a:t>
            </a:r>
            <a:r>
              <a:rPr lang="es-ES" sz="3600" b="1" dirty="0"/>
              <a:t> nos enseña con una parábola, un cuento que usa símbolos y comparaciones para revelar una verdad.</a:t>
            </a:r>
            <a:endParaRPr dirty="0"/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489" y="1153552"/>
            <a:ext cx="5275386" cy="458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1824" y="1153552"/>
            <a:ext cx="6117131" cy="458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0" name="Google Shape;130;p8"/>
          <p:cNvSpPr txBox="1"/>
          <p:nvPr/>
        </p:nvSpPr>
        <p:spPr>
          <a:xfrm>
            <a:off x="309489" y="5792244"/>
            <a:ext cx="5275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¿Quién representa el sembrador y dueño del campo?</a:t>
            </a: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5584875" y="5792244"/>
            <a:ext cx="66071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Jesús que nos invita a conocerlo y amarlo a través de las escrituras, o de una persona.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838200" y="245703"/>
            <a:ext cx="10515600" cy="86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b="1" dirty="0"/>
              <a:t>¿Qué significa el campo?</a:t>
            </a:r>
            <a:endParaRPr dirty="0"/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932" y="955843"/>
            <a:ext cx="10994136" cy="4790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" name="Google Shape;138;p9"/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 el Reino de los Cielos, que son las personas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aceptan esa invitación en su Corazón.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619</Words>
  <Application>Microsoft Office PowerPoint</Application>
  <PresentationFormat>Widescreen</PresentationFormat>
  <Paragraphs>46</Paragraphs>
  <Slides>19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Comic Sans MS</vt:lpstr>
      <vt:lpstr>Elephant</vt:lpstr>
      <vt:lpstr>Office Theme</vt:lpstr>
      <vt:lpstr>Amigos de Jesús y María</vt:lpstr>
      <vt:lpstr>En aquel tiempo, Jesús propuso esta otra parábola a la muchedumbre:</vt:lpstr>
      <vt:lpstr>“El Reino de los cielos se parece a un hombre que sembró buena semilla en su campo;</vt:lpstr>
      <vt:lpstr>Pero mientras los trabajadores dormían, llegó un enemigo del dueño, sembró cizaña entre el trigo y se marchó. Cuando crecieron las plantas y se empezaba a formar la espiga, apareció también la cizaña.</vt:lpstr>
      <vt:lpstr>Entonces los trabajadores fueron a decirle al amo: ‘Señor, ¿qué no sembraste buena semilla en tu campo? ¿De dónde, pues, salió esta cizaña?’</vt:lpstr>
      <vt:lpstr>Dejen que crezcan juntos hasta el tiempo de la cosecha y, cuando llegue la cosecha, diré a los segadores: Arranquen primero la cizaña y átenla en gavillas para quemarla; y luego almacenen el trigo en mi granero’”.</vt:lpstr>
      <vt:lpstr>REFLEXIÓN</vt:lpstr>
      <vt:lpstr>Jesús nos enseña con una parábola, un cuento que usa símbolos y comparaciones para revelar una verdad.</vt:lpstr>
      <vt:lpstr>¿Qué significa el campo?</vt:lpstr>
      <vt:lpstr>¿Qué significa el trigo y la cizaña?</vt:lpstr>
      <vt:lpstr>El dueño quiso esperar al tiempo de la cosecha  para separar el trigo de la cizaña.</vt:lpstr>
      <vt:lpstr>Aunque veamos que otros no siguen a Jesús, tenemos que nosotros seguirlo para tener vida y felicidad en la tierra y en la vida eterna. </vt:lpstr>
      <vt:lpstr>Podemos orar y hacer sacrificio por la conversión de los que no aceptan a Jesús para que ellos también tengan vida. </vt:lpstr>
      <vt:lpstr>Oración:   Jesús, ayúdame a siempre seguirte.  Llena mi corazón con tu amor para ayudar a construir tu Reino. Pido por la conversión de todos los que no te conocen o no te aceptan para que todo el mundo te ame mucho. Amen. </vt:lpstr>
      <vt:lpstr>PowerPoint Presentation</vt:lpstr>
      <vt:lpstr>PowerPoint Presentation</vt:lpstr>
      <vt:lpstr>PowerPoint Presentation</vt:lpstr>
      <vt:lpstr>Quiero Ser Un Niño Diferente –Manuel Bonilla https://youtu.be/vNa3g80jYLU  (3-8 años)</vt:lpstr>
      <vt:lpstr>He Decidido Seguir a Cristo, MA &amp; MM, https://youtu.be/QiWyHZr21vg   (9+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9</cp:revision>
  <dcterms:created xsi:type="dcterms:W3CDTF">2020-07-14T14:58:41Z</dcterms:created>
  <dcterms:modified xsi:type="dcterms:W3CDTF">2023-07-17T19:03:40Z</dcterms:modified>
</cp:coreProperties>
</file>