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68" r:id="rId14"/>
    <p:sldId id="273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0" autoAdjust="0"/>
    <p:restoredTop sz="94660"/>
  </p:normalViewPr>
  <p:slideViewPr>
    <p:cSldViewPr>
      <p:cViewPr varScale="1">
        <p:scale>
          <a:sx n="68" d="100"/>
          <a:sy n="68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www.google.com/url?sa=i&amp;url=http%3A%2F%2Fwww.pngall.com%2Ftreasure-chest-png&amp;psig=AOvVaw1vynwXmsy6-V5O9qWm7EHZ&amp;ust=1595441304966000&amp;source=images&amp;cd=vfe&amp;ved=0CAIQjRxqFwoTCLinwpj43uoCFQAAAAAdAAAAABAJ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youtu.be/Jd3eIg4Oq8M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uth Olarte_tkm (rutholarte_tkm) e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5257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</a:t>
            </a:r>
            <a:r>
              <a:rPr lang="en-US" dirty="0" err="1">
                <a:latin typeface="Arial Black" pitchFamily="34" charset="0"/>
              </a:rPr>
              <a:t>Jesús</a:t>
            </a:r>
            <a:r>
              <a:rPr lang="en-US" dirty="0">
                <a:latin typeface="Arial Black" pitchFamily="34" charset="0"/>
              </a:rPr>
              <a:t> y </a:t>
            </a:r>
            <a:r>
              <a:rPr lang="en-US" dirty="0" err="1">
                <a:latin typeface="Arial Black" pitchFamily="34" charset="0"/>
              </a:rPr>
              <a:t>María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n-US" dirty="0">
                <a:latin typeface="Arial Black" pitchFamily="34" charset="0"/>
              </a:rPr>
              <a:t>Grupo de </a:t>
            </a:r>
            <a:r>
              <a:rPr lang="en-US" dirty="0" err="1">
                <a:latin typeface="Arial Black" pitchFamily="34" charset="0"/>
              </a:rPr>
              <a:t>Oracion</a:t>
            </a:r>
            <a:r>
              <a:rPr lang="en-US" dirty="0">
                <a:latin typeface="Arial Black" pitchFamily="34" charset="0"/>
              </a:rPr>
              <a:t> de </a:t>
            </a:r>
            <a:r>
              <a:rPr lang="en-US" dirty="0" err="1">
                <a:latin typeface="Arial Black" pitchFamily="34" charset="0"/>
              </a:rPr>
              <a:t>Ninos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n-US" dirty="0" err="1">
                <a:latin typeface="Arial Black" pitchFamily="34" charset="0"/>
              </a:rPr>
              <a:t>Ciclo</a:t>
            </a:r>
            <a:r>
              <a:rPr lang="en-US" dirty="0">
                <a:latin typeface="Arial Black" pitchFamily="34" charset="0"/>
              </a:rPr>
              <a:t> A – XVII Domingo del </a:t>
            </a:r>
            <a:r>
              <a:rPr lang="en-US" dirty="0" err="1">
                <a:latin typeface="Arial Black" pitchFamily="34" charset="0"/>
              </a:rPr>
              <a:t>Tiempo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Ordinario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n-US">
                <a:latin typeface="Arial Black" pitchFamily="34" charset="0"/>
              </a:rPr>
              <a:t>Tesoro y la Perla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es</a:t>
            </a:r>
            <a:r>
              <a:rPr lang="en-US" sz="2800" b="1" dirty="0">
                <a:solidFill>
                  <a:schemeClr val="bg1"/>
                </a:solidFill>
              </a:rPr>
              <a:t> tan </a:t>
            </a:r>
            <a:r>
              <a:rPr lang="en-US" sz="2800" b="1" dirty="0" err="1">
                <a:solidFill>
                  <a:schemeClr val="bg1"/>
                </a:solidFill>
              </a:rPr>
              <a:t>valioso</a:t>
            </a:r>
            <a:r>
              <a:rPr lang="en-US" sz="2800" b="1" dirty="0">
                <a:solidFill>
                  <a:schemeClr val="bg1"/>
                </a:solidFill>
              </a:rPr>
              <a:t> el </a:t>
            </a:r>
            <a:r>
              <a:rPr lang="en-US" sz="2800" b="1" dirty="0" err="1">
                <a:solidFill>
                  <a:schemeClr val="bg1"/>
                </a:solidFill>
              </a:rPr>
              <a:t>Reino</a:t>
            </a:r>
            <a:r>
              <a:rPr lang="en-US" sz="2800" b="1" dirty="0">
                <a:solidFill>
                  <a:schemeClr val="bg1"/>
                </a:solidFill>
              </a:rPr>
              <a:t> de los </a:t>
            </a:r>
            <a:r>
              <a:rPr lang="en-US" sz="2800" b="1" dirty="0" err="1">
                <a:solidFill>
                  <a:schemeClr val="bg1"/>
                </a:solidFill>
              </a:rPr>
              <a:t>Cielos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4400" y="1133823"/>
            <a:ext cx="411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Encontrar</a:t>
            </a:r>
            <a:r>
              <a:rPr lang="en-US" sz="2400" b="1" dirty="0"/>
              <a:t> el </a:t>
            </a:r>
            <a:r>
              <a:rPr lang="en-US" sz="2400" b="1" dirty="0" err="1"/>
              <a:t>Reino</a:t>
            </a:r>
            <a:r>
              <a:rPr lang="en-US" sz="2400" b="1" dirty="0"/>
              <a:t> de los </a:t>
            </a:r>
            <a:r>
              <a:rPr lang="en-US" sz="2400" b="1" dirty="0" err="1"/>
              <a:t>Cielos</a:t>
            </a:r>
            <a:r>
              <a:rPr lang="en-US" sz="2400" b="1" dirty="0"/>
              <a:t> </a:t>
            </a:r>
            <a:r>
              <a:rPr lang="en-US" sz="2400" b="1" dirty="0" err="1"/>
              <a:t>es</a:t>
            </a:r>
            <a:r>
              <a:rPr lang="en-US" sz="2400" b="1" dirty="0"/>
              <a:t> un PRIVILEGIO </a:t>
            </a:r>
          </a:p>
          <a:p>
            <a:pPr algn="ctr"/>
            <a:r>
              <a:rPr lang="en-US" sz="2400" b="1" dirty="0" err="1"/>
              <a:t>muy</a:t>
            </a:r>
            <a:r>
              <a:rPr lang="en-US" sz="2400" b="1" dirty="0"/>
              <a:t> especial.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 err="1"/>
              <a:t>También</a:t>
            </a:r>
            <a:r>
              <a:rPr lang="en-US" sz="2400" b="1" dirty="0"/>
              <a:t> en un RETO que require </a:t>
            </a:r>
            <a:r>
              <a:rPr lang="en-US" sz="2400" b="1" dirty="0" err="1"/>
              <a:t>esfuerzo</a:t>
            </a:r>
            <a:r>
              <a:rPr lang="en-US" sz="2400" b="1" dirty="0"/>
              <a:t>.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 err="1"/>
              <a:t>Vemos</a:t>
            </a:r>
            <a:r>
              <a:rPr lang="en-US" sz="2400" b="1" dirty="0"/>
              <a:t> </a:t>
            </a:r>
            <a:r>
              <a:rPr lang="en-US" sz="2400" b="1" dirty="0" err="1"/>
              <a:t>como</a:t>
            </a:r>
            <a:r>
              <a:rPr lang="en-US" sz="2400" b="1" dirty="0"/>
              <a:t> el hombre de la parabola </a:t>
            </a:r>
            <a:r>
              <a:rPr lang="en-US" sz="2400" b="1" dirty="0" err="1"/>
              <a:t>renuncia</a:t>
            </a:r>
            <a:r>
              <a:rPr lang="en-US" sz="2400" b="1" dirty="0"/>
              <a:t>  a </a:t>
            </a:r>
            <a:r>
              <a:rPr lang="en-US" sz="2400" b="1" dirty="0" err="1"/>
              <a:t>todo</a:t>
            </a:r>
            <a:r>
              <a:rPr lang="en-US" sz="2400" b="1" dirty="0"/>
              <a:t> lo que </a:t>
            </a:r>
            <a:r>
              <a:rPr lang="en-US" sz="2400" b="1" dirty="0" err="1"/>
              <a:t>tiene</a:t>
            </a:r>
            <a:r>
              <a:rPr lang="en-US" sz="2400" b="1" dirty="0"/>
              <a:t> para </a:t>
            </a:r>
            <a:r>
              <a:rPr lang="en-US" sz="2400" b="1" dirty="0" err="1"/>
              <a:t>tener</a:t>
            </a:r>
            <a:r>
              <a:rPr lang="en-US" sz="2400" b="1" dirty="0"/>
              <a:t> el MAYOR de los TESOROS. 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Para </a:t>
            </a:r>
            <a:r>
              <a:rPr lang="en-US" sz="2400" b="1" dirty="0" err="1"/>
              <a:t>entrar</a:t>
            </a:r>
            <a:r>
              <a:rPr lang="en-US" sz="2400" b="1" dirty="0"/>
              <a:t> al </a:t>
            </a:r>
            <a:r>
              <a:rPr lang="en-US" sz="2400" b="1" dirty="0" err="1"/>
              <a:t>Reino</a:t>
            </a:r>
            <a:r>
              <a:rPr lang="en-US" sz="2400" b="1" dirty="0"/>
              <a:t> de los </a:t>
            </a:r>
            <a:r>
              <a:rPr lang="en-US" sz="2400" b="1" dirty="0" err="1"/>
              <a:t>Cielos</a:t>
            </a:r>
            <a:r>
              <a:rPr lang="en-US" sz="2400" b="1" dirty="0"/>
              <a:t> </a:t>
            </a:r>
            <a:r>
              <a:rPr lang="en-US" sz="2400" b="1" dirty="0" err="1"/>
              <a:t>necesitamos</a:t>
            </a:r>
            <a:r>
              <a:rPr lang="en-US" sz="2400" b="1" dirty="0"/>
              <a:t> tartar de </a:t>
            </a:r>
            <a:r>
              <a:rPr lang="en-US" sz="2400" b="1" dirty="0" err="1"/>
              <a:t>ser</a:t>
            </a:r>
            <a:r>
              <a:rPr lang="en-US" sz="2400" b="1" dirty="0"/>
              <a:t> OTRO JESUS EN LA TIERRA.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803" y="1133823"/>
            <a:ext cx="4191000" cy="504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Cómo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podemos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otro</a:t>
            </a:r>
            <a:r>
              <a:rPr lang="en-US" sz="2800" b="1" dirty="0">
                <a:solidFill>
                  <a:schemeClr val="bg1"/>
                </a:solidFill>
              </a:rPr>
              <a:t> Jesus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la Tierra?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838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Orando</a:t>
            </a:r>
            <a:r>
              <a:rPr lang="en-US" sz="2800" b="1" dirty="0"/>
              <a:t> con </a:t>
            </a:r>
            <a:r>
              <a:rPr lang="en-US" sz="2800" b="1" dirty="0" err="1"/>
              <a:t>Jesús</a:t>
            </a:r>
            <a:r>
              <a:rPr lang="en-US" sz="2800" b="1" dirty="0"/>
              <a:t>.</a:t>
            </a:r>
          </a:p>
          <a:p>
            <a:r>
              <a:rPr lang="en-US" sz="2800" b="1" dirty="0" err="1"/>
              <a:t>Amando</a:t>
            </a:r>
            <a:r>
              <a:rPr lang="en-US" sz="2800" b="1" dirty="0"/>
              <a:t>, </a:t>
            </a:r>
            <a:r>
              <a:rPr lang="en-US" sz="2800" b="1" dirty="0" err="1"/>
              <a:t>perdonando</a:t>
            </a:r>
            <a:r>
              <a:rPr lang="en-US" sz="2800" b="1" dirty="0"/>
              <a:t> y </a:t>
            </a:r>
            <a:r>
              <a:rPr lang="en-US" sz="2800" b="1" dirty="0" err="1"/>
              <a:t>haciendo</a:t>
            </a:r>
            <a:r>
              <a:rPr lang="en-US" sz="2800" b="1" dirty="0"/>
              <a:t> </a:t>
            </a:r>
            <a:r>
              <a:rPr lang="en-US" sz="2800" b="1" dirty="0" err="1"/>
              <a:t>bien</a:t>
            </a:r>
            <a:r>
              <a:rPr lang="en-US" sz="2800" b="1" dirty="0"/>
              <a:t> a los </a:t>
            </a:r>
            <a:r>
              <a:rPr lang="en-US" sz="2800" b="1" dirty="0" err="1"/>
              <a:t>demás</a:t>
            </a:r>
            <a:r>
              <a:rPr lang="en-US" sz="2800" b="1" dirty="0"/>
              <a:t>.</a:t>
            </a:r>
          </a:p>
          <a:p>
            <a:r>
              <a:rPr lang="en-US" sz="2800" b="1" dirty="0" err="1"/>
              <a:t>Obedeciendo</a:t>
            </a:r>
            <a:r>
              <a:rPr lang="en-US" sz="2800" b="1" dirty="0"/>
              <a:t> y </a:t>
            </a:r>
            <a:r>
              <a:rPr lang="en-US" sz="2800" b="1" dirty="0" err="1"/>
              <a:t>respetando</a:t>
            </a:r>
            <a:r>
              <a:rPr lang="en-US" sz="2800" b="1" dirty="0"/>
              <a:t> a </a:t>
            </a:r>
            <a:r>
              <a:rPr lang="en-US" sz="2800" b="1" dirty="0" err="1"/>
              <a:t>nuestros</a:t>
            </a:r>
            <a:r>
              <a:rPr lang="en-US" sz="2800" b="1" dirty="0"/>
              <a:t> padres.</a:t>
            </a:r>
          </a:p>
        </p:txBody>
      </p:sp>
      <p:pic>
        <p:nvPicPr>
          <p:cNvPr id="24580" name="Picture 4" descr="Configuración con Cri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38400"/>
            <a:ext cx="5867400" cy="410259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es</a:t>
            </a:r>
            <a:r>
              <a:rPr lang="en-US" sz="2800" b="1" dirty="0">
                <a:solidFill>
                  <a:schemeClr val="bg1"/>
                </a:solidFill>
              </a:rPr>
              <a:t> tan </a:t>
            </a:r>
            <a:r>
              <a:rPr lang="en-US" sz="2800" b="1" dirty="0" err="1">
                <a:solidFill>
                  <a:schemeClr val="bg1"/>
                </a:solidFill>
              </a:rPr>
              <a:t>valioso</a:t>
            </a:r>
            <a:r>
              <a:rPr lang="en-US" sz="2800" b="1" dirty="0">
                <a:solidFill>
                  <a:schemeClr val="bg1"/>
                </a:solidFill>
              </a:rPr>
              <a:t> el </a:t>
            </a:r>
            <a:r>
              <a:rPr lang="en-US" sz="2800" b="1" dirty="0" err="1">
                <a:solidFill>
                  <a:schemeClr val="bg1"/>
                </a:solidFill>
              </a:rPr>
              <a:t>Reino</a:t>
            </a:r>
            <a:r>
              <a:rPr lang="en-US" sz="2800" b="1" dirty="0">
                <a:solidFill>
                  <a:schemeClr val="bg1"/>
                </a:solidFill>
              </a:rPr>
              <a:t> de los </a:t>
            </a:r>
            <a:r>
              <a:rPr lang="en-US" sz="2800" b="1" dirty="0" err="1">
                <a:solidFill>
                  <a:schemeClr val="bg1"/>
                </a:solidFill>
              </a:rPr>
              <a:t>Cielos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923306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 </a:t>
            </a:r>
            <a:r>
              <a:rPr lang="en-US" sz="2800" b="1" dirty="0" err="1"/>
              <a:t>tener</a:t>
            </a:r>
            <a:r>
              <a:rPr lang="en-US" sz="2800" b="1" dirty="0"/>
              <a:t> a </a:t>
            </a:r>
            <a:r>
              <a:rPr lang="en-US" sz="2800" b="1" dirty="0" err="1"/>
              <a:t>Jesús</a:t>
            </a:r>
            <a:r>
              <a:rPr lang="en-US" sz="2800" b="1" dirty="0"/>
              <a:t> en </a:t>
            </a:r>
            <a:r>
              <a:rPr lang="en-US" sz="2800" b="1" dirty="0" err="1"/>
              <a:t>nuestro</a:t>
            </a:r>
            <a:r>
              <a:rPr lang="en-US" sz="2800" b="1" dirty="0"/>
              <a:t> </a:t>
            </a:r>
            <a:r>
              <a:rPr lang="en-US" sz="2800" b="1" dirty="0" err="1"/>
              <a:t>Corazón</a:t>
            </a:r>
            <a:r>
              <a:rPr lang="en-US" sz="2800" b="1" dirty="0"/>
              <a:t>, </a:t>
            </a:r>
            <a:r>
              <a:rPr lang="en-US" sz="2800" b="1" dirty="0" err="1"/>
              <a:t>tenemos</a:t>
            </a:r>
            <a:r>
              <a:rPr lang="en-US" sz="2800" b="1" dirty="0"/>
              <a:t> </a:t>
            </a:r>
            <a:r>
              <a:rPr lang="en-US" sz="2800" b="1" dirty="0" err="1"/>
              <a:t>todo</a:t>
            </a:r>
            <a:r>
              <a:rPr lang="en-US" sz="2800" b="1" dirty="0"/>
              <a:t> lo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necesitamos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ser </a:t>
            </a:r>
            <a:r>
              <a:rPr lang="en-US" sz="2800" b="1" dirty="0" err="1"/>
              <a:t>felices</a:t>
            </a:r>
            <a:r>
              <a:rPr lang="en-US" sz="2800" b="1" dirty="0"/>
              <a:t> </a:t>
            </a:r>
            <a:r>
              <a:rPr lang="en-US" sz="2800" b="1" dirty="0" err="1"/>
              <a:t>aqui</a:t>
            </a:r>
            <a:r>
              <a:rPr lang="en-US" sz="2800" b="1" dirty="0"/>
              <a:t> en la Tierra y en el </a:t>
            </a:r>
            <a:r>
              <a:rPr lang="en-US" sz="2800" b="1" dirty="0" err="1"/>
              <a:t>Cielo</a:t>
            </a:r>
            <a:r>
              <a:rPr lang="en-US" sz="2800" b="1" dirty="0"/>
              <a:t>.</a:t>
            </a:r>
          </a:p>
          <a:p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nos</a:t>
            </a:r>
            <a:r>
              <a:rPr lang="en-US" sz="2800" b="1" dirty="0"/>
              <a:t> protégé, </a:t>
            </a:r>
            <a:r>
              <a:rPr lang="en-US" sz="2800" b="1" dirty="0" err="1"/>
              <a:t>nos</a:t>
            </a:r>
            <a:r>
              <a:rPr lang="en-US" sz="2800" b="1" dirty="0"/>
              <a:t> </a:t>
            </a:r>
            <a:r>
              <a:rPr lang="en-US" sz="2800" b="1" dirty="0" err="1"/>
              <a:t>guía</a:t>
            </a:r>
            <a:r>
              <a:rPr lang="en-US" sz="2800" b="1" dirty="0"/>
              <a:t> , </a:t>
            </a:r>
            <a:r>
              <a:rPr lang="en-US" sz="2800" b="1" dirty="0" err="1"/>
              <a:t>nos</a:t>
            </a:r>
            <a:r>
              <a:rPr lang="en-US" sz="2800" b="1" dirty="0"/>
              <a:t> </a:t>
            </a:r>
            <a:r>
              <a:rPr lang="en-US" sz="2800" b="1" dirty="0" err="1"/>
              <a:t>da</a:t>
            </a:r>
            <a:r>
              <a:rPr lang="en-US" sz="2800" b="1" dirty="0"/>
              <a:t> </a:t>
            </a:r>
            <a:r>
              <a:rPr lang="en-US" sz="2800" b="1" dirty="0" err="1"/>
              <a:t>paz</a:t>
            </a:r>
            <a:r>
              <a:rPr lang="en-US" sz="2800" b="1" dirty="0"/>
              <a:t>, </a:t>
            </a:r>
            <a:r>
              <a:rPr lang="en-US" sz="2800" b="1" dirty="0" err="1"/>
              <a:t>amor</a:t>
            </a:r>
            <a:r>
              <a:rPr lang="en-US" sz="2800" b="1" dirty="0"/>
              <a:t>, </a:t>
            </a:r>
            <a:r>
              <a:rPr lang="en-US" sz="2800" b="1" dirty="0" err="1"/>
              <a:t>gozo</a:t>
            </a:r>
            <a:r>
              <a:rPr lang="en-US" sz="2800" b="1" dirty="0"/>
              <a:t> y </a:t>
            </a:r>
            <a:r>
              <a:rPr lang="en-US" sz="2800" b="1" dirty="0" err="1"/>
              <a:t>todo</a:t>
            </a:r>
            <a:r>
              <a:rPr lang="en-US" sz="2800" b="1" dirty="0"/>
              <a:t> lo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necesitamos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construir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Reino</a:t>
            </a:r>
            <a:r>
              <a:rPr lang="en-US" sz="2800" b="1" dirty="0"/>
              <a:t>. </a:t>
            </a:r>
          </a:p>
        </p:txBody>
      </p:sp>
      <p:pic>
        <p:nvPicPr>
          <p:cNvPr id="23562" name="Picture 10" descr="40 Dibujos De Jesús Hermosos Para Niños... ¡Te Encantarán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841737"/>
            <a:ext cx="5867400" cy="4370917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838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ACTIVIDAD</a:t>
            </a:r>
          </a:p>
        </p:txBody>
      </p:sp>
      <p:pic>
        <p:nvPicPr>
          <p:cNvPr id="25602" name="Picture 2" descr="Por qué son importantes las manualidades? » Babytu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86000"/>
            <a:ext cx="4876800" cy="348615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easure Chest PNG Transparent Images | PNG 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3" y="-258832"/>
            <a:ext cx="9105900" cy="71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3735706" cy="486517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Los Tesoros de Jesús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1143000"/>
            <a:ext cx="24384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43" y="633790"/>
            <a:ext cx="1793417" cy="2181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3" y="2129514"/>
            <a:ext cx="19050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14" y="2040003"/>
            <a:ext cx="1286199" cy="17653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91" y="3296670"/>
            <a:ext cx="1543410" cy="13756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09" y="3514423"/>
            <a:ext cx="1524003" cy="15240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93" y="2564814"/>
            <a:ext cx="1443467" cy="14434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15" y="3157196"/>
            <a:ext cx="1443467" cy="14434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1" y="2564814"/>
            <a:ext cx="1905000" cy="2057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30" y="2686545"/>
            <a:ext cx="1286199" cy="17653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82" y="3076660"/>
            <a:ext cx="1524003" cy="1524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3" y="3295058"/>
            <a:ext cx="1471221" cy="13756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23328" y="371770"/>
            <a:ext cx="27996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FE</a:t>
            </a:r>
          </a:p>
          <a:p>
            <a:r>
              <a:rPr lang="es-ES" b="1" dirty="0"/>
              <a:t>ESPERANZA</a:t>
            </a:r>
          </a:p>
          <a:p>
            <a:r>
              <a:rPr lang="es-ES" b="1" dirty="0"/>
              <a:t>AMOR</a:t>
            </a:r>
          </a:p>
          <a:p>
            <a:r>
              <a:rPr lang="es-ES" b="1" dirty="0"/>
              <a:t>PAZ</a:t>
            </a:r>
          </a:p>
          <a:p>
            <a:r>
              <a:rPr lang="es-ES" b="1" dirty="0"/>
              <a:t>ALEGRÍA</a:t>
            </a:r>
          </a:p>
          <a:p>
            <a:r>
              <a:rPr lang="es-ES" b="1" dirty="0"/>
              <a:t>PERDÓN</a:t>
            </a:r>
          </a:p>
          <a:p>
            <a:r>
              <a:rPr lang="es-ES" b="1" dirty="0"/>
              <a:t>BONDAD</a:t>
            </a:r>
          </a:p>
          <a:p>
            <a:r>
              <a:rPr lang="es-ES" b="1" dirty="0"/>
              <a:t>LA IGLESIA</a:t>
            </a:r>
          </a:p>
          <a:p>
            <a:r>
              <a:rPr lang="es-ES" b="1" dirty="0"/>
              <a:t>NUESTRA MADRE MARIA </a:t>
            </a:r>
          </a:p>
          <a:p>
            <a:r>
              <a:rPr lang="es-ES" b="1" dirty="0"/>
              <a:t>NUESTRO ANGEL</a:t>
            </a:r>
          </a:p>
          <a:p>
            <a:endParaRPr lang="es-E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00200" y="-104123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ORACION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050" y="1908066"/>
            <a:ext cx="48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entra</a:t>
            </a:r>
            <a:r>
              <a:rPr lang="en-US" sz="2800" b="1" dirty="0"/>
              <a:t> en mi </a:t>
            </a:r>
            <a:r>
              <a:rPr lang="en-US" sz="2800" b="1" dirty="0" err="1"/>
              <a:t>corazón</a:t>
            </a:r>
            <a:r>
              <a:rPr lang="en-US" sz="2800" b="1" dirty="0"/>
              <a:t>. Gracias </a:t>
            </a:r>
            <a:r>
              <a:rPr lang="en-US" sz="2800" b="1" dirty="0" err="1"/>
              <a:t>por</a:t>
            </a:r>
            <a:r>
              <a:rPr lang="en-US" sz="2800" b="1" dirty="0"/>
              <a:t> ser mi amigo. Gracias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todos</a:t>
            </a:r>
            <a:r>
              <a:rPr lang="en-US" sz="2800" b="1" dirty="0"/>
              <a:t> los </a:t>
            </a:r>
            <a:r>
              <a:rPr lang="en-US" sz="2800" b="1" dirty="0" err="1"/>
              <a:t>regalos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me das </a:t>
            </a:r>
            <a:r>
              <a:rPr lang="en-US" sz="2800" b="1" dirty="0" err="1"/>
              <a:t>todos</a:t>
            </a:r>
            <a:r>
              <a:rPr lang="en-US" sz="2800" b="1" dirty="0"/>
              <a:t> los </a:t>
            </a:r>
            <a:r>
              <a:rPr lang="en-US" sz="2800" b="1" dirty="0" err="1"/>
              <a:t>dias</a:t>
            </a:r>
            <a:r>
              <a:rPr lang="en-US" sz="2800" b="1" dirty="0"/>
              <a:t>. </a:t>
            </a:r>
            <a:r>
              <a:rPr lang="en-US" sz="2800" b="1" dirty="0" err="1"/>
              <a:t>Ayúdame</a:t>
            </a:r>
            <a:r>
              <a:rPr lang="en-US" sz="2800" b="1" dirty="0"/>
              <a:t> a </a:t>
            </a:r>
            <a:r>
              <a:rPr lang="en-US" sz="2800" b="1" dirty="0" err="1"/>
              <a:t>imitarte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otros</a:t>
            </a:r>
            <a:r>
              <a:rPr lang="en-US" sz="2800" b="1" dirty="0"/>
              <a:t> </a:t>
            </a:r>
            <a:r>
              <a:rPr lang="en-US" sz="2800" b="1" dirty="0" err="1"/>
              <a:t>quieran</a:t>
            </a:r>
            <a:r>
              <a:rPr lang="en-US" sz="2800" b="1" dirty="0"/>
              <a:t> </a:t>
            </a:r>
            <a:r>
              <a:rPr lang="en-US" sz="2800" b="1" dirty="0" err="1"/>
              <a:t>recibirte</a:t>
            </a:r>
            <a:r>
              <a:rPr lang="en-US" sz="2800" b="1" dirty="0"/>
              <a:t> en </a:t>
            </a:r>
            <a:r>
              <a:rPr lang="en-US" sz="2800" b="1" dirty="0" err="1"/>
              <a:t>sus</a:t>
            </a:r>
            <a:r>
              <a:rPr lang="en-US" sz="2800" b="1" dirty="0"/>
              <a:t> </a:t>
            </a:r>
            <a:r>
              <a:rPr lang="en-US" sz="2800" b="1" dirty="0" err="1"/>
              <a:t>corazones</a:t>
            </a:r>
            <a:r>
              <a:rPr lang="en-US" sz="2800" b="1" dirty="0"/>
              <a:t> </a:t>
            </a:r>
            <a:r>
              <a:rPr lang="en-US" sz="2800" b="1" dirty="0" err="1"/>
              <a:t>también</a:t>
            </a:r>
            <a:r>
              <a:rPr lang="en-US" sz="2800" b="1" dirty="0"/>
              <a:t>. </a:t>
            </a:r>
            <a:r>
              <a:rPr lang="en-US" sz="2800" b="1" dirty="0" err="1"/>
              <a:t>Amén</a:t>
            </a:r>
            <a:endParaRPr lang="en-US" sz="2800" b="1" dirty="0"/>
          </a:p>
        </p:txBody>
      </p:sp>
      <p:pic>
        <p:nvPicPr>
          <p:cNvPr id="28674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3371850" cy="452437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096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Canción</a:t>
            </a:r>
            <a:r>
              <a:rPr lang="en-US" dirty="0"/>
              <a:t>: </a:t>
            </a:r>
            <a:r>
              <a:rPr lang="en-US" dirty="0" err="1"/>
              <a:t>Jesús</a:t>
            </a:r>
            <a:r>
              <a:rPr lang="en-US" dirty="0"/>
              <a:t> mi </a:t>
            </a:r>
            <a:r>
              <a:rPr lang="en-US" dirty="0" err="1"/>
              <a:t>mejor</a:t>
            </a:r>
            <a:r>
              <a:rPr lang="en-US" dirty="0"/>
              <a:t> Tesoro </a:t>
            </a:r>
            <a:r>
              <a:rPr lang="es-ES" b="1" u="sng" dirty="0">
                <a:hlinkClick r:id="rId5"/>
              </a:rPr>
              <a:t>https://youtu.be/Jd3eIg4Oq8M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164" y="381000"/>
            <a:ext cx="638235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66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CIELOS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ESCONDIDO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ENCUENTRA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ALEGRIA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3516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CAMPO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NEGOCIANTE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PERLAS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VALOR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84881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52600" y="3124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3124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124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3119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3729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733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733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uth Olarte_tkm (rutholarte_tkm) e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pic>
        <p:nvPicPr>
          <p:cNvPr id="16386" name="Picture 2" descr="•Reconocer la enseñanza deJesús acerca del Reino, a travésde las para bolas. Éstas debenser identificadas e interpretadasp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rábola de El Tesoro Escondido - Valivan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1899"/>
            <a:ext cx="4114800" cy="3086101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260" y="3771899"/>
            <a:ext cx="5062740" cy="30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47800" y="228600"/>
            <a:ext cx="678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Qué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son parabolas?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256" y="15343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Son historias cortas con una enseñanza.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2224386"/>
            <a:ext cx="85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Esta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semana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jesus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nos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trae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dos parabolas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641" y="11209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En </a:t>
            </a:r>
            <a:r>
              <a:rPr lang="en-US" sz="4000" b="1" dirty="0" err="1"/>
              <a:t>aquel</a:t>
            </a:r>
            <a:r>
              <a:rPr lang="en-US" sz="4000" b="1" dirty="0"/>
              <a:t> </a:t>
            </a:r>
            <a:r>
              <a:rPr lang="en-US" sz="4000" b="1" dirty="0" err="1"/>
              <a:t>tiempo</a:t>
            </a:r>
            <a:r>
              <a:rPr lang="en-US" sz="4000" b="1" dirty="0"/>
              <a:t>, </a:t>
            </a:r>
            <a:r>
              <a:rPr lang="en-US" sz="4000" b="1" dirty="0" err="1"/>
              <a:t>Jesús</a:t>
            </a:r>
            <a:r>
              <a:rPr lang="en-US" sz="4000" b="1" dirty="0"/>
              <a:t> </a:t>
            </a:r>
            <a:r>
              <a:rPr lang="en-US" sz="4000" b="1" dirty="0" err="1"/>
              <a:t>dijo</a:t>
            </a:r>
            <a:r>
              <a:rPr lang="en-US" sz="4000" b="1" dirty="0"/>
              <a:t> a la </a:t>
            </a:r>
            <a:r>
              <a:rPr lang="en-US" sz="4000" b="1" dirty="0" err="1"/>
              <a:t>multitud</a:t>
            </a:r>
            <a:r>
              <a:rPr lang="en-US" sz="4000" b="1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52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26 DE JULIO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MATEO 13, 44-52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1" y="1959115"/>
            <a:ext cx="9094360" cy="48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52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26 DE JULIO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MATEO 13, 44-52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5295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El </a:t>
            </a:r>
            <a:r>
              <a:rPr lang="en-US" sz="2800" b="1" dirty="0" err="1"/>
              <a:t>que</a:t>
            </a:r>
            <a:r>
              <a:rPr lang="en-US" sz="2800" b="1" dirty="0"/>
              <a:t> lo </a:t>
            </a:r>
            <a:r>
              <a:rPr lang="en-US" sz="2800" b="1" dirty="0" err="1"/>
              <a:t>encuentra</a:t>
            </a:r>
            <a:r>
              <a:rPr lang="en-US" sz="2800" b="1" dirty="0"/>
              <a:t> lo </a:t>
            </a:r>
            <a:r>
              <a:rPr lang="en-US" sz="2800" b="1" dirty="0" err="1"/>
              <a:t>vuelve</a:t>
            </a:r>
            <a:r>
              <a:rPr lang="en-US" sz="2800" b="1" dirty="0"/>
              <a:t> a </a:t>
            </a:r>
            <a:r>
              <a:rPr lang="en-US" sz="2800" b="1" dirty="0" err="1"/>
              <a:t>esconder</a:t>
            </a:r>
            <a:r>
              <a:rPr lang="en-US" sz="2800" b="1" dirty="0"/>
              <a:t> y, </a:t>
            </a:r>
            <a:r>
              <a:rPr lang="en-US" sz="2800" b="1" dirty="0" err="1"/>
              <a:t>lleno</a:t>
            </a:r>
            <a:r>
              <a:rPr lang="en-US" sz="2800" b="1" dirty="0"/>
              <a:t> de </a:t>
            </a:r>
            <a:r>
              <a:rPr lang="en-US" sz="2800" b="1" dirty="0" err="1"/>
              <a:t>alegría</a:t>
            </a:r>
            <a:r>
              <a:rPr lang="en-US" sz="2800" b="1" dirty="0"/>
              <a:t>, </a:t>
            </a:r>
            <a:r>
              <a:rPr lang="en-US" sz="2800" b="1" dirty="0" err="1"/>
              <a:t>va</a:t>
            </a:r>
            <a:r>
              <a:rPr lang="en-US" sz="2800" b="1" dirty="0"/>
              <a:t> y </a:t>
            </a:r>
            <a:r>
              <a:rPr lang="en-US" sz="2800" b="1" dirty="0" err="1"/>
              <a:t>vende</a:t>
            </a:r>
            <a:r>
              <a:rPr lang="en-US" sz="2800" b="1" dirty="0"/>
              <a:t> </a:t>
            </a:r>
            <a:r>
              <a:rPr lang="en-US" sz="2800" b="1" dirty="0" err="1"/>
              <a:t>cuanto</a:t>
            </a:r>
            <a:r>
              <a:rPr lang="en-US" sz="2800" b="1" dirty="0"/>
              <a:t> </a:t>
            </a:r>
            <a:r>
              <a:rPr lang="en-US" sz="2800" b="1" dirty="0" err="1"/>
              <a:t>tiene</a:t>
            </a:r>
            <a:r>
              <a:rPr lang="en-US" sz="2800" b="1" dirty="0"/>
              <a:t> y </a:t>
            </a:r>
            <a:r>
              <a:rPr lang="en-US" sz="2800" b="1" dirty="0" err="1"/>
              <a:t>compra</a:t>
            </a:r>
            <a:r>
              <a:rPr lang="en-US" sz="2800" b="1" dirty="0"/>
              <a:t> </a:t>
            </a:r>
            <a:r>
              <a:rPr lang="en-US" sz="2800" b="1" dirty="0" err="1"/>
              <a:t>aquel</a:t>
            </a:r>
            <a:r>
              <a:rPr lang="en-US" sz="2800" b="1" dirty="0"/>
              <a:t> campo.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26 DE JULIO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MATEO 13, 44-52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8907"/>
            <a:ext cx="9157810" cy="559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pngeg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37122">
            <a:off x="6942664" y="3393634"/>
            <a:ext cx="2286000" cy="2074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26 DE JULIO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MATEO 13, 44-52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9618" y="1295399"/>
            <a:ext cx="6166582" cy="36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181100" y="5030568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Va</a:t>
            </a:r>
            <a:r>
              <a:rPr lang="en-US" sz="3600" b="1" dirty="0"/>
              <a:t> y </a:t>
            </a:r>
            <a:r>
              <a:rPr lang="en-US" sz="3600" b="1" dirty="0" err="1"/>
              <a:t>vende</a:t>
            </a:r>
            <a:r>
              <a:rPr lang="en-US" sz="3600" b="1" dirty="0"/>
              <a:t> </a:t>
            </a:r>
            <a:r>
              <a:rPr lang="en-US" sz="3600" b="1" dirty="0" err="1"/>
              <a:t>cuanto</a:t>
            </a:r>
            <a:r>
              <a:rPr lang="en-US" sz="3600" b="1" dirty="0"/>
              <a:t> </a:t>
            </a:r>
            <a:r>
              <a:rPr lang="en-US" sz="3600" b="1" dirty="0" err="1"/>
              <a:t>tiene</a:t>
            </a:r>
            <a:r>
              <a:rPr lang="en-US" sz="3600" b="1" dirty="0"/>
              <a:t> y la </a:t>
            </a:r>
            <a:r>
              <a:rPr lang="en-US" sz="3600" b="1" dirty="0" err="1"/>
              <a:t>compra</a:t>
            </a:r>
            <a:r>
              <a:rPr lang="en-US" b="1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579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Palabra</a:t>
            </a:r>
            <a:r>
              <a:rPr lang="en-US" dirty="0"/>
              <a:t> del </a:t>
            </a:r>
            <a:r>
              <a:rPr lang="en-US" dirty="0" err="1"/>
              <a:t>Señor</a:t>
            </a:r>
            <a:endParaRPr lang="en-US" dirty="0"/>
          </a:p>
          <a:p>
            <a:r>
              <a:rPr lang="en-US" b="1" dirty="0"/>
              <a:t>Gloria a Ti </a:t>
            </a:r>
            <a:r>
              <a:rPr lang="en-US" b="1" dirty="0" err="1"/>
              <a:t>Señor</a:t>
            </a:r>
            <a:r>
              <a:rPr lang="en-US" b="1" dirty="0"/>
              <a:t> </a:t>
            </a:r>
            <a:r>
              <a:rPr lang="en-US" b="1" dirty="0" err="1"/>
              <a:t>Jesús</a:t>
            </a:r>
            <a:r>
              <a:rPr lang="en-US" b="1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</a:t>
            </a:r>
            <a:r>
              <a:rPr lang="en-US" sz="3600" b="1" dirty="0">
                <a:solidFill>
                  <a:schemeClr val="bg1"/>
                </a:solidFill>
              </a:rPr>
              <a:t> el </a:t>
            </a:r>
            <a:r>
              <a:rPr lang="en-US" sz="3600" b="1" dirty="0" err="1">
                <a:solidFill>
                  <a:schemeClr val="bg1"/>
                </a:solidFill>
              </a:rPr>
              <a:t>reino</a:t>
            </a:r>
            <a:r>
              <a:rPr lang="en-US" sz="3600" b="1" dirty="0">
                <a:solidFill>
                  <a:schemeClr val="bg1"/>
                </a:solidFill>
              </a:rPr>
              <a:t> de los </a:t>
            </a:r>
            <a:r>
              <a:rPr lang="en-US" sz="3600" b="1" dirty="0" err="1">
                <a:solidFill>
                  <a:schemeClr val="bg1"/>
                </a:solidFill>
              </a:rPr>
              <a:t>cielos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486" name="Picture 6" descr="Convertíos porque ha llegado el Reino de los Cielos | Radio RS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72235"/>
            <a:ext cx="6705600" cy="4191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5349895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Es la </a:t>
            </a:r>
            <a:r>
              <a:rPr lang="en-US" sz="3600" b="1" dirty="0" err="1"/>
              <a:t>presencia</a:t>
            </a:r>
            <a:r>
              <a:rPr lang="en-US" sz="3600" b="1" dirty="0"/>
              <a:t> de </a:t>
            </a:r>
            <a:r>
              <a:rPr lang="en-US" sz="3600" b="1" dirty="0" err="1"/>
              <a:t>Jesús</a:t>
            </a:r>
            <a:r>
              <a:rPr lang="en-US" sz="3600" b="1" dirty="0"/>
              <a:t> en </a:t>
            </a:r>
            <a:r>
              <a:rPr lang="en-US" sz="3600" b="1" dirty="0" err="1"/>
              <a:t>nuestro</a:t>
            </a:r>
            <a:r>
              <a:rPr lang="en-US" sz="3600" b="1" dirty="0"/>
              <a:t> </a:t>
            </a:r>
            <a:r>
              <a:rPr lang="en-US" sz="3600" b="1" dirty="0" err="1"/>
              <a:t>corazón</a:t>
            </a:r>
            <a:r>
              <a:rPr lang="en-US" sz="3600" b="1" dirty="0"/>
              <a:t>.</a:t>
            </a:r>
          </a:p>
          <a:p>
            <a:pPr algn="ctr"/>
            <a:r>
              <a:rPr lang="en-US" sz="2800" b="1" dirty="0"/>
              <a:t>Un </a:t>
            </a:r>
            <a:r>
              <a:rPr lang="en-US" sz="2800" b="1" dirty="0" err="1"/>
              <a:t>corazón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esté</a:t>
            </a:r>
            <a:r>
              <a:rPr lang="en-US" sz="2800" b="1" dirty="0"/>
              <a:t> </a:t>
            </a:r>
            <a:r>
              <a:rPr lang="en-US" sz="2800" b="1" dirty="0" err="1"/>
              <a:t>atento</a:t>
            </a:r>
            <a:r>
              <a:rPr lang="en-US" sz="2800" b="1" dirty="0"/>
              <a:t> a la </a:t>
            </a:r>
            <a:r>
              <a:rPr lang="en-US" sz="2800" b="1" dirty="0" err="1"/>
              <a:t>voz</a:t>
            </a:r>
            <a:r>
              <a:rPr lang="en-US" sz="2800" b="1" dirty="0"/>
              <a:t> de Dios y </a:t>
            </a:r>
            <a:r>
              <a:rPr lang="en-US" sz="2800" b="1" dirty="0" err="1"/>
              <a:t>sepa</a:t>
            </a:r>
            <a:r>
              <a:rPr lang="en-US" sz="2800" b="1" dirty="0"/>
              <a:t> </a:t>
            </a:r>
            <a:r>
              <a:rPr lang="en-US" sz="2800" b="1" dirty="0" err="1"/>
              <a:t>distinguir</a:t>
            </a:r>
            <a:r>
              <a:rPr lang="en-US" sz="2800" b="1" dirty="0"/>
              <a:t> entre el </a:t>
            </a:r>
            <a:r>
              <a:rPr lang="en-US" sz="2800" b="1" dirty="0" err="1"/>
              <a:t>bien</a:t>
            </a:r>
            <a:r>
              <a:rPr lang="en-US" sz="2800" b="1" dirty="0"/>
              <a:t> y el mal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cumplir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voluntad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52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26 DE JULIO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MATEO 13, 44-52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51339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38800" y="24384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El </a:t>
            </a:r>
            <a:r>
              <a:rPr lang="en-US" sz="2800" b="1" dirty="0" err="1"/>
              <a:t>Reino</a:t>
            </a:r>
            <a:r>
              <a:rPr lang="en-US" sz="2800" b="1" dirty="0"/>
              <a:t> de </a:t>
            </a:r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el </a:t>
            </a:r>
            <a:r>
              <a:rPr lang="en-US" sz="2800" b="1" dirty="0" err="1"/>
              <a:t>reino</a:t>
            </a:r>
            <a:r>
              <a:rPr lang="en-US" sz="2800" b="1" dirty="0"/>
              <a:t> de la </a:t>
            </a:r>
            <a:r>
              <a:rPr lang="en-US" sz="2800" b="1" dirty="0" err="1"/>
              <a:t>Felicidad</a:t>
            </a:r>
            <a:r>
              <a:rPr lang="en-US" sz="2800" b="1" dirty="0"/>
              <a:t> </a:t>
            </a:r>
            <a:r>
              <a:rPr lang="en-US" sz="2800" b="1" dirty="0" err="1"/>
              <a:t>Eterna</a:t>
            </a:r>
            <a:r>
              <a:rPr lang="en-US" sz="2800" b="1" dirty="0"/>
              <a:t>. Si </a:t>
            </a:r>
            <a:r>
              <a:rPr lang="en-US" sz="2800" b="1" dirty="0" err="1"/>
              <a:t>supiéramos</a:t>
            </a:r>
            <a:r>
              <a:rPr lang="en-US" sz="2800" b="1" dirty="0"/>
              <a:t> la </a:t>
            </a:r>
            <a:r>
              <a:rPr lang="en-US" sz="2800" b="1" dirty="0" err="1"/>
              <a:t>dicha</a:t>
            </a:r>
            <a:r>
              <a:rPr lang="en-US" sz="2800" b="1" dirty="0"/>
              <a:t> tan </a:t>
            </a:r>
            <a:r>
              <a:rPr lang="en-US" sz="2800" b="1" dirty="0" err="1"/>
              <a:t>grande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vivir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siempre</a:t>
            </a:r>
            <a:r>
              <a:rPr lang="en-US" sz="2800" b="1" dirty="0"/>
              <a:t> con </a:t>
            </a:r>
            <a:r>
              <a:rPr lang="en-US" sz="2800" b="1" dirty="0" err="1"/>
              <a:t>Jesús</a:t>
            </a:r>
            <a:r>
              <a:rPr lang="en-US" sz="2800" b="1" dirty="0"/>
              <a:t>, </a:t>
            </a:r>
            <a:r>
              <a:rPr lang="en-US" sz="2800" b="1" dirty="0" err="1"/>
              <a:t>nos</a:t>
            </a:r>
            <a:r>
              <a:rPr lang="en-US" sz="2800" b="1" dirty="0"/>
              <a:t> </a:t>
            </a:r>
            <a:r>
              <a:rPr lang="en-US" sz="2800" b="1" dirty="0" err="1"/>
              <a:t>esforzaríamos</a:t>
            </a:r>
            <a:r>
              <a:rPr lang="en-US" sz="2800" b="1" dirty="0"/>
              <a:t> en </a:t>
            </a:r>
            <a:r>
              <a:rPr lang="en-US" sz="2800" b="1" dirty="0" err="1"/>
              <a:t>hacer</a:t>
            </a:r>
            <a:r>
              <a:rPr lang="en-US" sz="2800" b="1" dirty="0"/>
              <a:t> </a:t>
            </a:r>
            <a:r>
              <a:rPr lang="en-US" sz="2800" b="1" dirty="0" err="1"/>
              <a:t>cualquier</a:t>
            </a:r>
            <a:r>
              <a:rPr lang="en-US" sz="2800" b="1" dirty="0"/>
              <a:t> </a:t>
            </a:r>
            <a:r>
              <a:rPr lang="en-US" sz="2800" b="1" dirty="0" err="1"/>
              <a:t>cosa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poder</a:t>
            </a:r>
            <a:r>
              <a:rPr lang="en-US" sz="2800" b="1" dirty="0"/>
              <a:t> </a:t>
            </a:r>
            <a:r>
              <a:rPr lang="en-US" sz="2800" b="1" dirty="0" err="1"/>
              <a:t>estar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siempre</a:t>
            </a:r>
            <a:r>
              <a:rPr lang="en-US" sz="2800" b="1" dirty="0"/>
              <a:t> con </a:t>
            </a:r>
            <a:r>
              <a:rPr lang="en-US" sz="2800" b="1" dirty="0" err="1"/>
              <a:t>Jesús</a:t>
            </a:r>
            <a:r>
              <a:rPr lang="en-US" sz="2800" b="1" dirty="0"/>
              <a:t> .</a:t>
            </a:r>
          </a:p>
          <a:p>
            <a:endParaRPr lang="en-US" sz="20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772400" y="6736081"/>
            <a:ext cx="13716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28600" y="1053405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El </a:t>
            </a:r>
            <a:r>
              <a:rPr lang="en-US" sz="2800" b="1" dirty="0" err="1"/>
              <a:t>reino</a:t>
            </a:r>
            <a:r>
              <a:rPr lang="en-US" sz="2800" b="1" dirty="0"/>
              <a:t> de los </a:t>
            </a:r>
            <a:r>
              <a:rPr lang="en-US" sz="2800" b="1" dirty="0" err="1"/>
              <a:t>cielos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tan VALIOSO y MARAVILLOSO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al </a:t>
            </a:r>
            <a:r>
              <a:rPr lang="en-US" sz="2800" b="1" dirty="0" err="1"/>
              <a:t>descubrirlo</a:t>
            </a:r>
            <a:r>
              <a:rPr lang="en-US" sz="2800" b="1" dirty="0"/>
              <a:t>, </a:t>
            </a:r>
            <a:r>
              <a:rPr lang="en-US" sz="2800" b="1" dirty="0" err="1"/>
              <a:t>hariamos</a:t>
            </a:r>
            <a:r>
              <a:rPr lang="en-US" sz="2800" b="1" dirty="0"/>
              <a:t>  </a:t>
            </a:r>
            <a:r>
              <a:rPr lang="en-US" sz="2800" b="1" dirty="0" err="1"/>
              <a:t>todo</a:t>
            </a:r>
            <a:r>
              <a:rPr lang="en-US" sz="2800" b="1" dirty="0"/>
              <a:t> lo </a:t>
            </a:r>
            <a:r>
              <a:rPr lang="en-US" sz="2800" b="1" dirty="0" err="1"/>
              <a:t>posible</a:t>
            </a:r>
            <a:r>
              <a:rPr lang="en-US" sz="2800" b="1" dirty="0"/>
              <a:t> y </a:t>
            </a:r>
            <a:r>
              <a:rPr lang="en-US" sz="2800" b="1" dirty="0" err="1"/>
              <a:t>arriesgariamos</a:t>
            </a:r>
            <a:r>
              <a:rPr lang="en-US" sz="2800" b="1" dirty="0"/>
              <a:t> </a:t>
            </a:r>
            <a:r>
              <a:rPr lang="en-US" sz="2800" b="1" dirty="0" err="1"/>
              <a:t>cualquier</a:t>
            </a:r>
            <a:r>
              <a:rPr lang="en-US" sz="2800" b="1" dirty="0"/>
              <a:t> </a:t>
            </a:r>
            <a:r>
              <a:rPr lang="en-US" sz="2800" b="1" dirty="0" err="1"/>
              <a:t>cosa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pertenecer</a:t>
            </a:r>
            <a:r>
              <a:rPr lang="en-US" sz="2800" b="1" dirty="0"/>
              <a:t> a </a:t>
            </a:r>
            <a:r>
              <a:rPr lang="en-US" sz="2800" b="1" dirty="0" err="1"/>
              <a:t>ese</a:t>
            </a:r>
            <a:r>
              <a:rPr lang="en-US" sz="2800" b="1" dirty="0"/>
              <a:t>  </a:t>
            </a:r>
            <a:r>
              <a:rPr lang="en-US" sz="2800" b="1" dirty="0" err="1"/>
              <a:t>Reino</a:t>
            </a:r>
            <a:r>
              <a:rPr lang="en-US" sz="2800" b="1" dirty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503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Tesoros de Jesús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91</cp:revision>
  <dcterms:created xsi:type="dcterms:W3CDTF">2020-07-19T19:30:39Z</dcterms:created>
  <dcterms:modified xsi:type="dcterms:W3CDTF">2021-08-24T21:33:00Z</dcterms:modified>
</cp:coreProperties>
</file>