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9" r:id="rId5"/>
    <p:sldId id="268" r:id="rId6"/>
    <p:sldId id="270" r:id="rId7"/>
    <p:sldId id="271" r:id="rId8"/>
    <p:sldId id="262" r:id="rId9"/>
    <p:sldId id="272" r:id="rId10"/>
    <p:sldId id="263" r:id="rId11"/>
    <p:sldId id="264" r:id="rId12"/>
    <p:sldId id="273" r:id="rId13"/>
    <p:sldId id="265" r:id="rId14"/>
    <p:sldId id="266" r:id="rId15"/>
    <p:sldId id="277" r:id="rId16"/>
    <p:sldId id="267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B7434-3DEF-4F70-AB2B-F82619291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3681E-D90D-4FA7-A961-F01E4B4C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A707-D661-4DF5-A1FA-093B1715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134A-1A26-48C2-889F-3498E28E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5AF1-7A2B-4DA8-946E-978F0D1F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BB62622-8456-4D31-AF50-32A2AB9FE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06" y="4135437"/>
            <a:ext cx="1122363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7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CDCE-EA07-4D60-8B8E-A5BBC0C4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B5EC1-29FD-4CA7-8AE0-062CEC1AE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BA3D2-B74E-451A-AEA3-09353094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837A-51D9-4507-BC96-E91D1335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F2F42-27D6-484F-8CBE-B5AE0168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5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5775C-50AF-486D-AB0C-AD345D21D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3C57-D1D5-4970-B9BC-74002012A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878F-A7BD-4FB1-AFA3-B6420EEF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7A7F-1B42-4235-AB9D-95F1A097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F0264-3126-485D-9FE3-9202C1A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F0F9-3A68-4882-9DCA-16B2242F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B5BA-EA4D-4A9A-B56B-79DF7707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2CE5B-76B7-4AA1-B1CF-837488CD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606AE-EA62-4B9C-8C4E-9D7776B4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9C73-D389-4E18-81E3-2921673B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7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C869-0042-445A-A6F1-00C6A7F2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AB7D3-0392-40F8-84F1-F0D7E367A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FA020-18BF-40B4-BE33-F8C6501B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CE4B-78A2-4843-9D78-9F3A179F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F38D-BCBA-435A-B274-F5F37530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FD5D-DCE1-4253-AF17-BDAE6552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03B08-9815-4EF8-9A02-52FAF469E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C80E-C351-4B34-A77F-024D672B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C0899-04FF-4E0B-9793-B046D08B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64BC9-B11A-4042-8740-E29CB0F7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ACBC4-182C-4DAF-8F2D-00FA1B34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33BB-E85A-43C0-A94C-00053B53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2E92-B302-4BED-BD31-DB40B97F3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D16B7-562D-48D4-A305-1FA12E1D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3E90E-6EEE-45C5-8485-6DF1A19DB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3CDA4-E791-4D5B-B8E3-C59AE341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CD02E-F7BC-4AE5-BEB6-23AEDBAA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678FC-F0BA-4AEB-B1D4-6ECAEE16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A030A-A224-4BB2-A00C-7524771B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5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1B0A-207E-4920-82C6-3F24BFE8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264F2-B926-44D3-B628-1C0666A5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2D427-9C3F-4F69-BC59-D4D84F21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5811B-0B30-4B9A-A167-C11F0C5C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62C8126-FDE5-4A1C-8D25-BD6A3EC1F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348" y="5491348"/>
            <a:ext cx="1366652" cy="13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F34E-8118-453D-9121-86F5B35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3002-9B35-4DF0-A815-B7C40FBF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498E-542B-41E1-B56C-56E2FD57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6B2C9-AA14-45AE-BE18-87798AC5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6CBD-7761-415F-9064-A07812EC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A0ED5-5531-4340-AD94-6770B995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165-83C9-4B57-ABDB-0CB7DC33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0AA53-0485-4AC6-8FF4-9A43164F9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A632F-B092-4017-BF81-FF639583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970D3-99FF-45EB-8877-5C06C26A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AC034-4964-45F8-9276-420CC1B9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43E73-645C-43D1-84E8-568382F9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26F4F-F214-45AA-942E-77ADF53A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D042A-B6B9-45CD-BE2D-B24F1D26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D186E-EEA3-458F-8F44-3FE46895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A696-4D83-49AA-B7AD-FB71D6F12D20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70B7-0D78-48E6-B7FD-FA078A498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042C-43AD-4DA1-8EBD-2A2143311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BD3CD-B672-4384-9103-85FC860E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c73sZWucV8" TargetMode="External"/><Relationship Id="rId2" Type="http://schemas.openxmlformats.org/officeDocument/2006/relationships/hyperlink" Target="https://youtu.be/P-MVBMbygRY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684B-6B3C-44B3-9F70-CB6B54A05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8197"/>
            <a:ext cx="9144000" cy="2561742"/>
          </a:xfrm>
        </p:spPr>
        <p:txBody>
          <a:bodyPr>
            <a:normAutofit fontScale="90000"/>
          </a:bodyPr>
          <a:lstStyle/>
          <a:p>
            <a:r>
              <a:rPr lang="en-US" sz="5600" dirty="0" err="1">
                <a:latin typeface="Comic Sans MS" panose="030F0702030302020204" pitchFamily="66" charset="0"/>
              </a:rPr>
              <a:t>Ministerio</a:t>
            </a:r>
            <a:r>
              <a:rPr lang="en-US" sz="5600" dirty="0">
                <a:latin typeface="Comic Sans MS" panose="030F0702030302020204" pitchFamily="66" charset="0"/>
              </a:rPr>
              <a:t> </a:t>
            </a:r>
            <a:br>
              <a:rPr lang="en-US" sz="5600" dirty="0">
                <a:latin typeface="Comic Sans MS" panose="030F0702030302020204" pitchFamily="66" charset="0"/>
              </a:rPr>
            </a:br>
            <a:r>
              <a:rPr lang="en-US" sz="5600" dirty="0">
                <a:latin typeface="Comic Sans MS" panose="030F0702030302020204" pitchFamily="66" charset="0"/>
              </a:rPr>
              <a:t>Amigos de Jesús y María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s-PE" sz="3300" dirty="0">
                <a:latin typeface="Comic Sans MS" panose="030F0702030302020204" pitchFamily="66" charset="0"/>
              </a:rPr>
              <a:t>Ciclo A – XVIII Domingo del Tiempo Ordinario</a:t>
            </a:r>
            <a:br>
              <a:rPr lang="es-PE" sz="3300" dirty="0">
                <a:latin typeface="Comic Sans MS" panose="030F0702030302020204" pitchFamily="66" charset="0"/>
              </a:rPr>
            </a:br>
            <a:r>
              <a:rPr lang="es-PE" sz="3300" dirty="0">
                <a:latin typeface="Comic Sans MS" panose="030F0702030302020204" pitchFamily="66" charset="0"/>
              </a:rPr>
              <a:t>La Multiplicación de los Panes-</a:t>
            </a:r>
            <a:r>
              <a:rPr lang="es-ES" sz="3300" dirty="0">
                <a:latin typeface="Comic Sans MS" panose="030F0702030302020204" pitchFamily="66" charset="0"/>
              </a:rPr>
              <a:t>Mateo 14, 13-21</a:t>
            </a:r>
            <a:endParaRPr lang="es-PE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A3C24-D8AB-42A6-85EC-53DD3E28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86" y="4128052"/>
            <a:ext cx="1139687" cy="112974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81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7D03D-EDA4-46D0-90E8-7FD58E1EB30A}"/>
              </a:ext>
            </a:extLst>
          </p:cNvPr>
          <p:cNvSpPr/>
          <p:nvPr/>
        </p:nvSpPr>
        <p:spPr>
          <a:xfrm>
            <a:off x="0" y="13965"/>
            <a:ext cx="3133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¿Alcanzó la comida?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20FB06-0494-41D7-838D-DA08D669D437}"/>
              </a:ext>
            </a:extLst>
          </p:cNvPr>
          <p:cNvSpPr/>
          <p:nvPr/>
        </p:nvSpPr>
        <p:spPr>
          <a:xfrm>
            <a:off x="5394960" y="954292"/>
            <a:ext cx="6455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Si seguimos a Jesús, y le ofrecemos lo poquito que tenemos, Él hace el milagro de multiplicar nuestras bendiciones y nos lleva a compartirlos, así llenando nuestro corazón con felicidad y paz.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662E8-AA6C-41B2-8383-544627196156}"/>
              </a:ext>
            </a:extLst>
          </p:cNvPr>
          <p:cNvSpPr/>
          <p:nvPr/>
        </p:nvSpPr>
        <p:spPr>
          <a:xfrm>
            <a:off x="2688931" y="431139"/>
            <a:ext cx="950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Comieron hasta saciarse y se llenaron </a:t>
            </a:r>
            <a:r>
              <a:rPr lang="es-ES" sz="2800" dirty="0">
                <a:solidFill>
                  <a:srgbClr val="FF0000"/>
                </a:solidFill>
              </a:rPr>
              <a:t>12</a:t>
            </a:r>
            <a:r>
              <a:rPr lang="es-ES" sz="2800" dirty="0"/>
              <a:t> canastos con sobras.</a:t>
            </a:r>
            <a:endParaRPr lang="en-US" sz="2800" dirty="0"/>
          </a:p>
        </p:txBody>
      </p:sp>
      <p:pic>
        <p:nvPicPr>
          <p:cNvPr id="7" name="Picture 2" descr="LA BENDICION SE MULTIPLICA | Semillas de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5" y="1371533"/>
            <a:ext cx="4698771" cy="509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ᐈ Niños abrazados imágenes de stock, vector jovenes abrazad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2" y="3401441"/>
            <a:ext cx="3456559" cy="34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0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FA393A-8273-4527-9B7B-76FF91406D5D}"/>
              </a:ext>
            </a:extLst>
          </p:cNvPr>
          <p:cNvSpPr/>
          <p:nvPr/>
        </p:nvSpPr>
        <p:spPr>
          <a:xfrm>
            <a:off x="0" y="20096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¿En cuál otra ocasión Jesús tomó el pan, lo bendijo, lo partió y lo compartió?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B14A7-2837-44F6-B3DE-B89BADE2B7F9}"/>
              </a:ext>
            </a:extLst>
          </p:cNvPr>
          <p:cNvSpPr/>
          <p:nvPr/>
        </p:nvSpPr>
        <p:spPr>
          <a:xfrm>
            <a:off x="8613647" y="1872374"/>
            <a:ext cx="3328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</a:rPr>
              <a:t>En la Última Cena, Jesús tomó el pan, lo bendijo, lo partió, y se lo dio a sus discípulos.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8" name="Picture 6" descr="The Six C's of the Last Supper | Nashville Christian Vo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" y="969265"/>
            <a:ext cx="8348344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7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337"/>
            <a:ext cx="11353800" cy="585215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/>
              <a:t>¿Qué milagro hizo Jesús en la Última Cena y sigue haciendo en las misas?</a:t>
            </a:r>
            <a:br>
              <a:rPr lang="en-US" sz="3000" b="1" dirty="0">
                <a:solidFill>
                  <a:srgbClr val="C00000"/>
                </a:solidFill>
              </a:rPr>
            </a:br>
            <a:endParaRPr lang="en-US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941831"/>
            <a:ext cx="7933386" cy="4940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92" y="1627631"/>
            <a:ext cx="888642" cy="1092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720" y="6016752"/>
            <a:ext cx="4608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Jesús alimenta nuestra alma.</a:t>
            </a:r>
          </a:p>
        </p:txBody>
      </p:sp>
    </p:spTree>
    <p:extLst>
      <p:ext uri="{BB962C8B-B14F-4D97-AF65-F5344CB8AC3E}">
        <p14:creationId xmlns:p14="http://schemas.microsoft.com/office/powerpoint/2010/main" val="8515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ÓMO DAR CLASE DE RELIGIÓN&#10;6-7 AÑOS&#10; ">
            <a:extLst>
              <a:ext uri="{FF2B5EF4-FFF2-40B4-BE49-F238E27FC236}">
                <a16:creationId xmlns:a16="http://schemas.microsoft.com/office/drawing/2014/main" id="{F854A02D-F9FE-4DA5-A838-89B28ACC5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1081667" y="1773042"/>
            <a:ext cx="8307659" cy="47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C0AF59-2C2D-417E-AA48-46DFBD22B36D}"/>
              </a:ext>
            </a:extLst>
          </p:cNvPr>
          <p:cNvSpPr txBox="1"/>
          <p:nvPr/>
        </p:nvSpPr>
        <p:spPr>
          <a:xfrm>
            <a:off x="1114706" y="1998855"/>
            <a:ext cx="1494263" cy="155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26F8F-9B13-4A64-9578-83094BFE86E9}"/>
              </a:ext>
            </a:extLst>
          </p:cNvPr>
          <p:cNvSpPr txBox="1"/>
          <p:nvPr/>
        </p:nvSpPr>
        <p:spPr>
          <a:xfrm>
            <a:off x="4572000" y="1773042"/>
            <a:ext cx="1215483" cy="10036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3ED81-D9C4-41ED-AF1A-E310697B24BF}"/>
              </a:ext>
            </a:extLst>
          </p:cNvPr>
          <p:cNvSpPr txBox="1"/>
          <p:nvPr/>
        </p:nvSpPr>
        <p:spPr>
          <a:xfrm rot="19542138">
            <a:off x="3379292" y="4200557"/>
            <a:ext cx="1620371" cy="2169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8763A-1534-45BE-99A0-1400DF5408EA}"/>
              </a:ext>
            </a:extLst>
          </p:cNvPr>
          <p:cNvSpPr txBox="1"/>
          <p:nvPr/>
        </p:nvSpPr>
        <p:spPr>
          <a:xfrm rot="19966754">
            <a:off x="8449267" y="2699028"/>
            <a:ext cx="973939" cy="7162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5AE1E-7CAA-4556-9EBD-59D66D822C51}"/>
              </a:ext>
            </a:extLst>
          </p:cNvPr>
          <p:cNvSpPr txBox="1"/>
          <p:nvPr/>
        </p:nvSpPr>
        <p:spPr>
          <a:xfrm>
            <a:off x="1763816" y="1773042"/>
            <a:ext cx="196043" cy="250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4B4AE-2A43-412C-9F93-E74E7500A9EF}"/>
              </a:ext>
            </a:extLst>
          </p:cNvPr>
          <p:cNvSpPr txBox="1"/>
          <p:nvPr/>
        </p:nvSpPr>
        <p:spPr>
          <a:xfrm>
            <a:off x="2491400" y="232224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D575-84BE-4227-B5B5-F260213CCA85}"/>
              </a:ext>
            </a:extLst>
          </p:cNvPr>
          <p:cNvSpPr txBox="1"/>
          <p:nvPr/>
        </p:nvSpPr>
        <p:spPr>
          <a:xfrm>
            <a:off x="1190426" y="3433921"/>
            <a:ext cx="356839" cy="3289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BDCAD-8919-46E8-B903-5DDF104F732D}"/>
              </a:ext>
            </a:extLst>
          </p:cNvPr>
          <p:cNvSpPr/>
          <p:nvPr/>
        </p:nvSpPr>
        <p:spPr>
          <a:xfrm>
            <a:off x="947854" y="223023"/>
            <a:ext cx="8106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ctividad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03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A4272-D9CA-45C4-993D-2BBD59033C22}"/>
              </a:ext>
            </a:extLst>
          </p:cNvPr>
          <p:cNvSpPr/>
          <p:nvPr/>
        </p:nvSpPr>
        <p:spPr>
          <a:xfrm>
            <a:off x="271346" y="44604"/>
            <a:ext cx="11920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En la vida hay problemas que Jesús nos ayuda a enfrentar. </a:t>
            </a:r>
          </a:p>
          <a:p>
            <a:pPr algn="ctr"/>
            <a:r>
              <a:rPr lang="es-ES" sz="2400" b="1" dirty="0"/>
              <a:t>Nos pide mucho amor y fe siempre. Todo lo que le ofrecemos a Jesús, </a:t>
            </a:r>
          </a:p>
          <a:p>
            <a:pPr algn="ctr"/>
            <a:r>
              <a:rPr lang="es-ES" sz="2400" b="1" dirty="0"/>
              <a:t>Él lo puede usar para hacer milagros en nuestra vida.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5447E-1765-45A7-B3C4-56A28618D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8" t="14147" r="36715" b="8634"/>
          <a:stretch/>
        </p:blipFill>
        <p:spPr>
          <a:xfrm>
            <a:off x="2810107" y="1405053"/>
            <a:ext cx="5163015" cy="529572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5EE5B3C-A6FD-445D-A13D-0732FAE2C281}"/>
              </a:ext>
            </a:extLst>
          </p:cNvPr>
          <p:cNvSpPr/>
          <p:nvPr/>
        </p:nvSpPr>
        <p:spPr>
          <a:xfrm>
            <a:off x="3702205" y="2531327"/>
            <a:ext cx="3386907" cy="2219118"/>
          </a:xfrm>
          <a:custGeom>
            <a:avLst/>
            <a:gdLst>
              <a:gd name="connsiteX0" fmla="*/ 0 w 3386907"/>
              <a:gd name="connsiteY0" fmla="*/ 0 h 2219118"/>
              <a:gd name="connsiteX1" fmla="*/ 22302 w 3386907"/>
              <a:gd name="connsiteY1" fmla="*/ 55756 h 2219118"/>
              <a:gd name="connsiteX2" fmla="*/ 55756 w 3386907"/>
              <a:gd name="connsiteY2" fmla="*/ 111512 h 2219118"/>
              <a:gd name="connsiteX3" fmla="*/ 66907 w 3386907"/>
              <a:gd name="connsiteY3" fmla="*/ 156117 h 2219118"/>
              <a:gd name="connsiteX4" fmla="*/ 89210 w 3386907"/>
              <a:gd name="connsiteY4" fmla="*/ 223024 h 2219118"/>
              <a:gd name="connsiteX5" fmla="*/ 100361 w 3386907"/>
              <a:gd name="connsiteY5" fmla="*/ 256478 h 2219118"/>
              <a:gd name="connsiteX6" fmla="*/ 122663 w 3386907"/>
              <a:gd name="connsiteY6" fmla="*/ 323385 h 2219118"/>
              <a:gd name="connsiteX7" fmla="*/ 133815 w 3386907"/>
              <a:gd name="connsiteY7" fmla="*/ 356839 h 2219118"/>
              <a:gd name="connsiteX8" fmla="*/ 156117 w 3386907"/>
              <a:gd name="connsiteY8" fmla="*/ 390293 h 2219118"/>
              <a:gd name="connsiteX9" fmla="*/ 178419 w 3386907"/>
              <a:gd name="connsiteY9" fmla="*/ 490653 h 2219118"/>
              <a:gd name="connsiteX10" fmla="*/ 200722 w 3386907"/>
              <a:gd name="connsiteY10" fmla="*/ 557561 h 2219118"/>
              <a:gd name="connsiteX11" fmla="*/ 211873 w 3386907"/>
              <a:gd name="connsiteY11" fmla="*/ 602166 h 2219118"/>
              <a:gd name="connsiteX12" fmla="*/ 234175 w 3386907"/>
              <a:gd name="connsiteY12" fmla="*/ 680224 h 2219118"/>
              <a:gd name="connsiteX13" fmla="*/ 256478 w 3386907"/>
              <a:gd name="connsiteY13" fmla="*/ 780585 h 2219118"/>
              <a:gd name="connsiteX14" fmla="*/ 301083 w 3386907"/>
              <a:gd name="connsiteY14" fmla="*/ 825190 h 2219118"/>
              <a:gd name="connsiteX15" fmla="*/ 334536 w 3386907"/>
              <a:gd name="connsiteY15" fmla="*/ 814039 h 2219118"/>
              <a:gd name="connsiteX16" fmla="*/ 379141 w 3386907"/>
              <a:gd name="connsiteY16" fmla="*/ 802888 h 2219118"/>
              <a:gd name="connsiteX17" fmla="*/ 479502 w 3386907"/>
              <a:gd name="connsiteY17" fmla="*/ 758283 h 2219118"/>
              <a:gd name="connsiteX18" fmla="*/ 535258 w 3386907"/>
              <a:gd name="connsiteY18" fmla="*/ 735980 h 2219118"/>
              <a:gd name="connsiteX19" fmla="*/ 602166 w 3386907"/>
              <a:gd name="connsiteY19" fmla="*/ 702527 h 2219118"/>
              <a:gd name="connsiteX20" fmla="*/ 635619 w 3386907"/>
              <a:gd name="connsiteY20" fmla="*/ 680224 h 2219118"/>
              <a:gd name="connsiteX21" fmla="*/ 702527 w 3386907"/>
              <a:gd name="connsiteY21" fmla="*/ 657922 h 2219118"/>
              <a:gd name="connsiteX22" fmla="*/ 825190 w 3386907"/>
              <a:gd name="connsiteY22" fmla="*/ 669073 h 2219118"/>
              <a:gd name="connsiteX23" fmla="*/ 892097 w 3386907"/>
              <a:gd name="connsiteY23" fmla="*/ 691375 h 2219118"/>
              <a:gd name="connsiteX24" fmla="*/ 947854 w 3386907"/>
              <a:gd name="connsiteY24" fmla="*/ 735980 h 2219118"/>
              <a:gd name="connsiteX25" fmla="*/ 1003610 w 3386907"/>
              <a:gd name="connsiteY25" fmla="*/ 780585 h 2219118"/>
              <a:gd name="connsiteX26" fmla="*/ 1237785 w 3386907"/>
              <a:gd name="connsiteY26" fmla="*/ 825190 h 2219118"/>
              <a:gd name="connsiteX27" fmla="*/ 1405054 w 3386907"/>
              <a:gd name="connsiteY27" fmla="*/ 836341 h 2219118"/>
              <a:gd name="connsiteX28" fmla="*/ 1538868 w 3386907"/>
              <a:gd name="connsiteY28" fmla="*/ 847493 h 2219118"/>
              <a:gd name="connsiteX29" fmla="*/ 1594624 w 3386907"/>
              <a:gd name="connsiteY29" fmla="*/ 858644 h 2219118"/>
              <a:gd name="connsiteX30" fmla="*/ 1672683 w 3386907"/>
              <a:gd name="connsiteY30" fmla="*/ 925551 h 2219118"/>
              <a:gd name="connsiteX31" fmla="*/ 1761893 w 3386907"/>
              <a:gd name="connsiteY31" fmla="*/ 1003610 h 2219118"/>
              <a:gd name="connsiteX32" fmla="*/ 1795346 w 3386907"/>
              <a:gd name="connsiteY32" fmla="*/ 1037063 h 2219118"/>
              <a:gd name="connsiteX33" fmla="*/ 1817649 w 3386907"/>
              <a:gd name="connsiteY33" fmla="*/ 1059366 h 2219118"/>
              <a:gd name="connsiteX34" fmla="*/ 1851102 w 3386907"/>
              <a:gd name="connsiteY34" fmla="*/ 1070517 h 2219118"/>
              <a:gd name="connsiteX35" fmla="*/ 1929161 w 3386907"/>
              <a:gd name="connsiteY35" fmla="*/ 1115122 h 2219118"/>
              <a:gd name="connsiteX36" fmla="*/ 2040673 w 3386907"/>
              <a:gd name="connsiteY36" fmla="*/ 1148575 h 2219118"/>
              <a:gd name="connsiteX37" fmla="*/ 2118732 w 3386907"/>
              <a:gd name="connsiteY37" fmla="*/ 1182029 h 2219118"/>
              <a:gd name="connsiteX38" fmla="*/ 2163336 w 3386907"/>
              <a:gd name="connsiteY38" fmla="*/ 1204332 h 2219118"/>
              <a:gd name="connsiteX39" fmla="*/ 2241395 w 3386907"/>
              <a:gd name="connsiteY39" fmla="*/ 1226634 h 2219118"/>
              <a:gd name="connsiteX40" fmla="*/ 2341756 w 3386907"/>
              <a:gd name="connsiteY40" fmla="*/ 1271239 h 2219118"/>
              <a:gd name="connsiteX41" fmla="*/ 2386361 w 3386907"/>
              <a:gd name="connsiteY41" fmla="*/ 1282390 h 2219118"/>
              <a:gd name="connsiteX42" fmla="*/ 2442117 w 3386907"/>
              <a:gd name="connsiteY42" fmla="*/ 1304693 h 2219118"/>
              <a:gd name="connsiteX43" fmla="*/ 2486722 w 3386907"/>
              <a:gd name="connsiteY43" fmla="*/ 1315844 h 2219118"/>
              <a:gd name="connsiteX44" fmla="*/ 2542478 w 3386907"/>
              <a:gd name="connsiteY44" fmla="*/ 1338146 h 2219118"/>
              <a:gd name="connsiteX45" fmla="*/ 2575932 w 3386907"/>
              <a:gd name="connsiteY45" fmla="*/ 1349297 h 2219118"/>
              <a:gd name="connsiteX46" fmla="*/ 2642839 w 3386907"/>
              <a:gd name="connsiteY46" fmla="*/ 1393902 h 2219118"/>
              <a:gd name="connsiteX47" fmla="*/ 2743200 w 3386907"/>
              <a:gd name="connsiteY47" fmla="*/ 1449658 h 2219118"/>
              <a:gd name="connsiteX48" fmla="*/ 2832410 w 3386907"/>
              <a:gd name="connsiteY48" fmla="*/ 1505414 h 2219118"/>
              <a:gd name="connsiteX49" fmla="*/ 2888166 w 3386907"/>
              <a:gd name="connsiteY49" fmla="*/ 1538868 h 2219118"/>
              <a:gd name="connsiteX50" fmla="*/ 2943922 w 3386907"/>
              <a:gd name="connsiteY50" fmla="*/ 1572322 h 2219118"/>
              <a:gd name="connsiteX51" fmla="*/ 3021980 w 3386907"/>
              <a:gd name="connsiteY51" fmla="*/ 1661532 h 2219118"/>
              <a:gd name="connsiteX52" fmla="*/ 3077736 w 3386907"/>
              <a:gd name="connsiteY52" fmla="*/ 1706136 h 2219118"/>
              <a:gd name="connsiteX53" fmla="*/ 3144644 w 3386907"/>
              <a:gd name="connsiteY53" fmla="*/ 1739590 h 2219118"/>
              <a:gd name="connsiteX54" fmla="*/ 3222702 w 3386907"/>
              <a:gd name="connsiteY54" fmla="*/ 1828800 h 2219118"/>
              <a:gd name="connsiteX55" fmla="*/ 3267307 w 3386907"/>
              <a:gd name="connsiteY55" fmla="*/ 1873405 h 2219118"/>
              <a:gd name="connsiteX56" fmla="*/ 3311912 w 3386907"/>
              <a:gd name="connsiteY56" fmla="*/ 1929161 h 2219118"/>
              <a:gd name="connsiteX57" fmla="*/ 3334215 w 3386907"/>
              <a:gd name="connsiteY57" fmla="*/ 1962614 h 2219118"/>
              <a:gd name="connsiteX58" fmla="*/ 3356517 w 3386907"/>
              <a:gd name="connsiteY58" fmla="*/ 2040673 h 2219118"/>
              <a:gd name="connsiteX59" fmla="*/ 3367668 w 3386907"/>
              <a:gd name="connsiteY59" fmla="*/ 2141034 h 2219118"/>
              <a:gd name="connsiteX60" fmla="*/ 3367668 w 3386907"/>
              <a:gd name="connsiteY60" fmla="*/ 2219093 h 221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86907" h="2219118">
                <a:moveTo>
                  <a:pt x="0" y="0"/>
                </a:moveTo>
                <a:cubicBezTo>
                  <a:pt x="7434" y="18585"/>
                  <a:pt x="12371" y="38376"/>
                  <a:pt x="22302" y="55756"/>
                </a:cubicBezTo>
                <a:cubicBezTo>
                  <a:pt x="62338" y="125819"/>
                  <a:pt x="30747" y="23978"/>
                  <a:pt x="55756" y="111512"/>
                </a:cubicBezTo>
                <a:cubicBezTo>
                  <a:pt x="59966" y="126248"/>
                  <a:pt x="62503" y="141437"/>
                  <a:pt x="66907" y="156117"/>
                </a:cubicBezTo>
                <a:cubicBezTo>
                  <a:pt x="73662" y="178634"/>
                  <a:pt x="81776" y="200722"/>
                  <a:pt x="89210" y="223024"/>
                </a:cubicBezTo>
                <a:lnTo>
                  <a:pt x="100361" y="256478"/>
                </a:lnTo>
                <a:lnTo>
                  <a:pt x="122663" y="323385"/>
                </a:lnTo>
                <a:cubicBezTo>
                  <a:pt x="126380" y="334536"/>
                  <a:pt x="127295" y="347058"/>
                  <a:pt x="133815" y="356839"/>
                </a:cubicBezTo>
                <a:lnTo>
                  <a:pt x="156117" y="390293"/>
                </a:lnTo>
                <a:cubicBezTo>
                  <a:pt x="162483" y="422126"/>
                  <a:pt x="168970" y="459157"/>
                  <a:pt x="178419" y="490653"/>
                </a:cubicBezTo>
                <a:cubicBezTo>
                  <a:pt x="185174" y="513171"/>
                  <a:pt x="193288" y="535258"/>
                  <a:pt x="200722" y="557561"/>
                </a:cubicBezTo>
                <a:cubicBezTo>
                  <a:pt x="205569" y="572100"/>
                  <a:pt x="207663" y="587430"/>
                  <a:pt x="211873" y="602166"/>
                </a:cubicBezTo>
                <a:cubicBezTo>
                  <a:pt x="230503" y="667373"/>
                  <a:pt x="216741" y="601771"/>
                  <a:pt x="234175" y="680224"/>
                </a:cubicBezTo>
                <a:cubicBezTo>
                  <a:pt x="234654" y="682380"/>
                  <a:pt x="251791" y="773086"/>
                  <a:pt x="256478" y="780585"/>
                </a:cubicBezTo>
                <a:cubicBezTo>
                  <a:pt x="267622" y="798416"/>
                  <a:pt x="301083" y="825190"/>
                  <a:pt x="301083" y="825190"/>
                </a:cubicBezTo>
                <a:cubicBezTo>
                  <a:pt x="312234" y="821473"/>
                  <a:pt x="323234" y="817268"/>
                  <a:pt x="334536" y="814039"/>
                </a:cubicBezTo>
                <a:cubicBezTo>
                  <a:pt x="349272" y="809829"/>
                  <a:pt x="364602" y="807735"/>
                  <a:pt x="379141" y="802888"/>
                </a:cubicBezTo>
                <a:cubicBezTo>
                  <a:pt x="445239" y="780855"/>
                  <a:pt x="421222" y="784185"/>
                  <a:pt x="479502" y="758283"/>
                </a:cubicBezTo>
                <a:cubicBezTo>
                  <a:pt x="497794" y="750153"/>
                  <a:pt x="516673" y="743414"/>
                  <a:pt x="535258" y="735980"/>
                </a:cubicBezTo>
                <a:cubicBezTo>
                  <a:pt x="580149" y="691091"/>
                  <a:pt x="530232" y="733356"/>
                  <a:pt x="602166" y="702527"/>
                </a:cubicBezTo>
                <a:cubicBezTo>
                  <a:pt x="614484" y="697248"/>
                  <a:pt x="623372" y="685667"/>
                  <a:pt x="635619" y="680224"/>
                </a:cubicBezTo>
                <a:cubicBezTo>
                  <a:pt x="657102" y="670676"/>
                  <a:pt x="702527" y="657922"/>
                  <a:pt x="702527" y="657922"/>
                </a:cubicBezTo>
                <a:cubicBezTo>
                  <a:pt x="743415" y="661639"/>
                  <a:pt x="784758" y="661938"/>
                  <a:pt x="825190" y="669073"/>
                </a:cubicBezTo>
                <a:cubicBezTo>
                  <a:pt x="848341" y="673158"/>
                  <a:pt x="892097" y="691375"/>
                  <a:pt x="892097" y="691375"/>
                </a:cubicBezTo>
                <a:cubicBezTo>
                  <a:pt x="945952" y="745230"/>
                  <a:pt x="877512" y="679706"/>
                  <a:pt x="947854" y="735980"/>
                </a:cubicBezTo>
                <a:cubicBezTo>
                  <a:pt x="976822" y="759155"/>
                  <a:pt x="964990" y="763421"/>
                  <a:pt x="1003610" y="780585"/>
                </a:cubicBezTo>
                <a:cubicBezTo>
                  <a:pt x="1076908" y="813162"/>
                  <a:pt x="1159323" y="818913"/>
                  <a:pt x="1237785" y="825190"/>
                </a:cubicBezTo>
                <a:cubicBezTo>
                  <a:pt x="1293487" y="829646"/>
                  <a:pt x="1349327" y="832213"/>
                  <a:pt x="1405054" y="836341"/>
                </a:cubicBezTo>
                <a:lnTo>
                  <a:pt x="1538868" y="847493"/>
                </a:lnTo>
                <a:cubicBezTo>
                  <a:pt x="1557453" y="851210"/>
                  <a:pt x="1576877" y="851989"/>
                  <a:pt x="1594624" y="858644"/>
                </a:cubicBezTo>
                <a:cubicBezTo>
                  <a:pt x="1634021" y="873418"/>
                  <a:pt x="1636726" y="901580"/>
                  <a:pt x="1672683" y="925551"/>
                </a:cubicBezTo>
                <a:cubicBezTo>
                  <a:pt x="1728006" y="962433"/>
                  <a:pt x="1696659" y="938376"/>
                  <a:pt x="1761893" y="1003610"/>
                </a:cubicBezTo>
                <a:lnTo>
                  <a:pt x="1795346" y="1037063"/>
                </a:lnTo>
                <a:cubicBezTo>
                  <a:pt x="1802780" y="1044497"/>
                  <a:pt x="1807675" y="1056041"/>
                  <a:pt x="1817649" y="1059366"/>
                </a:cubicBezTo>
                <a:cubicBezTo>
                  <a:pt x="1828800" y="1063083"/>
                  <a:pt x="1840589" y="1065260"/>
                  <a:pt x="1851102" y="1070517"/>
                </a:cubicBezTo>
                <a:cubicBezTo>
                  <a:pt x="1931564" y="1110747"/>
                  <a:pt x="1831418" y="1076025"/>
                  <a:pt x="1929161" y="1115122"/>
                </a:cubicBezTo>
                <a:cubicBezTo>
                  <a:pt x="1974407" y="1133221"/>
                  <a:pt x="1996861" y="1137622"/>
                  <a:pt x="2040673" y="1148575"/>
                </a:cubicBezTo>
                <a:cubicBezTo>
                  <a:pt x="2188622" y="1222551"/>
                  <a:pt x="2003867" y="1132800"/>
                  <a:pt x="2118732" y="1182029"/>
                </a:cubicBezTo>
                <a:cubicBezTo>
                  <a:pt x="2134011" y="1188577"/>
                  <a:pt x="2147771" y="1198495"/>
                  <a:pt x="2163336" y="1204332"/>
                </a:cubicBezTo>
                <a:cubicBezTo>
                  <a:pt x="2238807" y="1232634"/>
                  <a:pt x="2178475" y="1199669"/>
                  <a:pt x="2241395" y="1226634"/>
                </a:cubicBezTo>
                <a:cubicBezTo>
                  <a:pt x="2309398" y="1255777"/>
                  <a:pt x="2263950" y="1245304"/>
                  <a:pt x="2341756" y="1271239"/>
                </a:cubicBezTo>
                <a:cubicBezTo>
                  <a:pt x="2356295" y="1276086"/>
                  <a:pt x="2371822" y="1277543"/>
                  <a:pt x="2386361" y="1282390"/>
                </a:cubicBezTo>
                <a:cubicBezTo>
                  <a:pt x="2405351" y="1288720"/>
                  <a:pt x="2423127" y="1298363"/>
                  <a:pt x="2442117" y="1304693"/>
                </a:cubicBezTo>
                <a:cubicBezTo>
                  <a:pt x="2456656" y="1309540"/>
                  <a:pt x="2472183" y="1310998"/>
                  <a:pt x="2486722" y="1315844"/>
                </a:cubicBezTo>
                <a:cubicBezTo>
                  <a:pt x="2505712" y="1322174"/>
                  <a:pt x="2523735" y="1331118"/>
                  <a:pt x="2542478" y="1338146"/>
                </a:cubicBezTo>
                <a:cubicBezTo>
                  <a:pt x="2553484" y="1342273"/>
                  <a:pt x="2564781" y="1345580"/>
                  <a:pt x="2575932" y="1349297"/>
                </a:cubicBezTo>
                <a:cubicBezTo>
                  <a:pt x="2598234" y="1364165"/>
                  <a:pt x="2618865" y="1381915"/>
                  <a:pt x="2642839" y="1393902"/>
                </a:cubicBezTo>
                <a:cubicBezTo>
                  <a:pt x="2672461" y="1408713"/>
                  <a:pt x="2718000" y="1430058"/>
                  <a:pt x="2743200" y="1449658"/>
                </a:cubicBezTo>
                <a:cubicBezTo>
                  <a:pt x="2821987" y="1510936"/>
                  <a:pt x="2750391" y="1484910"/>
                  <a:pt x="2832410" y="1505414"/>
                </a:cubicBezTo>
                <a:cubicBezTo>
                  <a:pt x="2888918" y="1561925"/>
                  <a:pt x="2815787" y="1495440"/>
                  <a:pt x="2888166" y="1538868"/>
                </a:cubicBezTo>
                <a:cubicBezTo>
                  <a:pt x="2964701" y="1584790"/>
                  <a:pt x="2849152" y="1540733"/>
                  <a:pt x="2943922" y="1572322"/>
                </a:cubicBezTo>
                <a:cubicBezTo>
                  <a:pt x="2980802" y="1627643"/>
                  <a:pt x="2956750" y="1596302"/>
                  <a:pt x="3021980" y="1661532"/>
                </a:cubicBezTo>
                <a:cubicBezTo>
                  <a:pt x="3042722" y="1682274"/>
                  <a:pt x="3049605" y="1692070"/>
                  <a:pt x="3077736" y="1706136"/>
                </a:cubicBezTo>
                <a:cubicBezTo>
                  <a:pt x="3123354" y="1728945"/>
                  <a:pt x="3102037" y="1702309"/>
                  <a:pt x="3144644" y="1739590"/>
                </a:cubicBezTo>
                <a:cubicBezTo>
                  <a:pt x="3264585" y="1844537"/>
                  <a:pt x="3157925" y="1753226"/>
                  <a:pt x="3222702" y="1828800"/>
                </a:cubicBezTo>
                <a:cubicBezTo>
                  <a:pt x="3236386" y="1844765"/>
                  <a:pt x="3255643" y="1855910"/>
                  <a:pt x="3267307" y="1873405"/>
                </a:cubicBezTo>
                <a:cubicBezTo>
                  <a:pt x="3335953" y="1976370"/>
                  <a:pt x="3248354" y="1849713"/>
                  <a:pt x="3311912" y="1929161"/>
                </a:cubicBezTo>
                <a:cubicBezTo>
                  <a:pt x="3320284" y="1939626"/>
                  <a:pt x="3326781" y="1951463"/>
                  <a:pt x="3334215" y="1962614"/>
                </a:cubicBezTo>
                <a:cubicBezTo>
                  <a:pt x="3342542" y="1987595"/>
                  <a:pt x="3352517" y="2014669"/>
                  <a:pt x="3356517" y="2040673"/>
                </a:cubicBezTo>
                <a:cubicBezTo>
                  <a:pt x="3361635" y="2073941"/>
                  <a:pt x="3363493" y="2107634"/>
                  <a:pt x="3367668" y="2141034"/>
                </a:cubicBezTo>
                <a:cubicBezTo>
                  <a:pt x="3377885" y="2222773"/>
                  <a:pt x="3405309" y="2219093"/>
                  <a:pt x="3367668" y="22190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1A17E2-84C1-45AA-9374-6B7CA826BBBF}"/>
              </a:ext>
            </a:extLst>
          </p:cNvPr>
          <p:cNvSpPr/>
          <p:nvPr/>
        </p:nvSpPr>
        <p:spPr>
          <a:xfrm>
            <a:off x="4873083" y="2085278"/>
            <a:ext cx="2107580" cy="468351"/>
          </a:xfrm>
          <a:custGeom>
            <a:avLst/>
            <a:gdLst>
              <a:gd name="connsiteX0" fmla="*/ 0 w 2107580"/>
              <a:gd name="connsiteY0" fmla="*/ 122663 h 468351"/>
              <a:gd name="connsiteX1" fmla="*/ 100361 w 2107580"/>
              <a:gd name="connsiteY1" fmla="*/ 100361 h 468351"/>
              <a:gd name="connsiteX2" fmla="*/ 144966 w 2107580"/>
              <a:gd name="connsiteY2" fmla="*/ 78059 h 468351"/>
              <a:gd name="connsiteX3" fmla="*/ 200722 w 2107580"/>
              <a:gd name="connsiteY3" fmla="*/ 66907 h 468351"/>
              <a:gd name="connsiteX4" fmla="*/ 245327 w 2107580"/>
              <a:gd name="connsiteY4" fmla="*/ 55756 h 468351"/>
              <a:gd name="connsiteX5" fmla="*/ 301083 w 2107580"/>
              <a:gd name="connsiteY5" fmla="*/ 44605 h 468351"/>
              <a:gd name="connsiteX6" fmla="*/ 345688 w 2107580"/>
              <a:gd name="connsiteY6" fmla="*/ 33454 h 468351"/>
              <a:gd name="connsiteX7" fmla="*/ 401444 w 2107580"/>
              <a:gd name="connsiteY7" fmla="*/ 11151 h 468351"/>
              <a:gd name="connsiteX8" fmla="*/ 524107 w 2107580"/>
              <a:gd name="connsiteY8" fmla="*/ 0 h 468351"/>
              <a:gd name="connsiteX9" fmla="*/ 1059366 w 2107580"/>
              <a:gd name="connsiteY9" fmla="*/ 11151 h 468351"/>
              <a:gd name="connsiteX10" fmla="*/ 1159727 w 2107580"/>
              <a:gd name="connsiteY10" fmla="*/ 44605 h 468351"/>
              <a:gd name="connsiteX11" fmla="*/ 1226634 w 2107580"/>
              <a:gd name="connsiteY11" fmla="*/ 55756 h 468351"/>
              <a:gd name="connsiteX12" fmla="*/ 1260088 w 2107580"/>
              <a:gd name="connsiteY12" fmla="*/ 66907 h 468351"/>
              <a:gd name="connsiteX13" fmla="*/ 1360449 w 2107580"/>
              <a:gd name="connsiteY13" fmla="*/ 89210 h 468351"/>
              <a:gd name="connsiteX14" fmla="*/ 1405054 w 2107580"/>
              <a:gd name="connsiteY14" fmla="*/ 111512 h 468351"/>
              <a:gd name="connsiteX15" fmla="*/ 1460810 w 2107580"/>
              <a:gd name="connsiteY15" fmla="*/ 122663 h 468351"/>
              <a:gd name="connsiteX16" fmla="*/ 1550019 w 2107580"/>
              <a:gd name="connsiteY16" fmla="*/ 144966 h 468351"/>
              <a:gd name="connsiteX17" fmla="*/ 1594624 w 2107580"/>
              <a:gd name="connsiteY17" fmla="*/ 156117 h 468351"/>
              <a:gd name="connsiteX18" fmla="*/ 1639229 w 2107580"/>
              <a:gd name="connsiteY18" fmla="*/ 167268 h 468351"/>
              <a:gd name="connsiteX19" fmla="*/ 1672683 w 2107580"/>
              <a:gd name="connsiteY19" fmla="*/ 178420 h 468351"/>
              <a:gd name="connsiteX20" fmla="*/ 1739590 w 2107580"/>
              <a:gd name="connsiteY20" fmla="*/ 189571 h 468351"/>
              <a:gd name="connsiteX21" fmla="*/ 1817649 w 2107580"/>
              <a:gd name="connsiteY21" fmla="*/ 211873 h 468351"/>
              <a:gd name="connsiteX22" fmla="*/ 1906858 w 2107580"/>
              <a:gd name="connsiteY22" fmla="*/ 256478 h 468351"/>
              <a:gd name="connsiteX23" fmla="*/ 1940312 w 2107580"/>
              <a:gd name="connsiteY23" fmla="*/ 267629 h 468351"/>
              <a:gd name="connsiteX24" fmla="*/ 1984917 w 2107580"/>
              <a:gd name="connsiteY24" fmla="*/ 323385 h 468351"/>
              <a:gd name="connsiteX25" fmla="*/ 2029522 w 2107580"/>
              <a:gd name="connsiteY25" fmla="*/ 367990 h 468351"/>
              <a:gd name="connsiteX26" fmla="*/ 2074127 w 2107580"/>
              <a:gd name="connsiteY26" fmla="*/ 423746 h 468351"/>
              <a:gd name="connsiteX27" fmla="*/ 2107580 w 2107580"/>
              <a:gd name="connsiteY27" fmla="*/ 468351 h 46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07580" h="468351">
                <a:moveTo>
                  <a:pt x="0" y="122663"/>
                </a:moveTo>
                <a:cubicBezTo>
                  <a:pt x="15140" y="119635"/>
                  <a:pt x="82363" y="107110"/>
                  <a:pt x="100361" y="100361"/>
                </a:cubicBezTo>
                <a:cubicBezTo>
                  <a:pt x="115926" y="94524"/>
                  <a:pt x="129196" y="83316"/>
                  <a:pt x="144966" y="78059"/>
                </a:cubicBezTo>
                <a:cubicBezTo>
                  <a:pt x="162947" y="72065"/>
                  <a:pt x="182220" y="71019"/>
                  <a:pt x="200722" y="66907"/>
                </a:cubicBezTo>
                <a:cubicBezTo>
                  <a:pt x="215683" y="63582"/>
                  <a:pt x="230366" y="59081"/>
                  <a:pt x="245327" y="55756"/>
                </a:cubicBezTo>
                <a:cubicBezTo>
                  <a:pt x="263829" y="51645"/>
                  <a:pt x="282581" y="48716"/>
                  <a:pt x="301083" y="44605"/>
                </a:cubicBezTo>
                <a:cubicBezTo>
                  <a:pt x="316044" y="41280"/>
                  <a:pt x="331149" y="38301"/>
                  <a:pt x="345688" y="33454"/>
                </a:cubicBezTo>
                <a:cubicBezTo>
                  <a:pt x="364678" y="27124"/>
                  <a:pt x="381770" y="14840"/>
                  <a:pt x="401444" y="11151"/>
                </a:cubicBezTo>
                <a:cubicBezTo>
                  <a:pt x="441797" y="3585"/>
                  <a:pt x="483219" y="3717"/>
                  <a:pt x="524107" y="0"/>
                </a:cubicBezTo>
                <a:cubicBezTo>
                  <a:pt x="702527" y="3717"/>
                  <a:pt x="881182" y="1252"/>
                  <a:pt x="1059366" y="11151"/>
                </a:cubicBezTo>
                <a:cubicBezTo>
                  <a:pt x="1109532" y="13938"/>
                  <a:pt x="1117917" y="37637"/>
                  <a:pt x="1159727" y="44605"/>
                </a:cubicBezTo>
                <a:cubicBezTo>
                  <a:pt x="1182029" y="48322"/>
                  <a:pt x="1204562" y="50851"/>
                  <a:pt x="1226634" y="55756"/>
                </a:cubicBezTo>
                <a:cubicBezTo>
                  <a:pt x="1238109" y="58306"/>
                  <a:pt x="1248786" y="63678"/>
                  <a:pt x="1260088" y="66907"/>
                </a:cubicBezTo>
                <a:cubicBezTo>
                  <a:pt x="1296845" y="77409"/>
                  <a:pt x="1322110" y="81542"/>
                  <a:pt x="1360449" y="89210"/>
                </a:cubicBezTo>
                <a:cubicBezTo>
                  <a:pt x="1375317" y="96644"/>
                  <a:pt x="1389284" y="106255"/>
                  <a:pt x="1405054" y="111512"/>
                </a:cubicBezTo>
                <a:cubicBezTo>
                  <a:pt x="1423035" y="117505"/>
                  <a:pt x="1442342" y="118401"/>
                  <a:pt x="1460810" y="122663"/>
                </a:cubicBezTo>
                <a:cubicBezTo>
                  <a:pt x="1490677" y="129555"/>
                  <a:pt x="1520283" y="137532"/>
                  <a:pt x="1550019" y="144966"/>
                </a:cubicBezTo>
                <a:lnTo>
                  <a:pt x="1594624" y="156117"/>
                </a:lnTo>
                <a:cubicBezTo>
                  <a:pt x="1609492" y="159834"/>
                  <a:pt x="1624690" y="162421"/>
                  <a:pt x="1639229" y="167268"/>
                </a:cubicBezTo>
                <a:cubicBezTo>
                  <a:pt x="1650380" y="170985"/>
                  <a:pt x="1661208" y="175870"/>
                  <a:pt x="1672683" y="178420"/>
                </a:cubicBezTo>
                <a:cubicBezTo>
                  <a:pt x="1694755" y="183325"/>
                  <a:pt x="1717419" y="185137"/>
                  <a:pt x="1739590" y="189571"/>
                </a:cubicBezTo>
                <a:cubicBezTo>
                  <a:pt x="1774595" y="196572"/>
                  <a:pt x="1785764" y="201245"/>
                  <a:pt x="1817649" y="211873"/>
                </a:cubicBezTo>
                <a:cubicBezTo>
                  <a:pt x="1856574" y="250799"/>
                  <a:pt x="1829977" y="230852"/>
                  <a:pt x="1906858" y="256478"/>
                </a:cubicBezTo>
                <a:lnTo>
                  <a:pt x="1940312" y="267629"/>
                </a:lnTo>
                <a:cubicBezTo>
                  <a:pt x="2016235" y="343552"/>
                  <a:pt x="1900514" y="224915"/>
                  <a:pt x="1984917" y="323385"/>
                </a:cubicBezTo>
                <a:cubicBezTo>
                  <a:pt x="1998601" y="339350"/>
                  <a:pt x="2017859" y="350494"/>
                  <a:pt x="2029522" y="367990"/>
                </a:cubicBezTo>
                <a:cubicBezTo>
                  <a:pt x="2098165" y="470958"/>
                  <a:pt x="2010569" y="344298"/>
                  <a:pt x="2074127" y="423746"/>
                </a:cubicBezTo>
                <a:cubicBezTo>
                  <a:pt x="2124568" y="486797"/>
                  <a:pt x="2077059" y="437830"/>
                  <a:pt x="2107580" y="4683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26FE4B-6EE2-4EA1-8421-0D22926CE3EF}"/>
              </a:ext>
            </a:extLst>
          </p:cNvPr>
          <p:cNvSpPr/>
          <p:nvPr/>
        </p:nvSpPr>
        <p:spPr>
          <a:xfrm>
            <a:off x="3668751" y="4036741"/>
            <a:ext cx="3289610" cy="873619"/>
          </a:xfrm>
          <a:custGeom>
            <a:avLst/>
            <a:gdLst>
              <a:gd name="connsiteX0" fmla="*/ 0 w 3289610"/>
              <a:gd name="connsiteY0" fmla="*/ 0 h 873619"/>
              <a:gd name="connsiteX1" fmla="*/ 144966 w 3289610"/>
              <a:gd name="connsiteY1" fmla="*/ 22303 h 873619"/>
              <a:gd name="connsiteX2" fmla="*/ 211873 w 3289610"/>
              <a:gd name="connsiteY2" fmla="*/ 44605 h 873619"/>
              <a:gd name="connsiteX3" fmla="*/ 245327 w 3289610"/>
              <a:gd name="connsiteY3" fmla="*/ 55757 h 873619"/>
              <a:gd name="connsiteX4" fmla="*/ 312234 w 3289610"/>
              <a:gd name="connsiteY4" fmla="*/ 89210 h 873619"/>
              <a:gd name="connsiteX5" fmla="*/ 401444 w 3289610"/>
              <a:gd name="connsiteY5" fmla="*/ 133815 h 873619"/>
              <a:gd name="connsiteX6" fmla="*/ 434898 w 3289610"/>
              <a:gd name="connsiteY6" fmla="*/ 144966 h 873619"/>
              <a:gd name="connsiteX7" fmla="*/ 490654 w 3289610"/>
              <a:gd name="connsiteY7" fmla="*/ 178420 h 873619"/>
              <a:gd name="connsiteX8" fmla="*/ 568712 w 3289610"/>
              <a:gd name="connsiteY8" fmla="*/ 211874 h 873619"/>
              <a:gd name="connsiteX9" fmla="*/ 602166 w 3289610"/>
              <a:gd name="connsiteY9" fmla="*/ 234176 h 873619"/>
              <a:gd name="connsiteX10" fmla="*/ 646771 w 3289610"/>
              <a:gd name="connsiteY10" fmla="*/ 245327 h 873619"/>
              <a:gd name="connsiteX11" fmla="*/ 680225 w 3289610"/>
              <a:gd name="connsiteY11" fmla="*/ 256479 h 873619"/>
              <a:gd name="connsiteX12" fmla="*/ 769434 w 3289610"/>
              <a:gd name="connsiteY12" fmla="*/ 289932 h 873619"/>
              <a:gd name="connsiteX13" fmla="*/ 802888 w 3289610"/>
              <a:gd name="connsiteY13" fmla="*/ 312235 h 873619"/>
              <a:gd name="connsiteX14" fmla="*/ 892098 w 3289610"/>
              <a:gd name="connsiteY14" fmla="*/ 334537 h 873619"/>
              <a:gd name="connsiteX15" fmla="*/ 1014761 w 3289610"/>
              <a:gd name="connsiteY15" fmla="*/ 356839 h 873619"/>
              <a:gd name="connsiteX16" fmla="*/ 1081669 w 3289610"/>
              <a:gd name="connsiteY16" fmla="*/ 367991 h 873619"/>
              <a:gd name="connsiteX17" fmla="*/ 1282390 w 3289610"/>
              <a:gd name="connsiteY17" fmla="*/ 379142 h 873619"/>
              <a:gd name="connsiteX18" fmla="*/ 1349298 w 3289610"/>
              <a:gd name="connsiteY18" fmla="*/ 446049 h 873619"/>
              <a:gd name="connsiteX19" fmla="*/ 1371600 w 3289610"/>
              <a:gd name="connsiteY19" fmla="*/ 468352 h 873619"/>
              <a:gd name="connsiteX20" fmla="*/ 1405054 w 3289610"/>
              <a:gd name="connsiteY20" fmla="*/ 535259 h 873619"/>
              <a:gd name="connsiteX21" fmla="*/ 1416205 w 3289610"/>
              <a:gd name="connsiteY21" fmla="*/ 568713 h 873619"/>
              <a:gd name="connsiteX22" fmla="*/ 1494264 w 3289610"/>
              <a:gd name="connsiteY22" fmla="*/ 635620 h 873619"/>
              <a:gd name="connsiteX23" fmla="*/ 1561171 w 3289610"/>
              <a:gd name="connsiteY23" fmla="*/ 657922 h 873619"/>
              <a:gd name="connsiteX24" fmla="*/ 1605776 w 3289610"/>
              <a:gd name="connsiteY24" fmla="*/ 680225 h 873619"/>
              <a:gd name="connsiteX25" fmla="*/ 1661532 w 3289610"/>
              <a:gd name="connsiteY25" fmla="*/ 691376 h 873619"/>
              <a:gd name="connsiteX26" fmla="*/ 1984917 w 3289610"/>
              <a:gd name="connsiteY26" fmla="*/ 702527 h 873619"/>
              <a:gd name="connsiteX27" fmla="*/ 2163337 w 3289610"/>
              <a:gd name="connsiteY27" fmla="*/ 735981 h 873619"/>
              <a:gd name="connsiteX28" fmla="*/ 2207942 w 3289610"/>
              <a:gd name="connsiteY28" fmla="*/ 747132 h 873619"/>
              <a:gd name="connsiteX29" fmla="*/ 2241395 w 3289610"/>
              <a:gd name="connsiteY29" fmla="*/ 758283 h 873619"/>
              <a:gd name="connsiteX30" fmla="*/ 2286000 w 3289610"/>
              <a:gd name="connsiteY30" fmla="*/ 769435 h 873619"/>
              <a:gd name="connsiteX31" fmla="*/ 2319454 w 3289610"/>
              <a:gd name="connsiteY31" fmla="*/ 780586 h 873619"/>
              <a:gd name="connsiteX32" fmla="*/ 2375210 w 3289610"/>
              <a:gd name="connsiteY32" fmla="*/ 791737 h 873619"/>
              <a:gd name="connsiteX33" fmla="*/ 2419815 w 3289610"/>
              <a:gd name="connsiteY33" fmla="*/ 802888 h 873619"/>
              <a:gd name="connsiteX34" fmla="*/ 2475571 w 3289610"/>
              <a:gd name="connsiteY34" fmla="*/ 814039 h 873619"/>
              <a:gd name="connsiteX35" fmla="*/ 2520176 w 3289610"/>
              <a:gd name="connsiteY35" fmla="*/ 825191 h 873619"/>
              <a:gd name="connsiteX36" fmla="*/ 2631688 w 3289610"/>
              <a:gd name="connsiteY36" fmla="*/ 836342 h 873619"/>
              <a:gd name="connsiteX37" fmla="*/ 2687444 w 3289610"/>
              <a:gd name="connsiteY37" fmla="*/ 847493 h 873619"/>
              <a:gd name="connsiteX38" fmla="*/ 2810108 w 3289610"/>
              <a:gd name="connsiteY38" fmla="*/ 858644 h 873619"/>
              <a:gd name="connsiteX39" fmla="*/ 3055434 w 3289610"/>
              <a:gd name="connsiteY39" fmla="*/ 858644 h 873619"/>
              <a:gd name="connsiteX40" fmla="*/ 3088888 w 3289610"/>
              <a:gd name="connsiteY40" fmla="*/ 847493 h 873619"/>
              <a:gd name="connsiteX41" fmla="*/ 3144644 w 3289610"/>
              <a:gd name="connsiteY41" fmla="*/ 802888 h 873619"/>
              <a:gd name="connsiteX42" fmla="*/ 3178098 w 3289610"/>
              <a:gd name="connsiteY42" fmla="*/ 780586 h 873619"/>
              <a:gd name="connsiteX43" fmla="*/ 3222703 w 3289610"/>
              <a:gd name="connsiteY43" fmla="*/ 735981 h 873619"/>
              <a:gd name="connsiteX44" fmla="*/ 3256156 w 3289610"/>
              <a:gd name="connsiteY44" fmla="*/ 713679 h 873619"/>
              <a:gd name="connsiteX45" fmla="*/ 3289610 w 3289610"/>
              <a:gd name="connsiteY45" fmla="*/ 680225 h 8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89610" h="873619">
                <a:moveTo>
                  <a:pt x="0" y="0"/>
                </a:moveTo>
                <a:cubicBezTo>
                  <a:pt x="41736" y="5217"/>
                  <a:pt x="101743" y="10515"/>
                  <a:pt x="144966" y="22303"/>
                </a:cubicBezTo>
                <a:cubicBezTo>
                  <a:pt x="167646" y="28488"/>
                  <a:pt x="189571" y="37171"/>
                  <a:pt x="211873" y="44605"/>
                </a:cubicBezTo>
                <a:cubicBezTo>
                  <a:pt x="223024" y="48322"/>
                  <a:pt x="235546" y="49237"/>
                  <a:pt x="245327" y="55757"/>
                </a:cubicBezTo>
                <a:cubicBezTo>
                  <a:pt x="288561" y="84579"/>
                  <a:pt x="266067" y="73821"/>
                  <a:pt x="312234" y="89210"/>
                </a:cubicBezTo>
                <a:cubicBezTo>
                  <a:pt x="351160" y="128136"/>
                  <a:pt x="324563" y="108189"/>
                  <a:pt x="401444" y="133815"/>
                </a:cubicBezTo>
                <a:lnTo>
                  <a:pt x="434898" y="144966"/>
                </a:lnTo>
                <a:cubicBezTo>
                  <a:pt x="478457" y="188527"/>
                  <a:pt x="432752" y="149470"/>
                  <a:pt x="490654" y="178420"/>
                </a:cubicBezTo>
                <a:cubicBezTo>
                  <a:pt x="567667" y="216926"/>
                  <a:pt x="475877" y="188663"/>
                  <a:pt x="568712" y="211874"/>
                </a:cubicBezTo>
                <a:cubicBezTo>
                  <a:pt x="579863" y="219308"/>
                  <a:pt x="589847" y="228897"/>
                  <a:pt x="602166" y="234176"/>
                </a:cubicBezTo>
                <a:cubicBezTo>
                  <a:pt x="616253" y="240213"/>
                  <a:pt x="632035" y="241117"/>
                  <a:pt x="646771" y="245327"/>
                </a:cubicBezTo>
                <a:cubicBezTo>
                  <a:pt x="658073" y="248556"/>
                  <a:pt x="669421" y="251849"/>
                  <a:pt x="680225" y="256479"/>
                </a:cubicBezTo>
                <a:cubicBezTo>
                  <a:pt x="761858" y="291465"/>
                  <a:pt x="687201" y="269374"/>
                  <a:pt x="769434" y="289932"/>
                </a:cubicBezTo>
                <a:cubicBezTo>
                  <a:pt x="780585" y="297366"/>
                  <a:pt x="790901" y="306241"/>
                  <a:pt x="802888" y="312235"/>
                </a:cubicBezTo>
                <a:cubicBezTo>
                  <a:pt x="826799" y="324190"/>
                  <a:pt x="869197" y="329448"/>
                  <a:pt x="892098" y="334537"/>
                </a:cubicBezTo>
                <a:cubicBezTo>
                  <a:pt x="999426" y="358387"/>
                  <a:pt x="857693" y="332674"/>
                  <a:pt x="1014761" y="356839"/>
                </a:cubicBezTo>
                <a:cubicBezTo>
                  <a:pt x="1037108" y="360277"/>
                  <a:pt x="1059137" y="366113"/>
                  <a:pt x="1081669" y="367991"/>
                </a:cubicBezTo>
                <a:cubicBezTo>
                  <a:pt x="1148448" y="373556"/>
                  <a:pt x="1215483" y="375425"/>
                  <a:pt x="1282390" y="379142"/>
                </a:cubicBezTo>
                <a:lnTo>
                  <a:pt x="1349298" y="446049"/>
                </a:lnTo>
                <a:lnTo>
                  <a:pt x="1371600" y="468352"/>
                </a:lnTo>
                <a:cubicBezTo>
                  <a:pt x="1399629" y="552439"/>
                  <a:pt x="1361819" y="448788"/>
                  <a:pt x="1405054" y="535259"/>
                </a:cubicBezTo>
                <a:cubicBezTo>
                  <a:pt x="1410311" y="545773"/>
                  <a:pt x="1409373" y="559148"/>
                  <a:pt x="1416205" y="568713"/>
                </a:cubicBezTo>
                <a:cubicBezTo>
                  <a:pt x="1429059" y="586709"/>
                  <a:pt x="1469592" y="624655"/>
                  <a:pt x="1494264" y="635620"/>
                </a:cubicBezTo>
                <a:cubicBezTo>
                  <a:pt x="1515747" y="645168"/>
                  <a:pt x="1540144" y="647408"/>
                  <a:pt x="1561171" y="657922"/>
                </a:cubicBezTo>
                <a:cubicBezTo>
                  <a:pt x="1576039" y="665356"/>
                  <a:pt x="1590006" y="674968"/>
                  <a:pt x="1605776" y="680225"/>
                </a:cubicBezTo>
                <a:cubicBezTo>
                  <a:pt x="1623757" y="686219"/>
                  <a:pt x="1642611" y="690263"/>
                  <a:pt x="1661532" y="691376"/>
                </a:cubicBezTo>
                <a:cubicBezTo>
                  <a:pt x="1769205" y="697710"/>
                  <a:pt x="1877122" y="698810"/>
                  <a:pt x="1984917" y="702527"/>
                </a:cubicBezTo>
                <a:cubicBezTo>
                  <a:pt x="2041366" y="711936"/>
                  <a:pt x="2109875" y="722616"/>
                  <a:pt x="2163337" y="735981"/>
                </a:cubicBezTo>
                <a:cubicBezTo>
                  <a:pt x="2178205" y="739698"/>
                  <a:pt x="2193206" y="742922"/>
                  <a:pt x="2207942" y="747132"/>
                </a:cubicBezTo>
                <a:cubicBezTo>
                  <a:pt x="2219244" y="750361"/>
                  <a:pt x="2230093" y="755054"/>
                  <a:pt x="2241395" y="758283"/>
                </a:cubicBezTo>
                <a:cubicBezTo>
                  <a:pt x="2256131" y="762493"/>
                  <a:pt x="2271264" y="765225"/>
                  <a:pt x="2286000" y="769435"/>
                </a:cubicBezTo>
                <a:cubicBezTo>
                  <a:pt x="2297302" y="772664"/>
                  <a:pt x="2308050" y="777735"/>
                  <a:pt x="2319454" y="780586"/>
                </a:cubicBezTo>
                <a:cubicBezTo>
                  <a:pt x="2337842" y="785183"/>
                  <a:pt x="2356708" y="787626"/>
                  <a:pt x="2375210" y="791737"/>
                </a:cubicBezTo>
                <a:cubicBezTo>
                  <a:pt x="2390171" y="795062"/>
                  <a:pt x="2404854" y="799563"/>
                  <a:pt x="2419815" y="802888"/>
                </a:cubicBezTo>
                <a:cubicBezTo>
                  <a:pt x="2438317" y="806999"/>
                  <a:pt x="2457069" y="809927"/>
                  <a:pt x="2475571" y="814039"/>
                </a:cubicBezTo>
                <a:cubicBezTo>
                  <a:pt x="2490532" y="817364"/>
                  <a:pt x="2505004" y="823024"/>
                  <a:pt x="2520176" y="825191"/>
                </a:cubicBezTo>
                <a:cubicBezTo>
                  <a:pt x="2557157" y="830474"/>
                  <a:pt x="2594660" y="831405"/>
                  <a:pt x="2631688" y="836342"/>
                </a:cubicBezTo>
                <a:cubicBezTo>
                  <a:pt x="2650475" y="838847"/>
                  <a:pt x="2668637" y="845142"/>
                  <a:pt x="2687444" y="847493"/>
                </a:cubicBezTo>
                <a:cubicBezTo>
                  <a:pt x="2728184" y="852585"/>
                  <a:pt x="2769220" y="854927"/>
                  <a:pt x="2810108" y="858644"/>
                </a:cubicBezTo>
                <a:cubicBezTo>
                  <a:pt x="2919366" y="880497"/>
                  <a:pt x="2875557" y="876632"/>
                  <a:pt x="3055434" y="858644"/>
                </a:cubicBezTo>
                <a:cubicBezTo>
                  <a:pt x="3067130" y="857474"/>
                  <a:pt x="3078374" y="852750"/>
                  <a:pt x="3088888" y="847493"/>
                </a:cubicBezTo>
                <a:cubicBezTo>
                  <a:pt x="3134657" y="824609"/>
                  <a:pt x="3110067" y="830550"/>
                  <a:pt x="3144644" y="802888"/>
                </a:cubicBezTo>
                <a:cubicBezTo>
                  <a:pt x="3155109" y="794516"/>
                  <a:pt x="3167922" y="789308"/>
                  <a:pt x="3178098" y="780586"/>
                </a:cubicBezTo>
                <a:cubicBezTo>
                  <a:pt x="3194063" y="766902"/>
                  <a:pt x="3205207" y="747645"/>
                  <a:pt x="3222703" y="735981"/>
                </a:cubicBezTo>
                <a:cubicBezTo>
                  <a:pt x="3233854" y="728547"/>
                  <a:pt x="3245691" y="722051"/>
                  <a:pt x="3256156" y="713679"/>
                </a:cubicBezTo>
                <a:lnTo>
                  <a:pt x="3289610" y="680225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BF3F12A-55F5-4089-B830-87EF68B32E23}"/>
              </a:ext>
            </a:extLst>
          </p:cNvPr>
          <p:cNvSpPr/>
          <p:nvPr/>
        </p:nvSpPr>
        <p:spPr>
          <a:xfrm>
            <a:off x="5040351" y="3914078"/>
            <a:ext cx="1951464" cy="836342"/>
          </a:xfrm>
          <a:custGeom>
            <a:avLst/>
            <a:gdLst>
              <a:gd name="connsiteX0" fmla="*/ 0 w 1951464"/>
              <a:gd name="connsiteY0" fmla="*/ 0 h 836342"/>
              <a:gd name="connsiteX1" fmla="*/ 156117 w 1951464"/>
              <a:gd name="connsiteY1" fmla="*/ 11151 h 836342"/>
              <a:gd name="connsiteX2" fmla="*/ 234176 w 1951464"/>
              <a:gd name="connsiteY2" fmla="*/ 44605 h 836342"/>
              <a:gd name="connsiteX3" fmla="*/ 289932 w 1951464"/>
              <a:gd name="connsiteY3" fmla="*/ 55756 h 836342"/>
              <a:gd name="connsiteX4" fmla="*/ 423747 w 1951464"/>
              <a:gd name="connsiteY4" fmla="*/ 100361 h 836342"/>
              <a:gd name="connsiteX5" fmla="*/ 524108 w 1951464"/>
              <a:gd name="connsiteY5" fmla="*/ 133815 h 836342"/>
              <a:gd name="connsiteX6" fmla="*/ 646771 w 1951464"/>
              <a:gd name="connsiteY6" fmla="*/ 167268 h 836342"/>
              <a:gd name="connsiteX7" fmla="*/ 702527 w 1951464"/>
              <a:gd name="connsiteY7" fmla="*/ 189571 h 836342"/>
              <a:gd name="connsiteX8" fmla="*/ 758283 w 1951464"/>
              <a:gd name="connsiteY8" fmla="*/ 200722 h 836342"/>
              <a:gd name="connsiteX9" fmla="*/ 858644 w 1951464"/>
              <a:gd name="connsiteY9" fmla="*/ 234176 h 836342"/>
              <a:gd name="connsiteX10" fmla="*/ 892098 w 1951464"/>
              <a:gd name="connsiteY10" fmla="*/ 245327 h 836342"/>
              <a:gd name="connsiteX11" fmla="*/ 936703 w 1951464"/>
              <a:gd name="connsiteY11" fmla="*/ 267629 h 836342"/>
              <a:gd name="connsiteX12" fmla="*/ 981308 w 1951464"/>
              <a:gd name="connsiteY12" fmla="*/ 278781 h 836342"/>
              <a:gd name="connsiteX13" fmla="*/ 1025912 w 1951464"/>
              <a:gd name="connsiteY13" fmla="*/ 301083 h 836342"/>
              <a:gd name="connsiteX14" fmla="*/ 1103971 w 1951464"/>
              <a:gd name="connsiteY14" fmla="*/ 323385 h 836342"/>
              <a:gd name="connsiteX15" fmla="*/ 1148576 w 1951464"/>
              <a:gd name="connsiteY15" fmla="*/ 345688 h 836342"/>
              <a:gd name="connsiteX16" fmla="*/ 1260088 w 1951464"/>
              <a:gd name="connsiteY16" fmla="*/ 379142 h 836342"/>
              <a:gd name="connsiteX17" fmla="*/ 1349298 w 1951464"/>
              <a:gd name="connsiteY17" fmla="*/ 412595 h 836342"/>
              <a:gd name="connsiteX18" fmla="*/ 1449659 w 1951464"/>
              <a:gd name="connsiteY18" fmla="*/ 446049 h 836342"/>
              <a:gd name="connsiteX19" fmla="*/ 1483112 w 1951464"/>
              <a:gd name="connsiteY19" fmla="*/ 468351 h 836342"/>
              <a:gd name="connsiteX20" fmla="*/ 1561171 w 1951464"/>
              <a:gd name="connsiteY20" fmla="*/ 501805 h 836342"/>
              <a:gd name="connsiteX21" fmla="*/ 1628078 w 1951464"/>
              <a:gd name="connsiteY21" fmla="*/ 535259 h 836342"/>
              <a:gd name="connsiteX22" fmla="*/ 1661532 w 1951464"/>
              <a:gd name="connsiteY22" fmla="*/ 557561 h 836342"/>
              <a:gd name="connsiteX23" fmla="*/ 1694986 w 1951464"/>
              <a:gd name="connsiteY23" fmla="*/ 568712 h 836342"/>
              <a:gd name="connsiteX24" fmla="*/ 1750742 w 1951464"/>
              <a:gd name="connsiteY24" fmla="*/ 613317 h 836342"/>
              <a:gd name="connsiteX25" fmla="*/ 1828800 w 1951464"/>
              <a:gd name="connsiteY25" fmla="*/ 680224 h 836342"/>
              <a:gd name="connsiteX26" fmla="*/ 1851103 w 1951464"/>
              <a:gd name="connsiteY26" fmla="*/ 713678 h 836342"/>
              <a:gd name="connsiteX27" fmla="*/ 1895708 w 1951464"/>
              <a:gd name="connsiteY27" fmla="*/ 758283 h 836342"/>
              <a:gd name="connsiteX28" fmla="*/ 1951464 w 1951464"/>
              <a:gd name="connsiteY28" fmla="*/ 836342 h 83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51464" h="836342">
                <a:moveTo>
                  <a:pt x="0" y="0"/>
                </a:moveTo>
                <a:cubicBezTo>
                  <a:pt x="52039" y="3717"/>
                  <a:pt x="104265" y="5390"/>
                  <a:pt x="156117" y="11151"/>
                </a:cubicBezTo>
                <a:cubicBezTo>
                  <a:pt x="241806" y="20672"/>
                  <a:pt x="163413" y="18069"/>
                  <a:pt x="234176" y="44605"/>
                </a:cubicBezTo>
                <a:cubicBezTo>
                  <a:pt x="251923" y="51260"/>
                  <a:pt x="271347" y="52039"/>
                  <a:pt x="289932" y="55756"/>
                </a:cubicBezTo>
                <a:cubicBezTo>
                  <a:pt x="390514" y="106048"/>
                  <a:pt x="265746" y="47695"/>
                  <a:pt x="423747" y="100361"/>
                </a:cubicBezTo>
                <a:cubicBezTo>
                  <a:pt x="562261" y="146532"/>
                  <a:pt x="364303" y="101852"/>
                  <a:pt x="524108" y="133815"/>
                </a:cubicBezTo>
                <a:cubicBezTo>
                  <a:pt x="617840" y="180681"/>
                  <a:pt x="511747" y="133512"/>
                  <a:pt x="646771" y="167268"/>
                </a:cubicBezTo>
                <a:cubicBezTo>
                  <a:pt x="666190" y="172123"/>
                  <a:pt x="683354" y="183819"/>
                  <a:pt x="702527" y="189571"/>
                </a:cubicBezTo>
                <a:cubicBezTo>
                  <a:pt x="720681" y="195017"/>
                  <a:pt x="740059" y="195515"/>
                  <a:pt x="758283" y="200722"/>
                </a:cubicBezTo>
                <a:cubicBezTo>
                  <a:pt x="792189" y="210410"/>
                  <a:pt x="825190" y="223025"/>
                  <a:pt x="858644" y="234176"/>
                </a:cubicBezTo>
                <a:cubicBezTo>
                  <a:pt x="869795" y="237893"/>
                  <a:pt x="881584" y="240070"/>
                  <a:pt x="892098" y="245327"/>
                </a:cubicBezTo>
                <a:cubicBezTo>
                  <a:pt x="906966" y="252761"/>
                  <a:pt x="921138" y="261792"/>
                  <a:pt x="936703" y="267629"/>
                </a:cubicBezTo>
                <a:cubicBezTo>
                  <a:pt x="951053" y="273010"/>
                  <a:pt x="966958" y="273400"/>
                  <a:pt x="981308" y="278781"/>
                </a:cubicBezTo>
                <a:cubicBezTo>
                  <a:pt x="996872" y="284618"/>
                  <a:pt x="1010290" y="295402"/>
                  <a:pt x="1025912" y="301083"/>
                </a:cubicBezTo>
                <a:cubicBezTo>
                  <a:pt x="1051344" y="310331"/>
                  <a:pt x="1078539" y="314137"/>
                  <a:pt x="1103971" y="323385"/>
                </a:cubicBezTo>
                <a:cubicBezTo>
                  <a:pt x="1119594" y="329066"/>
                  <a:pt x="1133011" y="339851"/>
                  <a:pt x="1148576" y="345688"/>
                </a:cubicBezTo>
                <a:cubicBezTo>
                  <a:pt x="1212617" y="369704"/>
                  <a:pt x="1183812" y="341005"/>
                  <a:pt x="1260088" y="379142"/>
                </a:cubicBezTo>
                <a:cubicBezTo>
                  <a:pt x="1318401" y="408298"/>
                  <a:pt x="1288566" y="397412"/>
                  <a:pt x="1349298" y="412595"/>
                </a:cubicBezTo>
                <a:cubicBezTo>
                  <a:pt x="1499322" y="487609"/>
                  <a:pt x="1276736" y="381204"/>
                  <a:pt x="1449659" y="446049"/>
                </a:cubicBezTo>
                <a:cubicBezTo>
                  <a:pt x="1462208" y="450755"/>
                  <a:pt x="1471476" y="461702"/>
                  <a:pt x="1483112" y="468351"/>
                </a:cubicBezTo>
                <a:cubicBezTo>
                  <a:pt x="1568146" y="516942"/>
                  <a:pt x="1490793" y="470526"/>
                  <a:pt x="1561171" y="501805"/>
                </a:cubicBezTo>
                <a:cubicBezTo>
                  <a:pt x="1583957" y="511932"/>
                  <a:pt x="1606281" y="523150"/>
                  <a:pt x="1628078" y="535259"/>
                </a:cubicBezTo>
                <a:cubicBezTo>
                  <a:pt x="1639794" y="541768"/>
                  <a:pt x="1649545" y="551568"/>
                  <a:pt x="1661532" y="557561"/>
                </a:cubicBezTo>
                <a:cubicBezTo>
                  <a:pt x="1672046" y="562818"/>
                  <a:pt x="1683835" y="564995"/>
                  <a:pt x="1694986" y="568712"/>
                </a:cubicBezTo>
                <a:cubicBezTo>
                  <a:pt x="1770892" y="644621"/>
                  <a:pt x="1652289" y="528930"/>
                  <a:pt x="1750742" y="613317"/>
                </a:cubicBezTo>
                <a:cubicBezTo>
                  <a:pt x="1845389" y="694442"/>
                  <a:pt x="1751996" y="629022"/>
                  <a:pt x="1828800" y="680224"/>
                </a:cubicBezTo>
                <a:cubicBezTo>
                  <a:pt x="1836234" y="691375"/>
                  <a:pt x="1842381" y="703502"/>
                  <a:pt x="1851103" y="713678"/>
                </a:cubicBezTo>
                <a:cubicBezTo>
                  <a:pt x="1864787" y="729643"/>
                  <a:pt x="1884044" y="740787"/>
                  <a:pt x="1895708" y="758283"/>
                </a:cubicBezTo>
                <a:cubicBezTo>
                  <a:pt x="1943228" y="829564"/>
                  <a:pt x="1921359" y="806237"/>
                  <a:pt x="1951464" y="83634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C4AF54-85B7-4FC0-A63C-5D3C77442FE7}"/>
              </a:ext>
            </a:extLst>
          </p:cNvPr>
          <p:cNvSpPr/>
          <p:nvPr/>
        </p:nvSpPr>
        <p:spPr>
          <a:xfrm>
            <a:off x="3423424" y="2531327"/>
            <a:ext cx="3323064" cy="2776653"/>
          </a:xfrm>
          <a:custGeom>
            <a:avLst/>
            <a:gdLst>
              <a:gd name="connsiteX0" fmla="*/ 0 w 3323064"/>
              <a:gd name="connsiteY0" fmla="*/ 2776653 h 2776653"/>
              <a:gd name="connsiteX1" fmla="*/ 111513 w 3323064"/>
              <a:gd name="connsiteY1" fmla="*/ 2765502 h 2776653"/>
              <a:gd name="connsiteX2" fmla="*/ 167269 w 3323064"/>
              <a:gd name="connsiteY2" fmla="*/ 2743200 h 2776653"/>
              <a:gd name="connsiteX3" fmla="*/ 200722 w 3323064"/>
              <a:gd name="connsiteY3" fmla="*/ 2732049 h 2776653"/>
              <a:gd name="connsiteX4" fmla="*/ 267630 w 3323064"/>
              <a:gd name="connsiteY4" fmla="*/ 2676293 h 2776653"/>
              <a:gd name="connsiteX5" fmla="*/ 301083 w 3323064"/>
              <a:gd name="connsiteY5" fmla="*/ 2665141 h 2776653"/>
              <a:gd name="connsiteX6" fmla="*/ 379142 w 3323064"/>
              <a:gd name="connsiteY6" fmla="*/ 2609385 h 2776653"/>
              <a:gd name="connsiteX7" fmla="*/ 457200 w 3323064"/>
              <a:gd name="connsiteY7" fmla="*/ 2564780 h 2776653"/>
              <a:gd name="connsiteX8" fmla="*/ 535259 w 3323064"/>
              <a:gd name="connsiteY8" fmla="*/ 2497873 h 2776653"/>
              <a:gd name="connsiteX9" fmla="*/ 579864 w 3323064"/>
              <a:gd name="connsiteY9" fmla="*/ 2453268 h 2776653"/>
              <a:gd name="connsiteX10" fmla="*/ 669074 w 3323064"/>
              <a:gd name="connsiteY10" fmla="*/ 2397512 h 2776653"/>
              <a:gd name="connsiteX11" fmla="*/ 702527 w 3323064"/>
              <a:gd name="connsiteY11" fmla="*/ 2352907 h 2776653"/>
              <a:gd name="connsiteX12" fmla="*/ 735981 w 3323064"/>
              <a:gd name="connsiteY12" fmla="*/ 2330605 h 2776653"/>
              <a:gd name="connsiteX13" fmla="*/ 769435 w 3323064"/>
              <a:gd name="connsiteY13" fmla="*/ 2297151 h 2776653"/>
              <a:gd name="connsiteX14" fmla="*/ 814039 w 3323064"/>
              <a:gd name="connsiteY14" fmla="*/ 2263697 h 2776653"/>
              <a:gd name="connsiteX15" fmla="*/ 869796 w 3323064"/>
              <a:gd name="connsiteY15" fmla="*/ 2207941 h 2776653"/>
              <a:gd name="connsiteX16" fmla="*/ 959005 w 3323064"/>
              <a:gd name="connsiteY16" fmla="*/ 2118732 h 2776653"/>
              <a:gd name="connsiteX17" fmla="*/ 981308 w 3323064"/>
              <a:gd name="connsiteY17" fmla="*/ 2096429 h 2776653"/>
              <a:gd name="connsiteX18" fmla="*/ 1037064 w 3323064"/>
              <a:gd name="connsiteY18" fmla="*/ 2051824 h 2776653"/>
              <a:gd name="connsiteX19" fmla="*/ 1081669 w 3323064"/>
              <a:gd name="connsiteY19" fmla="*/ 1984917 h 2776653"/>
              <a:gd name="connsiteX20" fmla="*/ 1092820 w 3323064"/>
              <a:gd name="connsiteY20" fmla="*/ 1951463 h 2776653"/>
              <a:gd name="connsiteX21" fmla="*/ 1115122 w 3323064"/>
              <a:gd name="connsiteY21" fmla="*/ 1918010 h 2776653"/>
              <a:gd name="connsiteX22" fmla="*/ 1137425 w 3323064"/>
              <a:gd name="connsiteY22" fmla="*/ 1795346 h 2776653"/>
              <a:gd name="connsiteX23" fmla="*/ 1148576 w 3323064"/>
              <a:gd name="connsiteY23" fmla="*/ 1761893 h 2776653"/>
              <a:gd name="connsiteX24" fmla="*/ 1137425 w 3323064"/>
              <a:gd name="connsiteY24" fmla="*/ 1505414 h 2776653"/>
              <a:gd name="connsiteX25" fmla="*/ 1126274 w 3323064"/>
              <a:gd name="connsiteY25" fmla="*/ 1471961 h 2776653"/>
              <a:gd name="connsiteX26" fmla="*/ 1103971 w 3323064"/>
              <a:gd name="connsiteY26" fmla="*/ 1393902 h 2776653"/>
              <a:gd name="connsiteX27" fmla="*/ 1092820 w 3323064"/>
              <a:gd name="connsiteY27" fmla="*/ 1315844 h 2776653"/>
              <a:gd name="connsiteX28" fmla="*/ 1070517 w 3323064"/>
              <a:gd name="connsiteY28" fmla="*/ 1037063 h 2776653"/>
              <a:gd name="connsiteX29" fmla="*/ 1059366 w 3323064"/>
              <a:gd name="connsiteY29" fmla="*/ 992458 h 2776653"/>
              <a:gd name="connsiteX30" fmla="*/ 1070517 w 3323064"/>
              <a:gd name="connsiteY30" fmla="*/ 724829 h 2776653"/>
              <a:gd name="connsiteX31" fmla="*/ 1103971 w 3323064"/>
              <a:gd name="connsiteY31" fmla="*/ 713678 h 2776653"/>
              <a:gd name="connsiteX32" fmla="*/ 1248937 w 3323064"/>
              <a:gd name="connsiteY32" fmla="*/ 724829 h 2776653"/>
              <a:gd name="connsiteX33" fmla="*/ 1315844 w 3323064"/>
              <a:gd name="connsiteY33" fmla="*/ 747132 h 2776653"/>
              <a:gd name="connsiteX34" fmla="*/ 1360449 w 3323064"/>
              <a:gd name="connsiteY34" fmla="*/ 758283 h 2776653"/>
              <a:gd name="connsiteX35" fmla="*/ 1427356 w 3323064"/>
              <a:gd name="connsiteY35" fmla="*/ 780585 h 2776653"/>
              <a:gd name="connsiteX36" fmla="*/ 1460810 w 3323064"/>
              <a:gd name="connsiteY36" fmla="*/ 791736 h 2776653"/>
              <a:gd name="connsiteX37" fmla="*/ 1527717 w 3323064"/>
              <a:gd name="connsiteY37" fmla="*/ 814039 h 2776653"/>
              <a:gd name="connsiteX38" fmla="*/ 1561171 w 3323064"/>
              <a:gd name="connsiteY38" fmla="*/ 825190 h 2776653"/>
              <a:gd name="connsiteX39" fmla="*/ 1694986 w 3323064"/>
              <a:gd name="connsiteY39" fmla="*/ 847493 h 2776653"/>
              <a:gd name="connsiteX40" fmla="*/ 2029522 w 3323064"/>
              <a:gd name="connsiteY40" fmla="*/ 825190 h 2776653"/>
              <a:gd name="connsiteX41" fmla="*/ 2062976 w 3323064"/>
              <a:gd name="connsiteY41" fmla="*/ 814039 h 2776653"/>
              <a:gd name="connsiteX42" fmla="*/ 2118732 w 3323064"/>
              <a:gd name="connsiteY42" fmla="*/ 780585 h 2776653"/>
              <a:gd name="connsiteX43" fmla="*/ 2219093 w 3323064"/>
              <a:gd name="connsiteY43" fmla="*/ 724829 h 2776653"/>
              <a:gd name="connsiteX44" fmla="*/ 2274849 w 3323064"/>
              <a:gd name="connsiteY44" fmla="*/ 680224 h 2776653"/>
              <a:gd name="connsiteX45" fmla="*/ 2297152 w 3323064"/>
              <a:gd name="connsiteY45" fmla="*/ 646771 h 2776653"/>
              <a:gd name="connsiteX46" fmla="*/ 2341756 w 3323064"/>
              <a:gd name="connsiteY46" fmla="*/ 624468 h 2776653"/>
              <a:gd name="connsiteX47" fmla="*/ 2397513 w 3323064"/>
              <a:gd name="connsiteY47" fmla="*/ 568712 h 2776653"/>
              <a:gd name="connsiteX48" fmla="*/ 2430966 w 3323064"/>
              <a:gd name="connsiteY48" fmla="*/ 535258 h 2776653"/>
              <a:gd name="connsiteX49" fmla="*/ 2553630 w 3323064"/>
              <a:gd name="connsiteY49" fmla="*/ 446049 h 2776653"/>
              <a:gd name="connsiteX50" fmla="*/ 2620537 w 3323064"/>
              <a:gd name="connsiteY50" fmla="*/ 367990 h 2776653"/>
              <a:gd name="connsiteX51" fmla="*/ 2687444 w 3323064"/>
              <a:gd name="connsiteY51" fmla="*/ 312234 h 2776653"/>
              <a:gd name="connsiteX52" fmla="*/ 2743200 w 3323064"/>
              <a:gd name="connsiteY52" fmla="*/ 256478 h 2776653"/>
              <a:gd name="connsiteX53" fmla="*/ 2798956 w 3323064"/>
              <a:gd name="connsiteY53" fmla="*/ 200722 h 2776653"/>
              <a:gd name="connsiteX54" fmla="*/ 2832410 w 3323064"/>
              <a:gd name="connsiteY54" fmla="*/ 167268 h 2776653"/>
              <a:gd name="connsiteX55" fmla="*/ 2865864 w 3323064"/>
              <a:gd name="connsiteY55" fmla="*/ 156117 h 2776653"/>
              <a:gd name="connsiteX56" fmla="*/ 2932771 w 3323064"/>
              <a:gd name="connsiteY56" fmla="*/ 100361 h 2776653"/>
              <a:gd name="connsiteX57" fmla="*/ 3010830 w 3323064"/>
              <a:gd name="connsiteY57" fmla="*/ 44605 h 2776653"/>
              <a:gd name="connsiteX58" fmla="*/ 3055435 w 3323064"/>
              <a:gd name="connsiteY58" fmla="*/ 22302 h 2776653"/>
              <a:gd name="connsiteX59" fmla="*/ 3122342 w 3323064"/>
              <a:gd name="connsiteY59" fmla="*/ 0 h 2776653"/>
              <a:gd name="connsiteX60" fmla="*/ 3189249 w 3323064"/>
              <a:gd name="connsiteY60" fmla="*/ 11151 h 2776653"/>
              <a:gd name="connsiteX61" fmla="*/ 3222703 w 3323064"/>
              <a:gd name="connsiteY61" fmla="*/ 33453 h 2776653"/>
              <a:gd name="connsiteX62" fmla="*/ 3267308 w 3323064"/>
              <a:gd name="connsiteY62" fmla="*/ 78058 h 2776653"/>
              <a:gd name="connsiteX63" fmla="*/ 3323064 w 3323064"/>
              <a:gd name="connsiteY63" fmla="*/ 89210 h 27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323064" h="2776653">
                <a:moveTo>
                  <a:pt x="0" y="2776653"/>
                </a:moveTo>
                <a:cubicBezTo>
                  <a:pt x="37171" y="2772936"/>
                  <a:pt x="74882" y="2772828"/>
                  <a:pt x="111513" y="2765502"/>
                </a:cubicBezTo>
                <a:cubicBezTo>
                  <a:pt x="131141" y="2761576"/>
                  <a:pt x="148527" y="2750228"/>
                  <a:pt x="167269" y="2743200"/>
                </a:cubicBezTo>
                <a:cubicBezTo>
                  <a:pt x="178275" y="2739073"/>
                  <a:pt x="189571" y="2735766"/>
                  <a:pt x="200722" y="2732049"/>
                </a:cubicBezTo>
                <a:cubicBezTo>
                  <a:pt x="223672" y="2709099"/>
                  <a:pt x="236701" y="2693967"/>
                  <a:pt x="267630" y="2676293"/>
                </a:cubicBezTo>
                <a:cubicBezTo>
                  <a:pt x="277836" y="2670461"/>
                  <a:pt x="289932" y="2668858"/>
                  <a:pt x="301083" y="2665141"/>
                </a:cubicBezTo>
                <a:cubicBezTo>
                  <a:pt x="344996" y="2621230"/>
                  <a:pt x="301417" y="2661201"/>
                  <a:pt x="379142" y="2609385"/>
                </a:cubicBezTo>
                <a:cubicBezTo>
                  <a:pt x="446652" y="2564379"/>
                  <a:pt x="397577" y="2584656"/>
                  <a:pt x="457200" y="2564780"/>
                </a:cubicBezTo>
                <a:cubicBezTo>
                  <a:pt x="501763" y="2497939"/>
                  <a:pt x="451456" y="2563053"/>
                  <a:pt x="535259" y="2497873"/>
                </a:cubicBezTo>
                <a:cubicBezTo>
                  <a:pt x="551857" y="2484964"/>
                  <a:pt x="564040" y="2467114"/>
                  <a:pt x="579864" y="2453268"/>
                </a:cubicBezTo>
                <a:cubicBezTo>
                  <a:pt x="618468" y="2419490"/>
                  <a:pt x="625108" y="2419495"/>
                  <a:pt x="669074" y="2397512"/>
                </a:cubicBezTo>
                <a:cubicBezTo>
                  <a:pt x="680225" y="2382644"/>
                  <a:pt x="689385" y="2366049"/>
                  <a:pt x="702527" y="2352907"/>
                </a:cubicBezTo>
                <a:cubicBezTo>
                  <a:pt x="712004" y="2343430"/>
                  <a:pt x="725685" y="2339185"/>
                  <a:pt x="735981" y="2330605"/>
                </a:cubicBezTo>
                <a:cubicBezTo>
                  <a:pt x="748096" y="2320509"/>
                  <a:pt x="757461" y="2307414"/>
                  <a:pt x="769435" y="2297151"/>
                </a:cubicBezTo>
                <a:cubicBezTo>
                  <a:pt x="783546" y="2285056"/>
                  <a:pt x="800148" y="2276044"/>
                  <a:pt x="814039" y="2263697"/>
                </a:cubicBezTo>
                <a:cubicBezTo>
                  <a:pt x="833684" y="2246235"/>
                  <a:pt x="851210" y="2226526"/>
                  <a:pt x="869796" y="2207941"/>
                </a:cubicBezTo>
                <a:lnTo>
                  <a:pt x="959005" y="2118732"/>
                </a:lnTo>
                <a:cubicBezTo>
                  <a:pt x="966439" y="2111298"/>
                  <a:pt x="972560" y="2102261"/>
                  <a:pt x="981308" y="2096429"/>
                </a:cubicBezTo>
                <a:cubicBezTo>
                  <a:pt x="1003255" y="2081798"/>
                  <a:pt x="1021174" y="2073011"/>
                  <a:pt x="1037064" y="2051824"/>
                </a:cubicBezTo>
                <a:cubicBezTo>
                  <a:pt x="1053147" y="2030381"/>
                  <a:pt x="1081669" y="1984917"/>
                  <a:pt x="1081669" y="1984917"/>
                </a:cubicBezTo>
                <a:cubicBezTo>
                  <a:pt x="1085386" y="1973766"/>
                  <a:pt x="1087563" y="1961977"/>
                  <a:pt x="1092820" y="1951463"/>
                </a:cubicBezTo>
                <a:cubicBezTo>
                  <a:pt x="1098813" y="1939476"/>
                  <a:pt x="1109843" y="1930328"/>
                  <a:pt x="1115122" y="1918010"/>
                </a:cubicBezTo>
                <a:cubicBezTo>
                  <a:pt x="1127521" y="1889079"/>
                  <a:pt x="1132901" y="1817966"/>
                  <a:pt x="1137425" y="1795346"/>
                </a:cubicBezTo>
                <a:cubicBezTo>
                  <a:pt x="1139730" y="1783820"/>
                  <a:pt x="1144859" y="1773044"/>
                  <a:pt x="1148576" y="1761893"/>
                </a:cubicBezTo>
                <a:cubicBezTo>
                  <a:pt x="1144859" y="1676400"/>
                  <a:pt x="1143988" y="1590736"/>
                  <a:pt x="1137425" y="1505414"/>
                </a:cubicBezTo>
                <a:cubicBezTo>
                  <a:pt x="1136524" y="1493694"/>
                  <a:pt x="1129503" y="1483263"/>
                  <a:pt x="1126274" y="1471961"/>
                </a:cubicBezTo>
                <a:cubicBezTo>
                  <a:pt x="1098267" y="1373938"/>
                  <a:pt x="1130709" y="1474119"/>
                  <a:pt x="1103971" y="1393902"/>
                </a:cubicBezTo>
                <a:cubicBezTo>
                  <a:pt x="1100254" y="1367883"/>
                  <a:pt x="1095200" y="1342020"/>
                  <a:pt x="1092820" y="1315844"/>
                </a:cubicBezTo>
                <a:cubicBezTo>
                  <a:pt x="1084294" y="1222057"/>
                  <a:pt x="1083814" y="1130137"/>
                  <a:pt x="1070517" y="1037063"/>
                </a:cubicBezTo>
                <a:cubicBezTo>
                  <a:pt x="1068350" y="1021891"/>
                  <a:pt x="1063083" y="1007326"/>
                  <a:pt x="1059366" y="992458"/>
                </a:cubicBezTo>
                <a:cubicBezTo>
                  <a:pt x="1063083" y="903248"/>
                  <a:pt x="1056410" y="812995"/>
                  <a:pt x="1070517" y="724829"/>
                </a:cubicBezTo>
                <a:cubicBezTo>
                  <a:pt x="1072374" y="713222"/>
                  <a:pt x="1092216" y="713678"/>
                  <a:pt x="1103971" y="713678"/>
                </a:cubicBezTo>
                <a:cubicBezTo>
                  <a:pt x="1152436" y="713678"/>
                  <a:pt x="1200615" y="721112"/>
                  <a:pt x="1248937" y="724829"/>
                </a:cubicBezTo>
                <a:cubicBezTo>
                  <a:pt x="1271239" y="732263"/>
                  <a:pt x="1293037" y="741430"/>
                  <a:pt x="1315844" y="747132"/>
                </a:cubicBezTo>
                <a:cubicBezTo>
                  <a:pt x="1330712" y="750849"/>
                  <a:pt x="1345769" y="753879"/>
                  <a:pt x="1360449" y="758283"/>
                </a:cubicBezTo>
                <a:cubicBezTo>
                  <a:pt x="1382966" y="765038"/>
                  <a:pt x="1405054" y="773151"/>
                  <a:pt x="1427356" y="780585"/>
                </a:cubicBezTo>
                <a:lnTo>
                  <a:pt x="1460810" y="791736"/>
                </a:lnTo>
                <a:lnTo>
                  <a:pt x="1527717" y="814039"/>
                </a:lnTo>
                <a:cubicBezTo>
                  <a:pt x="1538868" y="817756"/>
                  <a:pt x="1549535" y="823528"/>
                  <a:pt x="1561171" y="825190"/>
                </a:cubicBezTo>
                <a:cubicBezTo>
                  <a:pt x="1657993" y="839021"/>
                  <a:pt x="1613457" y="831186"/>
                  <a:pt x="1694986" y="847493"/>
                </a:cubicBezTo>
                <a:cubicBezTo>
                  <a:pt x="1784247" y="843612"/>
                  <a:pt x="1926176" y="845859"/>
                  <a:pt x="2029522" y="825190"/>
                </a:cubicBezTo>
                <a:cubicBezTo>
                  <a:pt x="2041048" y="822885"/>
                  <a:pt x="2051825" y="817756"/>
                  <a:pt x="2062976" y="814039"/>
                </a:cubicBezTo>
                <a:cubicBezTo>
                  <a:pt x="2113010" y="764003"/>
                  <a:pt x="2053591" y="816774"/>
                  <a:pt x="2118732" y="780585"/>
                </a:cubicBezTo>
                <a:cubicBezTo>
                  <a:pt x="2233764" y="716679"/>
                  <a:pt x="2143395" y="750061"/>
                  <a:pt x="2219093" y="724829"/>
                </a:cubicBezTo>
                <a:cubicBezTo>
                  <a:pt x="2283009" y="628956"/>
                  <a:pt x="2197904" y="741779"/>
                  <a:pt x="2274849" y="680224"/>
                </a:cubicBezTo>
                <a:cubicBezTo>
                  <a:pt x="2285314" y="671852"/>
                  <a:pt x="2286856" y="655351"/>
                  <a:pt x="2297152" y="646771"/>
                </a:cubicBezTo>
                <a:cubicBezTo>
                  <a:pt x="2309922" y="636129"/>
                  <a:pt x="2328635" y="634674"/>
                  <a:pt x="2341756" y="624468"/>
                </a:cubicBezTo>
                <a:cubicBezTo>
                  <a:pt x="2362503" y="608331"/>
                  <a:pt x="2378927" y="587298"/>
                  <a:pt x="2397513" y="568712"/>
                </a:cubicBezTo>
                <a:cubicBezTo>
                  <a:pt x="2408664" y="557561"/>
                  <a:pt x="2417844" y="544006"/>
                  <a:pt x="2430966" y="535258"/>
                </a:cubicBezTo>
                <a:cubicBezTo>
                  <a:pt x="2486580" y="498182"/>
                  <a:pt x="2504555" y="488989"/>
                  <a:pt x="2553630" y="446049"/>
                </a:cubicBezTo>
                <a:cubicBezTo>
                  <a:pt x="2601059" y="404549"/>
                  <a:pt x="2576638" y="419206"/>
                  <a:pt x="2620537" y="367990"/>
                </a:cubicBezTo>
                <a:cubicBezTo>
                  <a:pt x="2649158" y="334599"/>
                  <a:pt x="2653030" y="335177"/>
                  <a:pt x="2687444" y="312234"/>
                </a:cubicBezTo>
                <a:cubicBezTo>
                  <a:pt x="2732050" y="245325"/>
                  <a:pt x="2683727" y="308517"/>
                  <a:pt x="2743200" y="256478"/>
                </a:cubicBezTo>
                <a:cubicBezTo>
                  <a:pt x="2762980" y="239170"/>
                  <a:pt x="2780371" y="219307"/>
                  <a:pt x="2798956" y="200722"/>
                </a:cubicBezTo>
                <a:cubicBezTo>
                  <a:pt x="2810107" y="189571"/>
                  <a:pt x="2817449" y="172255"/>
                  <a:pt x="2832410" y="167268"/>
                </a:cubicBezTo>
                <a:lnTo>
                  <a:pt x="2865864" y="156117"/>
                </a:lnTo>
                <a:cubicBezTo>
                  <a:pt x="2917929" y="104050"/>
                  <a:pt x="2878431" y="139175"/>
                  <a:pt x="2932771" y="100361"/>
                </a:cubicBezTo>
                <a:cubicBezTo>
                  <a:pt x="2956716" y="83257"/>
                  <a:pt x="2984541" y="59627"/>
                  <a:pt x="3010830" y="44605"/>
                </a:cubicBezTo>
                <a:cubicBezTo>
                  <a:pt x="3025263" y="36358"/>
                  <a:pt x="3040001" y="28476"/>
                  <a:pt x="3055435" y="22302"/>
                </a:cubicBezTo>
                <a:cubicBezTo>
                  <a:pt x="3077262" y="13571"/>
                  <a:pt x="3122342" y="0"/>
                  <a:pt x="3122342" y="0"/>
                </a:cubicBezTo>
                <a:cubicBezTo>
                  <a:pt x="3144644" y="3717"/>
                  <a:pt x="3167799" y="4001"/>
                  <a:pt x="3189249" y="11151"/>
                </a:cubicBezTo>
                <a:cubicBezTo>
                  <a:pt x="3201963" y="15389"/>
                  <a:pt x="3212527" y="24731"/>
                  <a:pt x="3222703" y="33453"/>
                </a:cubicBezTo>
                <a:cubicBezTo>
                  <a:pt x="3238668" y="47137"/>
                  <a:pt x="3247360" y="71408"/>
                  <a:pt x="3267308" y="78058"/>
                </a:cubicBezTo>
                <a:cubicBezTo>
                  <a:pt x="3307814" y="91561"/>
                  <a:pt x="3289007" y="89210"/>
                  <a:pt x="3323064" y="8921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01AA8BF-2B59-4C5B-A2CC-64BFB58325D8}"/>
              </a:ext>
            </a:extLst>
          </p:cNvPr>
          <p:cNvSpPr/>
          <p:nvPr/>
        </p:nvSpPr>
        <p:spPr>
          <a:xfrm>
            <a:off x="4348976" y="2653990"/>
            <a:ext cx="2587083" cy="2798956"/>
          </a:xfrm>
          <a:custGeom>
            <a:avLst/>
            <a:gdLst>
              <a:gd name="connsiteX0" fmla="*/ 0 w 2587083"/>
              <a:gd name="connsiteY0" fmla="*/ 2798956 h 2798956"/>
              <a:gd name="connsiteX1" fmla="*/ 55756 w 2587083"/>
              <a:gd name="connsiteY1" fmla="*/ 2776654 h 2798956"/>
              <a:gd name="connsiteX2" fmla="*/ 89209 w 2587083"/>
              <a:gd name="connsiteY2" fmla="*/ 2765503 h 2798956"/>
              <a:gd name="connsiteX3" fmla="*/ 111512 w 2587083"/>
              <a:gd name="connsiteY3" fmla="*/ 2743200 h 2798956"/>
              <a:gd name="connsiteX4" fmla="*/ 144965 w 2587083"/>
              <a:gd name="connsiteY4" fmla="*/ 2732049 h 2798956"/>
              <a:gd name="connsiteX5" fmla="*/ 189570 w 2587083"/>
              <a:gd name="connsiteY5" fmla="*/ 2709747 h 2798956"/>
              <a:gd name="connsiteX6" fmla="*/ 211873 w 2587083"/>
              <a:gd name="connsiteY6" fmla="*/ 2687444 h 2798956"/>
              <a:gd name="connsiteX7" fmla="*/ 312234 w 2587083"/>
              <a:gd name="connsiteY7" fmla="*/ 2609386 h 2798956"/>
              <a:gd name="connsiteX8" fmla="*/ 367990 w 2587083"/>
              <a:gd name="connsiteY8" fmla="*/ 2564781 h 2798956"/>
              <a:gd name="connsiteX9" fmla="*/ 501804 w 2587083"/>
              <a:gd name="connsiteY9" fmla="*/ 2453269 h 2798956"/>
              <a:gd name="connsiteX10" fmla="*/ 624468 w 2587083"/>
              <a:gd name="connsiteY10" fmla="*/ 2352908 h 2798956"/>
              <a:gd name="connsiteX11" fmla="*/ 691375 w 2587083"/>
              <a:gd name="connsiteY11" fmla="*/ 2308303 h 2798956"/>
              <a:gd name="connsiteX12" fmla="*/ 713678 w 2587083"/>
              <a:gd name="connsiteY12" fmla="*/ 2286000 h 2798956"/>
              <a:gd name="connsiteX13" fmla="*/ 814039 w 2587083"/>
              <a:gd name="connsiteY13" fmla="*/ 2230244 h 2798956"/>
              <a:gd name="connsiteX14" fmla="*/ 847492 w 2587083"/>
              <a:gd name="connsiteY14" fmla="*/ 2207942 h 2798956"/>
              <a:gd name="connsiteX15" fmla="*/ 936702 w 2587083"/>
              <a:gd name="connsiteY15" fmla="*/ 2163337 h 2798956"/>
              <a:gd name="connsiteX16" fmla="*/ 1014761 w 2587083"/>
              <a:gd name="connsiteY16" fmla="*/ 2129883 h 2798956"/>
              <a:gd name="connsiteX17" fmla="*/ 1059365 w 2587083"/>
              <a:gd name="connsiteY17" fmla="*/ 2096430 h 2798956"/>
              <a:gd name="connsiteX18" fmla="*/ 1092819 w 2587083"/>
              <a:gd name="connsiteY18" fmla="*/ 2074127 h 2798956"/>
              <a:gd name="connsiteX19" fmla="*/ 1159726 w 2587083"/>
              <a:gd name="connsiteY19" fmla="*/ 2029522 h 2798956"/>
              <a:gd name="connsiteX20" fmla="*/ 1182029 w 2587083"/>
              <a:gd name="connsiteY20" fmla="*/ 1996069 h 2798956"/>
              <a:gd name="connsiteX21" fmla="*/ 1215483 w 2587083"/>
              <a:gd name="connsiteY21" fmla="*/ 1973766 h 2798956"/>
              <a:gd name="connsiteX22" fmla="*/ 1293541 w 2587083"/>
              <a:gd name="connsiteY22" fmla="*/ 1929161 h 2798956"/>
              <a:gd name="connsiteX23" fmla="*/ 1360448 w 2587083"/>
              <a:gd name="connsiteY23" fmla="*/ 1873405 h 2798956"/>
              <a:gd name="connsiteX24" fmla="*/ 1438507 w 2587083"/>
              <a:gd name="connsiteY24" fmla="*/ 1828800 h 2798956"/>
              <a:gd name="connsiteX25" fmla="*/ 1516565 w 2587083"/>
              <a:gd name="connsiteY25" fmla="*/ 1761893 h 2798956"/>
              <a:gd name="connsiteX26" fmla="*/ 1561170 w 2587083"/>
              <a:gd name="connsiteY26" fmla="*/ 1728439 h 2798956"/>
              <a:gd name="connsiteX27" fmla="*/ 1594624 w 2587083"/>
              <a:gd name="connsiteY27" fmla="*/ 1706137 h 2798956"/>
              <a:gd name="connsiteX28" fmla="*/ 1683834 w 2587083"/>
              <a:gd name="connsiteY28" fmla="*/ 1605776 h 2798956"/>
              <a:gd name="connsiteX29" fmla="*/ 1750741 w 2587083"/>
              <a:gd name="connsiteY29" fmla="*/ 1538869 h 2798956"/>
              <a:gd name="connsiteX30" fmla="*/ 1773044 w 2587083"/>
              <a:gd name="connsiteY30" fmla="*/ 1505415 h 2798956"/>
              <a:gd name="connsiteX31" fmla="*/ 1795346 w 2587083"/>
              <a:gd name="connsiteY31" fmla="*/ 1483112 h 2798956"/>
              <a:gd name="connsiteX32" fmla="*/ 1828800 w 2587083"/>
              <a:gd name="connsiteY32" fmla="*/ 1438508 h 2798956"/>
              <a:gd name="connsiteX33" fmla="*/ 1862253 w 2587083"/>
              <a:gd name="connsiteY33" fmla="*/ 1382751 h 2798956"/>
              <a:gd name="connsiteX34" fmla="*/ 1884556 w 2587083"/>
              <a:gd name="connsiteY34" fmla="*/ 1326995 h 2798956"/>
              <a:gd name="connsiteX35" fmla="*/ 1906858 w 2587083"/>
              <a:gd name="connsiteY35" fmla="*/ 1282390 h 2798956"/>
              <a:gd name="connsiteX36" fmla="*/ 1940312 w 2587083"/>
              <a:gd name="connsiteY36" fmla="*/ 1182030 h 2798956"/>
              <a:gd name="connsiteX37" fmla="*/ 1996068 w 2587083"/>
              <a:gd name="connsiteY37" fmla="*/ 1070517 h 2798956"/>
              <a:gd name="connsiteX38" fmla="*/ 2029522 w 2587083"/>
              <a:gd name="connsiteY38" fmla="*/ 970156 h 2798956"/>
              <a:gd name="connsiteX39" fmla="*/ 2040673 w 2587083"/>
              <a:gd name="connsiteY39" fmla="*/ 936703 h 2798956"/>
              <a:gd name="connsiteX40" fmla="*/ 2085278 w 2587083"/>
              <a:gd name="connsiteY40" fmla="*/ 858644 h 2798956"/>
              <a:gd name="connsiteX41" fmla="*/ 2107580 w 2587083"/>
              <a:gd name="connsiteY41" fmla="*/ 791737 h 2798956"/>
              <a:gd name="connsiteX42" fmla="*/ 2118731 w 2587083"/>
              <a:gd name="connsiteY42" fmla="*/ 758283 h 2798956"/>
              <a:gd name="connsiteX43" fmla="*/ 2141034 w 2587083"/>
              <a:gd name="connsiteY43" fmla="*/ 724830 h 2798956"/>
              <a:gd name="connsiteX44" fmla="*/ 2163336 w 2587083"/>
              <a:gd name="connsiteY44" fmla="*/ 646771 h 2798956"/>
              <a:gd name="connsiteX45" fmla="*/ 2207941 w 2587083"/>
              <a:gd name="connsiteY45" fmla="*/ 579864 h 2798956"/>
              <a:gd name="connsiteX46" fmla="*/ 2241395 w 2587083"/>
              <a:gd name="connsiteY46" fmla="*/ 512956 h 2798956"/>
              <a:gd name="connsiteX47" fmla="*/ 2274848 w 2587083"/>
              <a:gd name="connsiteY47" fmla="*/ 434898 h 2798956"/>
              <a:gd name="connsiteX48" fmla="*/ 2330604 w 2587083"/>
              <a:gd name="connsiteY48" fmla="*/ 345688 h 2798956"/>
              <a:gd name="connsiteX49" fmla="*/ 2352907 w 2587083"/>
              <a:gd name="connsiteY49" fmla="*/ 323386 h 2798956"/>
              <a:gd name="connsiteX50" fmla="*/ 2419814 w 2587083"/>
              <a:gd name="connsiteY50" fmla="*/ 245327 h 2798956"/>
              <a:gd name="connsiteX51" fmla="*/ 2442117 w 2587083"/>
              <a:gd name="connsiteY51" fmla="*/ 223025 h 2798956"/>
              <a:gd name="connsiteX52" fmla="*/ 2464419 w 2587083"/>
              <a:gd name="connsiteY52" fmla="*/ 200722 h 2798956"/>
              <a:gd name="connsiteX53" fmla="*/ 2475570 w 2587083"/>
              <a:gd name="connsiteY53" fmla="*/ 167269 h 2798956"/>
              <a:gd name="connsiteX54" fmla="*/ 2497873 w 2587083"/>
              <a:gd name="connsiteY54" fmla="*/ 144966 h 2798956"/>
              <a:gd name="connsiteX55" fmla="*/ 2542478 w 2587083"/>
              <a:gd name="connsiteY55" fmla="*/ 89210 h 2798956"/>
              <a:gd name="connsiteX56" fmla="*/ 2553629 w 2587083"/>
              <a:gd name="connsiteY56" fmla="*/ 55756 h 2798956"/>
              <a:gd name="connsiteX57" fmla="*/ 2575931 w 2587083"/>
              <a:gd name="connsiteY57" fmla="*/ 22303 h 2798956"/>
              <a:gd name="connsiteX58" fmla="*/ 2587083 w 2587083"/>
              <a:gd name="connsiteY58" fmla="*/ 0 h 27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87083" h="2798956">
                <a:moveTo>
                  <a:pt x="0" y="2798956"/>
                </a:moveTo>
                <a:cubicBezTo>
                  <a:pt x="18585" y="2791522"/>
                  <a:pt x="37014" y="2783682"/>
                  <a:pt x="55756" y="2776654"/>
                </a:cubicBezTo>
                <a:cubicBezTo>
                  <a:pt x="66762" y="2772527"/>
                  <a:pt x="79130" y="2771551"/>
                  <a:pt x="89209" y="2765503"/>
                </a:cubicBezTo>
                <a:cubicBezTo>
                  <a:pt x="98224" y="2760094"/>
                  <a:pt x="102497" y="2748609"/>
                  <a:pt x="111512" y="2743200"/>
                </a:cubicBezTo>
                <a:cubicBezTo>
                  <a:pt x="121591" y="2737152"/>
                  <a:pt x="134161" y="2736679"/>
                  <a:pt x="144965" y="2732049"/>
                </a:cubicBezTo>
                <a:cubicBezTo>
                  <a:pt x="160244" y="2725501"/>
                  <a:pt x="174702" y="2717181"/>
                  <a:pt x="189570" y="2709747"/>
                </a:cubicBezTo>
                <a:cubicBezTo>
                  <a:pt x="197004" y="2702313"/>
                  <a:pt x="203736" y="2694102"/>
                  <a:pt x="211873" y="2687444"/>
                </a:cubicBezTo>
                <a:cubicBezTo>
                  <a:pt x="244674" y="2660607"/>
                  <a:pt x="282267" y="2639355"/>
                  <a:pt x="312234" y="2609386"/>
                </a:cubicBezTo>
                <a:cubicBezTo>
                  <a:pt x="366081" y="2555537"/>
                  <a:pt x="297657" y="2621048"/>
                  <a:pt x="367990" y="2564781"/>
                </a:cubicBezTo>
                <a:cubicBezTo>
                  <a:pt x="413329" y="2528510"/>
                  <a:pt x="460748" y="2494325"/>
                  <a:pt x="501804" y="2453269"/>
                </a:cubicBezTo>
                <a:cubicBezTo>
                  <a:pt x="550742" y="2404331"/>
                  <a:pt x="548095" y="2403823"/>
                  <a:pt x="624468" y="2352908"/>
                </a:cubicBezTo>
                <a:cubicBezTo>
                  <a:pt x="646770" y="2338040"/>
                  <a:pt x="672422" y="2327256"/>
                  <a:pt x="691375" y="2308303"/>
                </a:cubicBezTo>
                <a:cubicBezTo>
                  <a:pt x="698809" y="2300869"/>
                  <a:pt x="705123" y="2292111"/>
                  <a:pt x="713678" y="2286000"/>
                </a:cubicBezTo>
                <a:cubicBezTo>
                  <a:pt x="769389" y="2246207"/>
                  <a:pt x="761015" y="2260543"/>
                  <a:pt x="814039" y="2230244"/>
                </a:cubicBezTo>
                <a:cubicBezTo>
                  <a:pt x="825675" y="2223595"/>
                  <a:pt x="835727" y="2214359"/>
                  <a:pt x="847492" y="2207942"/>
                </a:cubicBezTo>
                <a:cubicBezTo>
                  <a:pt x="876679" y="2192022"/>
                  <a:pt x="906965" y="2178205"/>
                  <a:pt x="936702" y="2163337"/>
                </a:cubicBezTo>
                <a:cubicBezTo>
                  <a:pt x="991823" y="2135776"/>
                  <a:pt x="965535" y="2146291"/>
                  <a:pt x="1014761" y="2129883"/>
                </a:cubicBezTo>
                <a:cubicBezTo>
                  <a:pt x="1029629" y="2118732"/>
                  <a:pt x="1044242" y="2107232"/>
                  <a:pt x="1059365" y="2096430"/>
                </a:cubicBezTo>
                <a:cubicBezTo>
                  <a:pt x="1070271" y="2088640"/>
                  <a:pt x="1082523" y="2082707"/>
                  <a:pt x="1092819" y="2074127"/>
                </a:cubicBezTo>
                <a:cubicBezTo>
                  <a:pt x="1148506" y="2027721"/>
                  <a:pt x="1100936" y="2049119"/>
                  <a:pt x="1159726" y="2029522"/>
                </a:cubicBezTo>
                <a:cubicBezTo>
                  <a:pt x="1167160" y="2018371"/>
                  <a:pt x="1172552" y="2005546"/>
                  <a:pt x="1182029" y="1996069"/>
                </a:cubicBezTo>
                <a:cubicBezTo>
                  <a:pt x="1191506" y="1986592"/>
                  <a:pt x="1204577" y="1981556"/>
                  <a:pt x="1215483" y="1973766"/>
                </a:cubicBezTo>
                <a:cubicBezTo>
                  <a:pt x="1274554" y="1931571"/>
                  <a:pt x="1239253" y="1947257"/>
                  <a:pt x="1293541" y="1929161"/>
                </a:cubicBezTo>
                <a:cubicBezTo>
                  <a:pt x="1331583" y="1872100"/>
                  <a:pt x="1295772" y="1913828"/>
                  <a:pt x="1360448" y="1873405"/>
                </a:cubicBezTo>
                <a:cubicBezTo>
                  <a:pt x="1437599" y="1825184"/>
                  <a:pt x="1372784" y="1850707"/>
                  <a:pt x="1438507" y="1828800"/>
                </a:cubicBezTo>
                <a:cubicBezTo>
                  <a:pt x="1476158" y="1772323"/>
                  <a:pt x="1443937" y="1810312"/>
                  <a:pt x="1516565" y="1761893"/>
                </a:cubicBezTo>
                <a:cubicBezTo>
                  <a:pt x="1532029" y="1751584"/>
                  <a:pt x="1546046" y="1739242"/>
                  <a:pt x="1561170" y="1728439"/>
                </a:cubicBezTo>
                <a:cubicBezTo>
                  <a:pt x="1572076" y="1720649"/>
                  <a:pt x="1583473" y="1713571"/>
                  <a:pt x="1594624" y="1706137"/>
                </a:cubicBezTo>
                <a:cubicBezTo>
                  <a:pt x="1643848" y="1640505"/>
                  <a:pt x="1614936" y="1674674"/>
                  <a:pt x="1683834" y="1605776"/>
                </a:cubicBezTo>
                <a:cubicBezTo>
                  <a:pt x="1706136" y="1583474"/>
                  <a:pt x="1733245" y="1565112"/>
                  <a:pt x="1750741" y="1538869"/>
                </a:cubicBezTo>
                <a:cubicBezTo>
                  <a:pt x="1758175" y="1527718"/>
                  <a:pt x="1764672" y="1515880"/>
                  <a:pt x="1773044" y="1505415"/>
                </a:cubicBezTo>
                <a:cubicBezTo>
                  <a:pt x="1779612" y="1497205"/>
                  <a:pt x="1788615" y="1491189"/>
                  <a:pt x="1795346" y="1483112"/>
                </a:cubicBezTo>
                <a:cubicBezTo>
                  <a:pt x="1807244" y="1468834"/>
                  <a:pt x="1817649" y="1453376"/>
                  <a:pt x="1828800" y="1438508"/>
                </a:cubicBezTo>
                <a:cubicBezTo>
                  <a:pt x="1863809" y="1333477"/>
                  <a:pt x="1813274" y="1468465"/>
                  <a:pt x="1862253" y="1382751"/>
                </a:cubicBezTo>
                <a:cubicBezTo>
                  <a:pt x="1872184" y="1365371"/>
                  <a:pt x="1876426" y="1345287"/>
                  <a:pt x="1884556" y="1326995"/>
                </a:cubicBezTo>
                <a:cubicBezTo>
                  <a:pt x="1891307" y="1311805"/>
                  <a:pt x="1900107" y="1297580"/>
                  <a:pt x="1906858" y="1282390"/>
                </a:cubicBezTo>
                <a:cubicBezTo>
                  <a:pt x="1973117" y="1133307"/>
                  <a:pt x="1895010" y="1306612"/>
                  <a:pt x="1940312" y="1182030"/>
                </a:cubicBezTo>
                <a:cubicBezTo>
                  <a:pt x="1966135" y="1111016"/>
                  <a:pt x="1964174" y="1118357"/>
                  <a:pt x="1996068" y="1070517"/>
                </a:cubicBezTo>
                <a:lnTo>
                  <a:pt x="2029522" y="970156"/>
                </a:lnTo>
                <a:cubicBezTo>
                  <a:pt x="2033239" y="959005"/>
                  <a:pt x="2034153" y="946483"/>
                  <a:pt x="2040673" y="936703"/>
                </a:cubicBezTo>
                <a:cubicBezTo>
                  <a:pt x="2060788" y="906530"/>
                  <a:pt x="2071131" y="894010"/>
                  <a:pt x="2085278" y="858644"/>
                </a:cubicBezTo>
                <a:cubicBezTo>
                  <a:pt x="2094009" y="836817"/>
                  <a:pt x="2100146" y="814039"/>
                  <a:pt x="2107580" y="791737"/>
                </a:cubicBezTo>
                <a:cubicBezTo>
                  <a:pt x="2111297" y="780586"/>
                  <a:pt x="2112211" y="768063"/>
                  <a:pt x="2118731" y="758283"/>
                </a:cubicBezTo>
                <a:lnTo>
                  <a:pt x="2141034" y="724830"/>
                </a:lnTo>
                <a:cubicBezTo>
                  <a:pt x="2143658" y="714332"/>
                  <a:pt x="2156065" y="659859"/>
                  <a:pt x="2163336" y="646771"/>
                </a:cubicBezTo>
                <a:cubicBezTo>
                  <a:pt x="2176353" y="623340"/>
                  <a:pt x="2207941" y="579864"/>
                  <a:pt x="2207941" y="579864"/>
                </a:cubicBezTo>
                <a:cubicBezTo>
                  <a:pt x="2235968" y="495780"/>
                  <a:pt x="2198162" y="599421"/>
                  <a:pt x="2241395" y="512956"/>
                </a:cubicBezTo>
                <a:cubicBezTo>
                  <a:pt x="2295749" y="404249"/>
                  <a:pt x="2193624" y="574140"/>
                  <a:pt x="2274848" y="434898"/>
                </a:cubicBezTo>
                <a:cubicBezTo>
                  <a:pt x="2292517" y="404608"/>
                  <a:pt x="2305807" y="370483"/>
                  <a:pt x="2330604" y="345688"/>
                </a:cubicBezTo>
                <a:cubicBezTo>
                  <a:pt x="2338038" y="338254"/>
                  <a:pt x="2346339" y="331596"/>
                  <a:pt x="2352907" y="323386"/>
                </a:cubicBezTo>
                <a:cubicBezTo>
                  <a:pt x="2420841" y="238468"/>
                  <a:pt x="2312437" y="352702"/>
                  <a:pt x="2419814" y="245327"/>
                </a:cubicBezTo>
                <a:lnTo>
                  <a:pt x="2442117" y="223025"/>
                </a:lnTo>
                <a:lnTo>
                  <a:pt x="2464419" y="200722"/>
                </a:lnTo>
                <a:cubicBezTo>
                  <a:pt x="2468136" y="189571"/>
                  <a:pt x="2469522" y="177348"/>
                  <a:pt x="2475570" y="167269"/>
                </a:cubicBezTo>
                <a:cubicBezTo>
                  <a:pt x="2480979" y="158254"/>
                  <a:pt x="2491305" y="153176"/>
                  <a:pt x="2497873" y="144966"/>
                </a:cubicBezTo>
                <a:cubicBezTo>
                  <a:pt x="2554137" y="74635"/>
                  <a:pt x="2488631" y="143054"/>
                  <a:pt x="2542478" y="89210"/>
                </a:cubicBezTo>
                <a:cubicBezTo>
                  <a:pt x="2546195" y="78059"/>
                  <a:pt x="2548372" y="66270"/>
                  <a:pt x="2553629" y="55756"/>
                </a:cubicBezTo>
                <a:cubicBezTo>
                  <a:pt x="2559622" y="43769"/>
                  <a:pt x="2569036" y="33795"/>
                  <a:pt x="2575931" y="22303"/>
                </a:cubicBezTo>
                <a:cubicBezTo>
                  <a:pt x="2580207" y="15176"/>
                  <a:pt x="2583366" y="7434"/>
                  <a:pt x="25870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F4730D-EA04-4EA1-B50B-81A7C06CBA5A}"/>
              </a:ext>
            </a:extLst>
          </p:cNvPr>
          <p:cNvSpPr/>
          <p:nvPr/>
        </p:nvSpPr>
        <p:spPr>
          <a:xfrm>
            <a:off x="5642517" y="4750420"/>
            <a:ext cx="1572322" cy="880946"/>
          </a:xfrm>
          <a:custGeom>
            <a:avLst/>
            <a:gdLst>
              <a:gd name="connsiteX0" fmla="*/ 0 w 1572322"/>
              <a:gd name="connsiteY0" fmla="*/ 880946 h 880946"/>
              <a:gd name="connsiteX1" fmla="*/ 55756 w 1572322"/>
              <a:gd name="connsiteY1" fmla="*/ 869795 h 880946"/>
              <a:gd name="connsiteX2" fmla="*/ 89210 w 1572322"/>
              <a:gd name="connsiteY2" fmla="*/ 847492 h 880946"/>
              <a:gd name="connsiteX3" fmla="*/ 122663 w 1572322"/>
              <a:gd name="connsiteY3" fmla="*/ 836341 h 880946"/>
              <a:gd name="connsiteX4" fmla="*/ 167268 w 1572322"/>
              <a:gd name="connsiteY4" fmla="*/ 814039 h 880946"/>
              <a:gd name="connsiteX5" fmla="*/ 200722 w 1572322"/>
              <a:gd name="connsiteY5" fmla="*/ 780585 h 880946"/>
              <a:gd name="connsiteX6" fmla="*/ 278781 w 1572322"/>
              <a:gd name="connsiteY6" fmla="*/ 735980 h 880946"/>
              <a:gd name="connsiteX7" fmla="*/ 312234 w 1572322"/>
              <a:gd name="connsiteY7" fmla="*/ 702526 h 880946"/>
              <a:gd name="connsiteX8" fmla="*/ 412595 w 1572322"/>
              <a:gd name="connsiteY8" fmla="*/ 657921 h 880946"/>
              <a:gd name="connsiteX9" fmla="*/ 479503 w 1572322"/>
              <a:gd name="connsiteY9" fmla="*/ 624468 h 880946"/>
              <a:gd name="connsiteX10" fmla="*/ 568712 w 1572322"/>
              <a:gd name="connsiteY10" fmla="*/ 579863 h 880946"/>
              <a:gd name="connsiteX11" fmla="*/ 591015 w 1572322"/>
              <a:gd name="connsiteY11" fmla="*/ 557560 h 880946"/>
              <a:gd name="connsiteX12" fmla="*/ 657922 w 1572322"/>
              <a:gd name="connsiteY12" fmla="*/ 524107 h 880946"/>
              <a:gd name="connsiteX13" fmla="*/ 724829 w 1572322"/>
              <a:gd name="connsiteY13" fmla="*/ 501804 h 880946"/>
              <a:gd name="connsiteX14" fmla="*/ 758283 w 1572322"/>
              <a:gd name="connsiteY14" fmla="*/ 479502 h 880946"/>
              <a:gd name="connsiteX15" fmla="*/ 847493 w 1572322"/>
              <a:gd name="connsiteY15" fmla="*/ 457200 h 880946"/>
              <a:gd name="connsiteX16" fmla="*/ 936703 w 1572322"/>
              <a:gd name="connsiteY16" fmla="*/ 412595 h 880946"/>
              <a:gd name="connsiteX17" fmla="*/ 981307 w 1572322"/>
              <a:gd name="connsiteY17" fmla="*/ 390292 h 880946"/>
              <a:gd name="connsiteX18" fmla="*/ 1037063 w 1572322"/>
              <a:gd name="connsiteY18" fmla="*/ 379141 h 880946"/>
              <a:gd name="connsiteX19" fmla="*/ 1126273 w 1572322"/>
              <a:gd name="connsiteY19" fmla="*/ 345687 h 880946"/>
              <a:gd name="connsiteX20" fmla="*/ 1226634 w 1572322"/>
              <a:gd name="connsiteY20" fmla="*/ 312234 h 880946"/>
              <a:gd name="connsiteX21" fmla="*/ 1260088 w 1572322"/>
              <a:gd name="connsiteY21" fmla="*/ 289931 h 880946"/>
              <a:gd name="connsiteX22" fmla="*/ 1326995 w 1572322"/>
              <a:gd name="connsiteY22" fmla="*/ 267629 h 880946"/>
              <a:gd name="connsiteX23" fmla="*/ 1427356 w 1572322"/>
              <a:gd name="connsiteY23" fmla="*/ 200721 h 880946"/>
              <a:gd name="connsiteX24" fmla="*/ 1449659 w 1572322"/>
              <a:gd name="connsiteY24" fmla="*/ 178419 h 880946"/>
              <a:gd name="connsiteX25" fmla="*/ 1505415 w 1572322"/>
              <a:gd name="connsiteY25" fmla="*/ 133814 h 880946"/>
              <a:gd name="connsiteX26" fmla="*/ 1516566 w 1572322"/>
              <a:gd name="connsiteY26" fmla="*/ 100360 h 880946"/>
              <a:gd name="connsiteX27" fmla="*/ 1561171 w 1572322"/>
              <a:gd name="connsiteY27" fmla="*/ 33453 h 880946"/>
              <a:gd name="connsiteX28" fmla="*/ 1572322 w 1572322"/>
              <a:gd name="connsiteY28" fmla="*/ 0 h 88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2322" h="880946">
                <a:moveTo>
                  <a:pt x="0" y="880946"/>
                </a:moveTo>
                <a:cubicBezTo>
                  <a:pt x="18585" y="877229"/>
                  <a:pt x="38009" y="876450"/>
                  <a:pt x="55756" y="869795"/>
                </a:cubicBezTo>
                <a:cubicBezTo>
                  <a:pt x="68305" y="865089"/>
                  <a:pt x="77223" y="853486"/>
                  <a:pt x="89210" y="847492"/>
                </a:cubicBezTo>
                <a:cubicBezTo>
                  <a:pt x="99723" y="842235"/>
                  <a:pt x="111859" y="840971"/>
                  <a:pt x="122663" y="836341"/>
                </a:cubicBezTo>
                <a:cubicBezTo>
                  <a:pt x="137942" y="829793"/>
                  <a:pt x="152400" y="821473"/>
                  <a:pt x="167268" y="814039"/>
                </a:cubicBezTo>
                <a:cubicBezTo>
                  <a:pt x="178419" y="802888"/>
                  <a:pt x="188607" y="790681"/>
                  <a:pt x="200722" y="780585"/>
                </a:cubicBezTo>
                <a:cubicBezTo>
                  <a:pt x="224367" y="760881"/>
                  <a:pt x="251511" y="749615"/>
                  <a:pt x="278781" y="735980"/>
                </a:cubicBezTo>
                <a:cubicBezTo>
                  <a:pt x="289932" y="724829"/>
                  <a:pt x="299401" y="711692"/>
                  <a:pt x="312234" y="702526"/>
                </a:cubicBezTo>
                <a:cubicBezTo>
                  <a:pt x="339817" y="682824"/>
                  <a:pt x="383462" y="672488"/>
                  <a:pt x="412595" y="657921"/>
                </a:cubicBezTo>
                <a:cubicBezTo>
                  <a:pt x="499056" y="614690"/>
                  <a:pt x="395422" y="652494"/>
                  <a:pt x="479503" y="624468"/>
                </a:cubicBezTo>
                <a:cubicBezTo>
                  <a:pt x="612318" y="524854"/>
                  <a:pt x="443446" y="642496"/>
                  <a:pt x="568712" y="579863"/>
                </a:cubicBezTo>
                <a:cubicBezTo>
                  <a:pt x="578116" y="575161"/>
                  <a:pt x="582099" y="563132"/>
                  <a:pt x="591015" y="557560"/>
                </a:cubicBezTo>
                <a:cubicBezTo>
                  <a:pt x="612160" y="544345"/>
                  <a:pt x="634905" y="533697"/>
                  <a:pt x="657922" y="524107"/>
                </a:cubicBezTo>
                <a:cubicBezTo>
                  <a:pt x="679622" y="515065"/>
                  <a:pt x="705268" y="514844"/>
                  <a:pt x="724829" y="501804"/>
                </a:cubicBezTo>
                <a:cubicBezTo>
                  <a:pt x="735980" y="494370"/>
                  <a:pt x="745734" y="484208"/>
                  <a:pt x="758283" y="479502"/>
                </a:cubicBezTo>
                <a:cubicBezTo>
                  <a:pt x="847196" y="446160"/>
                  <a:pt x="782643" y="486677"/>
                  <a:pt x="847493" y="457200"/>
                </a:cubicBezTo>
                <a:cubicBezTo>
                  <a:pt x="877760" y="443443"/>
                  <a:pt x="906966" y="427464"/>
                  <a:pt x="936703" y="412595"/>
                </a:cubicBezTo>
                <a:cubicBezTo>
                  <a:pt x="951571" y="405161"/>
                  <a:pt x="965007" y="393552"/>
                  <a:pt x="981307" y="390292"/>
                </a:cubicBezTo>
                <a:lnTo>
                  <a:pt x="1037063" y="379141"/>
                </a:lnTo>
                <a:cubicBezTo>
                  <a:pt x="1128310" y="333519"/>
                  <a:pt x="1035178" y="376052"/>
                  <a:pt x="1126273" y="345687"/>
                </a:cubicBezTo>
                <a:cubicBezTo>
                  <a:pt x="1252233" y="303700"/>
                  <a:pt x="1119754" y="338954"/>
                  <a:pt x="1226634" y="312234"/>
                </a:cubicBezTo>
                <a:cubicBezTo>
                  <a:pt x="1237785" y="304800"/>
                  <a:pt x="1247841" y="295374"/>
                  <a:pt x="1260088" y="289931"/>
                </a:cubicBezTo>
                <a:cubicBezTo>
                  <a:pt x="1281571" y="280383"/>
                  <a:pt x="1306837" y="279724"/>
                  <a:pt x="1326995" y="267629"/>
                </a:cubicBezTo>
                <a:cubicBezTo>
                  <a:pt x="1372891" y="240091"/>
                  <a:pt x="1387532" y="233907"/>
                  <a:pt x="1427356" y="200721"/>
                </a:cubicBezTo>
                <a:cubicBezTo>
                  <a:pt x="1435433" y="193990"/>
                  <a:pt x="1441449" y="184987"/>
                  <a:pt x="1449659" y="178419"/>
                </a:cubicBezTo>
                <a:cubicBezTo>
                  <a:pt x="1519989" y="122156"/>
                  <a:pt x="1451568" y="187661"/>
                  <a:pt x="1505415" y="133814"/>
                </a:cubicBezTo>
                <a:cubicBezTo>
                  <a:pt x="1509132" y="122663"/>
                  <a:pt x="1510858" y="110635"/>
                  <a:pt x="1516566" y="100360"/>
                </a:cubicBezTo>
                <a:cubicBezTo>
                  <a:pt x="1529583" y="76929"/>
                  <a:pt x="1561171" y="33453"/>
                  <a:pt x="1561171" y="33453"/>
                </a:cubicBezTo>
                <a:lnTo>
                  <a:pt x="1572322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hese Jesus feeds 5000 Sunday school crossword puzzles are no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08" y="97070"/>
            <a:ext cx="8419171" cy="666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954566-E7CF-4655-9F4D-72B6EFD026EF}"/>
              </a:ext>
            </a:extLst>
          </p:cNvPr>
          <p:cNvSpPr/>
          <p:nvPr/>
        </p:nvSpPr>
        <p:spPr>
          <a:xfrm>
            <a:off x="52633" y="0"/>
            <a:ext cx="12035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Oración</a:t>
            </a:r>
            <a:r>
              <a:rPr lang="en-US" sz="6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60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6000" dirty="0">
                <a:solidFill>
                  <a:srgbClr val="000000"/>
                </a:solidFill>
                <a:latin typeface="Cambria" panose="02040503050406030204" pitchFamily="18" charset="0"/>
              </a:rPr>
              <a:t>Jesús, recuérdame siempre de que, con tu ayuda, todo lo puedo. Ayúdame a siempre ser generoso(a) contigo que lo das todo. Jesús, en ti confío. Amen.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978D8-8431-4709-9331-1285886021C9}"/>
              </a:ext>
            </a:extLst>
          </p:cNvPr>
          <p:cNvSpPr/>
          <p:nvPr/>
        </p:nvSpPr>
        <p:spPr>
          <a:xfrm>
            <a:off x="0" y="5884994"/>
            <a:ext cx="7075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0000"/>
                </a:solidFill>
                <a:latin typeface="Cambria" panose="02040503050406030204" pitchFamily="18" charset="0"/>
              </a:rPr>
              <a:t>Canción: Cinco panes y dos peces–Canciones Infantiles Cristianas,</a:t>
            </a:r>
          </a:p>
          <a:p>
            <a:r>
              <a:rPr lang="en-US" dirty="0"/>
              <a:t>	</a:t>
            </a:r>
            <a:r>
              <a:rPr lang="en-US" b="1" dirty="0" err="1">
                <a:solidFill>
                  <a:srgbClr val="000000"/>
                </a:solidFill>
                <a:latin typeface="Cambria" panose="02040503050406030204" pitchFamily="18" charset="0"/>
              </a:rPr>
              <a:t>En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ti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Confio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-Lifetree Kids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185A9-6D90-4BDC-B7DD-DBD149C8651C}"/>
              </a:ext>
            </a:extLst>
          </p:cNvPr>
          <p:cNvSpPr/>
          <p:nvPr/>
        </p:nvSpPr>
        <p:spPr>
          <a:xfrm>
            <a:off x="7075170" y="5884993"/>
            <a:ext cx="3240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https://youtu.be/P-MVBMbygRY</a:t>
            </a:r>
            <a:endParaRPr lang="en-US" dirty="0"/>
          </a:p>
          <a:p>
            <a:r>
              <a:rPr lang="en-US" dirty="0">
                <a:hlinkClick r:id="rId3"/>
              </a:rPr>
              <a:t>https://youtu.be/zc73sZWucV8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2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BF5C98D-EF39-644D-91A9-19305971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62" y="763105"/>
            <a:ext cx="8634476" cy="5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8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 conjunto de imágenes de una persona&#10;&#10;Descripción generada automáticamente">
            <a:extLst>
              <a:ext uri="{FF2B5EF4-FFF2-40B4-BE49-F238E27FC236}">
                <a16:creationId xmlns:a16="http://schemas.microsoft.com/office/drawing/2014/main" id="{E7BB1441-0D63-674F-9257-C946DC84F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58" y="316594"/>
            <a:ext cx="7732684" cy="6224811"/>
          </a:xfrm>
        </p:spPr>
      </p:pic>
    </p:spTree>
    <p:extLst>
      <p:ext uri="{BB962C8B-B14F-4D97-AF65-F5344CB8AC3E}">
        <p14:creationId xmlns:p14="http://schemas.microsoft.com/office/powerpoint/2010/main" val="343871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29" y="168547"/>
            <a:ext cx="6822688" cy="705392"/>
          </a:xfrm>
        </p:spPr>
        <p:txBody>
          <a:bodyPr>
            <a:normAutofit/>
          </a:bodyPr>
          <a:lstStyle/>
          <a:p>
            <a:r>
              <a:rPr lang="en-US" sz="3400" dirty="0"/>
              <a:t>¿</a:t>
            </a:r>
            <a:r>
              <a:rPr lang="es-ES" sz="3400" dirty="0"/>
              <a:t>Cuantas partes tiene la misa?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629" y="985749"/>
            <a:ext cx="57750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latin typeface="+mj-lt"/>
                <a:ea typeface="+mj-ea"/>
                <a:cs typeface="+mj-cs"/>
              </a:rPr>
              <a:t>¿Jesús se hace presente en cual(es) parte(s) de la misa?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629" y="2405461"/>
            <a:ext cx="682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latin typeface="+mj-lt"/>
                <a:ea typeface="+mj-ea"/>
                <a:cs typeface="+mj-cs"/>
              </a:rPr>
              <a:t>¿La Consagración esta en cual </a:t>
            </a:r>
          </a:p>
          <a:p>
            <a:r>
              <a:rPr lang="es-ES" sz="3400" dirty="0">
                <a:latin typeface="+mj-lt"/>
                <a:ea typeface="+mj-ea"/>
                <a:cs typeface="+mj-cs"/>
              </a:rPr>
              <a:t>parte de la misa?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629" y="5932057"/>
            <a:ext cx="59882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latin typeface="+mj-lt"/>
                <a:ea typeface="+mj-ea"/>
                <a:cs typeface="+mj-cs"/>
              </a:rPr>
              <a:t>¿Cuándo termina la misa?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629" y="3896669"/>
            <a:ext cx="64265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>
                <a:latin typeface="+mj-lt"/>
                <a:ea typeface="+mj-ea"/>
                <a:cs typeface="+mj-cs"/>
              </a:rPr>
              <a:t>Por qué nos paramos en la misa?</a:t>
            </a:r>
          </a:p>
          <a:p>
            <a:r>
              <a:rPr lang="es-ES" sz="3400" dirty="0">
                <a:latin typeface="+mj-lt"/>
                <a:ea typeface="+mj-ea"/>
                <a:cs typeface="+mj-cs"/>
              </a:rPr>
              <a:t>Por qu</a:t>
            </a:r>
            <a:r>
              <a:rPr lang="es-ES" sz="3400" dirty="0"/>
              <a:t>é</a:t>
            </a:r>
            <a:r>
              <a:rPr lang="es-ES" sz="3400" dirty="0">
                <a:latin typeface="+mj-lt"/>
                <a:ea typeface="+mj-ea"/>
                <a:cs typeface="+mj-cs"/>
              </a:rPr>
              <a:t> nos sentamos?</a:t>
            </a:r>
          </a:p>
          <a:p>
            <a:r>
              <a:rPr lang="es-ES" sz="3400" dirty="0">
                <a:latin typeface="+mj-lt"/>
                <a:ea typeface="+mj-ea"/>
                <a:cs typeface="+mj-cs"/>
              </a:rPr>
              <a:t>Por qu</a:t>
            </a:r>
            <a:r>
              <a:rPr lang="es-ES" sz="3400" dirty="0"/>
              <a:t>é</a:t>
            </a:r>
            <a:r>
              <a:rPr lang="es-ES" sz="3400" dirty="0">
                <a:latin typeface="+mj-lt"/>
                <a:ea typeface="+mj-ea"/>
                <a:cs typeface="+mj-cs"/>
              </a:rPr>
              <a:t> nos arrodillamos?</a:t>
            </a:r>
          </a:p>
        </p:txBody>
      </p:sp>
    </p:spTree>
    <p:extLst>
      <p:ext uri="{BB962C8B-B14F-4D97-AF65-F5344CB8AC3E}">
        <p14:creationId xmlns:p14="http://schemas.microsoft.com/office/powerpoint/2010/main" val="265408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A6D9E-04E7-4988-A215-B7C233596CFC}"/>
              </a:ext>
            </a:extLst>
          </p:cNvPr>
          <p:cNvSpPr/>
          <p:nvPr/>
        </p:nvSpPr>
        <p:spPr>
          <a:xfrm>
            <a:off x="274320" y="306876"/>
            <a:ext cx="116128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b="1" dirty="0"/>
              <a:t>Jesús Multiplica los Pescados y Panes-Prefiguración de la Eucaristía</a:t>
            </a:r>
          </a:p>
          <a:p>
            <a:pPr algn="ctr"/>
            <a:r>
              <a:rPr lang="es-ES" b="1" dirty="0"/>
              <a:t>Mateo 14, 13-21</a:t>
            </a:r>
          </a:p>
          <a:p>
            <a:pPr algn="ctr"/>
            <a:endParaRPr lang="en-US" b="1" dirty="0"/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A400B1A8-1C80-45C9-A7E2-A79257DE0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40" y="1726661"/>
            <a:ext cx="8466637" cy="47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13A7F-3B97-471F-BA6E-11158EB4E111}"/>
              </a:ext>
            </a:extLst>
          </p:cNvPr>
          <p:cNvSpPr/>
          <p:nvPr/>
        </p:nvSpPr>
        <p:spPr>
          <a:xfrm>
            <a:off x="1730327" y="2514219"/>
            <a:ext cx="8370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Georgia" panose="02040502050405020303" pitchFamily="18" charset="0"/>
              </a:rPr>
              <a:t>Es </a:t>
            </a:r>
            <a:r>
              <a:rPr lang="es-ES" b="1" i="0" dirty="0">
                <a:effectLst/>
                <a:latin typeface="Georgia" panose="02040502050405020303" pitchFamily="18" charset="0"/>
              </a:rPr>
              <a:t>un evento que no tiene explicación natural o lógica. </a:t>
            </a:r>
          </a:p>
          <a:p>
            <a:pPr algn="ctr"/>
            <a:r>
              <a:rPr lang="es-ES" b="1" i="0" u="sng" dirty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Dios</a:t>
            </a:r>
            <a:r>
              <a:rPr lang="es-ES" b="1" i="0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s-ES" b="1" i="0" dirty="0">
                <a:effectLst/>
                <a:latin typeface="Georgia" panose="02040502050405020303" pitchFamily="18" charset="0"/>
              </a:rPr>
              <a:t>l</a:t>
            </a:r>
            <a:r>
              <a:rPr lang="es-ES" b="1" dirty="0">
                <a:latin typeface="Georgia" panose="02040502050405020303" pitchFamily="18" charset="0"/>
              </a:rPr>
              <a:t>o </a:t>
            </a:r>
            <a:r>
              <a:rPr lang="es-ES" b="1" i="0" dirty="0">
                <a:effectLst/>
                <a:latin typeface="Georgia" panose="02040502050405020303" pitchFamily="18" charset="0"/>
              </a:rPr>
              <a:t>hace por </a:t>
            </a:r>
            <a:r>
              <a:rPr lang="es-ES" b="1" dirty="0">
                <a:solidFill>
                  <a:srgbClr val="0000FF"/>
                </a:solidFill>
                <a:latin typeface="Georgia" panose="02040502050405020303" pitchFamily="18" charset="0"/>
              </a:rPr>
              <a:t>Amor </a:t>
            </a:r>
            <a:r>
              <a:rPr lang="es-ES" b="1" dirty="0">
                <a:latin typeface="Georgia" panose="02040502050405020303" pitchFamily="18" charset="0"/>
              </a:rPr>
              <a:t>a</a:t>
            </a:r>
            <a:r>
              <a:rPr lang="es-ES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s-ES" b="1" i="0" dirty="0">
                <a:effectLst/>
                <a:latin typeface="Georgia" panose="02040502050405020303" pitchFamily="18" charset="0"/>
              </a:rPr>
              <a:t>nosotros</a:t>
            </a:r>
            <a:r>
              <a:rPr lang="es-ES" b="1" i="0" dirty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. 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497A8D-6F2A-42EB-B5A8-13B0AC782756}"/>
              </a:ext>
            </a:extLst>
          </p:cNvPr>
          <p:cNvSpPr txBox="1"/>
          <p:nvPr/>
        </p:nvSpPr>
        <p:spPr>
          <a:xfrm>
            <a:off x="687659" y="614826"/>
            <a:ext cx="1081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mic Sans MS" panose="030F0702030302020204" pitchFamily="66" charset="0"/>
              </a:rPr>
              <a:t>En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este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evangelio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veremos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como</a:t>
            </a:r>
            <a:r>
              <a:rPr lang="en-US" sz="3200" dirty="0">
                <a:latin typeface="Comic Sans MS" panose="030F0702030302020204" pitchFamily="66" charset="0"/>
              </a:rPr>
              <a:t> Jesús </a:t>
            </a:r>
            <a:r>
              <a:rPr lang="en-US" sz="3200" dirty="0" err="1">
                <a:latin typeface="Comic Sans MS" panose="030F0702030302020204" pitchFamily="66" charset="0"/>
              </a:rPr>
              <a:t>hace</a:t>
            </a:r>
            <a:r>
              <a:rPr lang="en-US" sz="3200" dirty="0">
                <a:latin typeface="Comic Sans MS" panose="030F0702030302020204" pitchFamily="66" charset="0"/>
              </a:rPr>
              <a:t> un </a:t>
            </a:r>
            <a:r>
              <a:rPr lang="en-US" sz="3200" dirty="0" err="1">
                <a:latin typeface="Comic Sans MS" panose="030F0702030302020204" pitchFamily="66" charset="0"/>
              </a:rPr>
              <a:t>milagro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82711-E32C-4517-B06A-DF5C65A49233}"/>
              </a:ext>
            </a:extLst>
          </p:cNvPr>
          <p:cNvSpPr txBox="1"/>
          <p:nvPr/>
        </p:nvSpPr>
        <p:spPr>
          <a:xfrm>
            <a:off x="3584537" y="1496962"/>
            <a:ext cx="554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¿</a:t>
            </a:r>
            <a:r>
              <a:rPr lang="en-US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Qué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es un </a:t>
            </a:r>
            <a:r>
              <a:rPr lang="en-US" sz="3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milagro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050" name="Picture 2" descr="El Milagro de Jesús - Home | Facebook">
            <a:extLst>
              <a:ext uri="{FF2B5EF4-FFF2-40B4-BE49-F238E27FC236}">
                <a16:creationId xmlns:a16="http://schemas.microsoft.com/office/drawing/2014/main" id="{F7BCDF95-683F-4A56-B339-7F036DB4E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80" y="3483901"/>
            <a:ext cx="3312541" cy="33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111907"/>
            <a:ext cx="11662117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 aquel tiempo, al enterarse Jesús de la muerte de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Juan el Bautista, subió a una barca y </a:t>
            </a:r>
            <a:br>
              <a:rPr lang="es-ES" sz="2800" b="1" dirty="0">
                <a:latin typeface="Comic Sans MS" panose="030F0702030302020204" pitchFamily="66" charset="0"/>
              </a:rPr>
            </a:br>
            <a:r>
              <a:rPr lang="es-ES" sz="2800" b="1" dirty="0">
                <a:latin typeface="Comic Sans MS" panose="030F0702030302020204" pitchFamily="66" charset="0"/>
              </a:rPr>
              <a:t>se dirigió a un lugar apartado y solitario. </a:t>
            </a:r>
            <a:endParaRPr lang="en-US" sz="2800" dirty="0"/>
          </a:p>
        </p:txBody>
      </p:sp>
      <p:pic>
        <p:nvPicPr>
          <p:cNvPr id="2052" name="Picture 4" descr="Jesús enseña desde una barca a la multitud que se ha juntado a orillas del mar de Gali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0" y="1764118"/>
            <a:ext cx="9214339" cy="44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58400" y="2633472"/>
            <a:ext cx="182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Quiere estar solo para orar porque sabe que su Padre lo consuela.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0" y="393896"/>
            <a:ext cx="11774659" cy="120284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latin typeface="Comic Sans MS" panose="030F0702030302020204" pitchFamily="66" charset="0"/>
              </a:rPr>
              <a:t>Al saberlo la gente, lo siguió por tierra desde los pueblos. </a:t>
            </a:r>
            <a:br>
              <a:rPr lang="es-ES" sz="3100" b="1" dirty="0">
                <a:latin typeface="Comic Sans MS" panose="030F0702030302020204" pitchFamily="66" charset="0"/>
              </a:rPr>
            </a:br>
            <a:r>
              <a:rPr lang="es-ES" sz="3100" b="1">
                <a:latin typeface="Comic Sans MS" panose="030F0702030302020204" pitchFamily="66" charset="0"/>
              </a:rPr>
              <a:t>Cuando </a:t>
            </a:r>
            <a:r>
              <a:rPr lang="es-ES" sz="3100" b="1" dirty="0">
                <a:latin typeface="Comic Sans MS" panose="030F0702030302020204" pitchFamily="66" charset="0"/>
              </a:rPr>
              <a:t>Jesús desembarcó, vio aquella muchedumbre</a:t>
            </a:r>
            <a:r>
              <a:rPr lang="es-ES" sz="3100" b="1">
                <a:latin typeface="Comic Sans MS" panose="030F0702030302020204" pitchFamily="66" charset="0"/>
              </a:rPr>
              <a:t>, </a:t>
            </a:r>
            <a:br>
              <a:rPr lang="es-ES" sz="3100" b="1">
                <a:latin typeface="Comic Sans MS" panose="030F0702030302020204" pitchFamily="66" charset="0"/>
              </a:rPr>
            </a:br>
            <a:r>
              <a:rPr lang="es-ES" sz="3100" b="1">
                <a:latin typeface="Comic Sans MS" panose="030F0702030302020204" pitchFamily="66" charset="0"/>
              </a:rPr>
              <a:t>se </a:t>
            </a:r>
            <a:r>
              <a:rPr lang="es-ES" sz="3100" b="1" dirty="0">
                <a:latin typeface="Comic Sans MS" panose="030F0702030302020204" pitchFamily="66" charset="0"/>
              </a:rPr>
              <a:t>compadeció de ella y curó a los enfermos.</a:t>
            </a:r>
            <a:br>
              <a:rPr lang="en-US" sz="2800" b="1" dirty="0">
                <a:latin typeface="Comic Sans MS" panose="030F0702030302020204" pitchFamily="66" charset="0"/>
              </a:rPr>
            </a:b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3rd Sunday After Epiphany - The Healing of the Leper - District of ...">
            <a:extLst>
              <a:ext uri="{FF2B5EF4-FFF2-40B4-BE49-F238E27FC236}">
                <a16:creationId xmlns:a16="http://schemas.microsoft.com/office/drawing/2014/main" id="{15DD674F-26F5-44BA-AFC0-1137EC519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0" y="1596742"/>
            <a:ext cx="9106743" cy="45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4253" y="3326154"/>
            <a:ext cx="2217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Cuando seguimos a Jesús con perseverancia, Él se compadece de nosotros.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1171" y="1596742"/>
            <a:ext cx="170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¿Por qué lo seguían?</a:t>
            </a:r>
          </a:p>
        </p:txBody>
      </p:sp>
    </p:spTree>
    <p:extLst>
      <p:ext uri="{BB962C8B-B14F-4D97-AF65-F5344CB8AC3E}">
        <p14:creationId xmlns:p14="http://schemas.microsoft.com/office/powerpoint/2010/main" val="8273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070" y="365125"/>
            <a:ext cx="5528603" cy="5683983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Como ya se hacía tarde, se acercaron sus discípulos a decirle: “Estamos en despoblado y empieza a oscurecer. Despide a la gente para que vayan a los caseríos y compren algo de comer”. </a:t>
            </a:r>
            <a:br>
              <a:rPr lang="es-ES" sz="2800" dirty="0">
                <a:latin typeface="Comic Sans MS" panose="030F0702030302020204" pitchFamily="66" charset="0"/>
              </a:rPr>
            </a:br>
            <a:br>
              <a:rPr lang="es-ES" sz="2800" dirty="0">
                <a:latin typeface="Comic Sans MS" panose="030F0702030302020204" pitchFamily="66" charset="0"/>
              </a:rPr>
            </a:br>
            <a:r>
              <a:rPr lang="es-ES" sz="2800" dirty="0">
                <a:latin typeface="Comic Sans MS" panose="030F0702030302020204" pitchFamily="66" charset="0"/>
              </a:rPr>
              <a:t>Pero Jesús les replicó: “No hace falta que vayan. Denles ustedes de comer”. </a:t>
            </a:r>
            <a:br>
              <a:rPr lang="es-ES" sz="2800" dirty="0">
                <a:latin typeface="Comic Sans MS" panose="030F0702030302020204" pitchFamily="66" charset="0"/>
              </a:rPr>
            </a:br>
            <a:br>
              <a:rPr lang="es-ES" sz="2800" dirty="0">
                <a:latin typeface="Comic Sans MS" panose="030F0702030302020204" pitchFamily="66" charset="0"/>
              </a:rPr>
            </a:br>
            <a:r>
              <a:rPr lang="es-ES" sz="2800" dirty="0">
                <a:latin typeface="Comic Sans MS" panose="030F0702030302020204" pitchFamily="66" charset="0"/>
              </a:rPr>
              <a:t>Ellos le contestaron: “No tenemos aquí más que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s-ES" sz="2800" dirty="0">
                <a:latin typeface="Comic Sans MS" panose="030F0702030302020204" pitchFamily="66" charset="0"/>
              </a:rPr>
              <a:t> panes y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800" dirty="0">
                <a:latin typeface="Comic Sans MS" panose="030F0702030302020204" pitchFamily="66" charset="0"/>
              </a:rPr>
              <a:t> pescados”.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Qué nos diría el muchacho de los 5 panes y 2 peces? | ke onda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228282"/>
            <a:ext cx="5218283" cy="64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793" y="365124"/>
            <a:ext cx="4515730" cy="5951269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Él les dijo: Tráiganmelos”. </a:t>
            </a:r>
            <a:br>
              <a:rPr lang="es-ES" sz="2800" dirty="0">
                <a:latin typeface="Comic Sans MS" panose="030F0702030302020204" pitchFamily="66" charset="0"/>
              </a:rPr>
            </a:br>
            <a:br>
              <a:rPr lang="es-ES" sz="2800" dirty="0">
                <a:latin typeface="Comic Sans MS" panose="030F0702030302020204" pitchFamily="66" charset="0"/>
              </a:rPr>
            </a:br>
            <a:r>
              <a:rPr lang="es-ES" sz="2800" dirty="0">
                <a:latin typeface="Comic Sans MS" panose="030F0702030302020204" pitchFamily="66" charset="0"/>
              </a:rPr>
              <a:t>Luego mandó que la gente se sentara sobre el pasto. </a:t>
            </a:r>
            <a:br>
              <a:rPr lang="es-ES" sz="2800" dirty="0">
                <a:latin typeface="Comic Sans MS" panose="030F0702030302020204" pitchFamily="66" charset="0"/>
              </a:rPr>
            </a:br>
            <a:br>
              <a:rPr lang="es-ES" sz="2800" dirty="0">
                <a:latin typeface="Comic Sans MS" panose="030F0702030302020204" pitchFamily="66" charset="0"/>
              </a:rPr>
            </a:br>
            <a:r>
              <a:rPr lang="es-ES" sz="2800" dirty="0">
                <a:latin typeface="Comic Sans MS" panose="030F0702030302020204" pitchFamily="66" charset="0"/>
              </a:rPr>
              <a:t>Tomó los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s-ES" sz="2800" dirty="0">
                <a:latin typeface="Comic Sans MS" panose="030F0702030302020204" pitchFamily="66" charset="0"/>
              </a:rPr>
              <a:t> panes y los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800" dirty="0">
                <a:latin typeface="Comic Sans MS" panose="030F0702030302020204" pitchFamily="66" charset="0"/>
              </a:rPr>
              <a:t> pescados, y mirando al cielo, pronunció una bendición, partió los panes y se los dio a los discípulos para que los distribuyeran a la gente.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omilía 17 Domingo TO, B, (26-7-20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" y="365124"/>
            <a:ext cx="5907602" cy="641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5FCEE1-5470-4346-95C6-CE93C1A56726}"/>
              </a:ext>
            </a:extLst>
          </p:cNvPr>
          <p:cNvSpPr txBox="1"/>
          <p:nvPr/>
        </p:nvSpPr>
        <p:spPr>
          <a:xfrm>
            <a:off x="6170562" y="446513"/>
            <a:ext cx="55947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Jesús quería que los apóstoles le dieran de comer a la gente, pero ellos no creen que pueden. </a:t>
            </a:r>
          </a:p>
          <a:p>
            <a:pPr algn="ctr"/>
            <a:r>
              <a:rPr lang="es-ES" sz="2800" dirty="0">
                <a:solidFill>
                  <a:srgbClr val="FF0000"/>
                </a:solidFill>
              </a:rPr>
              <a:t>¿Por que?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/>
              <a:t>Jesús dijo tráiganme los panes y los peces, los bendijo, los partió y se los dio a sus discípulos para que lo repartieran.</a:t>
            </a:r>
          </a:p>
          <a:p>
            <a:pPr algn="ctr"/>
            <a:endParaRPr lang="es-ES" sz="2800" dirty="0"/>
          </a:p>
          <a:p>
            <a:pPr algn="ctr"/>
            <a:r>
              <a:rPr lang="es-ES" sz="2800" dirty="0">
                <a:solidFill>
                  <a:srgbClr val="FF0000"/>
                </a:solidFill>
              </a:rPr>
              <a:t>Cuando algo parece imposible, </a:t>
            </a:r>
          </a:p>
          <a:p>
            <a:pPr algn="ctr"/>
            <a:r>
              <a:rPr lang="es-ES" sz="2800" dirty="0">
                <a:solidFill>
                  <a:srgbClr val="FF0000"/>
                </a:solidFill>
              </a:rPr>
              <a:t>Jesús lo hace posible.</a:t>
            </a:r>
          </a:p>
        </p:txBody>
      </p:sp>
      <p:pic>
        <p:nvPicPr>
          <p:cNvPr id="6" name="Picture 2" descr="Qué nos diría el muchacho de los 5 panes y 2 peces? | ke onda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228282"/>
            <a:ext cx="5218283" cy="642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3" y="433407"/>
            <a:ext cx="3926058" cy="399229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latin typeface="Comic Sans MS" panose="030F0702030302020204" pitchFamily="66" charset="0"/>
              </a:rPr>
              <a:t>Todos comieron hasta saciarse, y con los pedazos que habían sobrado, se llenaron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s-ES" sz="2800" dirty="0">
                <a:latin typeface="Comic Sans MS" panose="030F0702030302020204" pitchFamily="66" charset="0"/>
              </a:rPr>
              <a:t> canastos. </a:t>
            </a:r>
            <a:br>
              <a:rPr lang="es-ES" sz="2800" dirty="0">
                <a:latin typeface="Comic Sans MS" panose="030F0702030302020204" pitchFamily="66" charset="0"/>
              </a:rPr>
            </a:br>
            <a:br>
              <a:rPr lang="es-ES" sz="2800" dirty="0">
                <a:latin typeface="Comic Sans MS" panose="030F0702030302020204" pitchFamily="66" charset="0"/>
              </a:rPr>
            </a:br>
            <a:r>
              <a:rPr lang="es-ES" sz="2800" dirty="0">
                <a:latin typeface="Comic Sans MS" panose="030F0702030302020204" pitchFamily="66" charset="0"/>
              </a:rPr>
              <a:t>Los que comieron eran unos </a:t>
            </a: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5000</a:t>
            </a:r>
            <a:r>
              <a:rPr lang="es-ES" sz="2800" dirty="0">
                <a:latin typeface="Comic Sans MS" panose="030F0702030302020204" pitchFamily="66" charset="0"/>
              </a:rPr>
              <a:t> hombres, sin contar a las mujeres y a los niños.</a:t>
            </a:r>
            <a:br>
              <a:rPr lang="es-E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LA BENDICION SE MULTIPLICA | Semillas de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" y="433407"/>
            <a:ext cx="5430129" cy="58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09920" y="4809744"/>
            <a:ext cx="3255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latin typeface="Comic Sans MS" panose="030F0702030302020204" pitchFamily="66" charset="0"/>
                <a:ea typeface="+mj-ea"/>
                <a:cs typeface="+mj-cs"/>
              </a:rPr>
              <a:t>Palabra de Dios</a:t>
            </a:r>
            <a:br>
              <a:rPr lang="es-ES" sz="2500" dirty="0"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s-ES" sz="2500" dirty="0">
                <a:latin typeface="Comic Sans MS" panose="030F0702030302020204" pitchFamily="66" charset="0"/>
                <a:ea typeface="+mj-ea"/>
                <a:cs typeface="+mj-cs"/>
              </a:rPr>
              <a:t>Te Alabamos Señor</a:t>
            </a:r>
            <a:endParaRPr lang="en-US" sz="2500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92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697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Comic Sans MS</vt:lpstr>
      <vt:lpstr>Georgia</vt:lpstr>
      <vt:lpstr>Office Theme</vt:lpstr>
      <vt:lpstr>Ministerio  Amigos de Jesús y María  Ciclo A – XVIII Domingo del Tiempo Ordinario La Multiplicación de los Panes-Mateo 14, 13-21</vt:lpstr>
      <vt:lpstr>PowerPoint Presentation</vt:lpstr>
      <vt:lpstr>PowerPoint Presentation</vt:lpstr>
      <vt:lpstr>En aquel tiempo, al enterarse Jesús de la muerte de  Juan el Bautista, subió a una barca y  se dirigió a un lugar apartado y solitario. </vt:lpstr>
      <vt:lpstr>Al saberlo la gente, lo siguió por tierra desde los pueblos.  Cuando Jesús desembarcó, vio aquella muchedumbre,  se compadeció de ella y curó a los enfermos. </vt:lpstr>
      <vt:lpstr>Como ya se hacía tarde, se acercaron sus discípulos a decirle: “Estamos en despoblado y empieza a oscurecer. Despide a la gente para que vayan a los caseríos y compren algo de comer”.   Pero Jesús les replicó: “No hace falta que vayan. Denles ustedes de comer”.   Ellos le contestaron: “No tenemos aquí más que 5 panes y 2 pescados”.</vt:lpstr>
      <vt:lpstr>Él les dijo: Tráiganmelos”.   Luego mandó que la gente se sentara sobre el pasto.   Tomó los 5 panes y los 2 pescados, y mirando al cielo, pronunció una bendición, partió los panes y se los dio a los discípulos para que los distribuyeran a la gente.</vt:lpstr>
      <vt:lpstr>PowerPoint Presentation</vt:lpstr>
      <vt:lpstr>Todos comieron hasta saciarse, y con los pedazos que habían sobrado, se llenaron 12 canastos.   Los que comieron eran unos 5000 hombres, sin contar a las mujeres y a los niños. </vt:lpstr>
      <vt:lpstr>PowerPoint Presentation</vt:lpstr>
      <vt:lpstr>PowerPoint Presentation</vt:lpstr>
      <vt:lpstr>¿Qué milagro hizo Jesús en la Última Cena y sigue haciendo en las misas?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¿Cuantas partes tiene la misa?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MBG1</dc:creator>
  <cp:lastModifiedBy>Maria Varona</cp:lastModifiedBy>
  <cp:revision>46</cp:revision>
  <dcterms:created xsi:type="dcterms:W3CDTF">2020-07-27T22:07:05Z</dcterms:created>
  <dcterms:modified xsi:type="dcterms:W3CDTF">2021-08-24T21:41:34Z</dcterms:modified>
</cp:coreProperties>
</file>