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jzmAvMWubBX8px8IHB2Upc9OXB4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54"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 name="Google Shape;8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e3eab5136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g1e3eab51368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pic>
        <p:nvPicPr>
          <p:cNvPr id="17" name="Google Shape;17;p18" descr="A close up of a logo&#10;&#10;Description automatically generated"/>
          <p:cNvPicPr preferRelativeResize="0"/>
          <p:nvPr/>
        </p:nvPicPr>
        <p:blipFill rotWithShape="1">
          <a:blip r:embed="rId2">
            <a:alphaModFix/>
          </a:blip>
          <a:srcRect/>
          <a:stretch/>
        </p:blipFill>
        <p:spPr>
          <a:xfrm>
            <a:off x="5433806" y="4135437"/>
            <a:ext cx="1122363" cy="1122363"/>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7"/>
        <p:cNvGrpSpPr/>
        <p:nvPr/>
      </p:nvGrpSpPr>
      <p:grpSpPr>
        <a:xfrm>
          <a:off x="0" y="0"/>
          <a:ext cx="0" cy="0"/>
          <a:chOff x="0" y="0"/>
          <a:chExt cx="0" cy="0"/>
        </a:xfrm>
      </p:grpSpPr>
      <p:sp>
        <p:nvSpPr>
          <p:cNvPr id="68" name="Google Shape;68;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3"/>
        <p:cNvGrpSpPr/>
        <p:nvPr/>
      </p:nvGrpSpPr>
      <p:grpSpPr>
        <a:xfrm>
          <a:off x="0" y="0"/>
          <a:ext cx="0" cy="0"/>
          <a:chOff x="0" y="0"/>
          <a:chExt cx="0" cy="0"/>
        </a:xfrm>
      </p:grpSpPr>
      <p:sp>
        <p:nvSpPr>
          <p:cNvPr id="74" name="Google Shape;74;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
        <p:cNvGrpSpPr/>
        <p:nvPr/>
      </p:nvGrpSpPr>
      <p:grpSpPr>
        <a:xfrm>
          <a:off x="0" y="0"/>
          <a:ext cx="0" cy="0"/>
          <a:chOff x="0" y="0"/>
          <a:chExt cx="0" cy="0"/>
        </a:xfrm>
      </p:grpSpPr>
      <p:sp>
        <p:nvSpPr>
          <p:cNvPr id="19" name="Google Shape;1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pic>
        <p:nvPicPr>
          <p:cNvPr id="24" name="Google Shape;24;p20" descr="A close up of a logo&#10;&#10;Description automatically generated"/>
          <p:cNvPicPr preferRelativeResize="0"/>
          <p:nvPr/>
        </p:nvPicPr>
        <p:blipFill rotWithShape="1">
          <a:blip r:embed="rId2">
            <a:alphaModFix/>
          </a:blip>
          <a:srcRect/>
          <a:stretch/>
        </p:blipFill>
        <p:spPr>
          <a:xfrm>
            <a:off x="10825348" y="5491348"/>
            <a:ext cx="1366652" cy="1366652"/>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3"/>
        <p:cNvGrpSpPr/>
        <p:nvPr/>
      </p:nvGrpSpPr>
      <p:grpSpPr>
        <a:xfrm>
          <a:off x="0" y="0"/>
          <a:ext cx="0" cy="0"/>
          <a:chOff x="0" y="0"/>
          <a:chExt cx="0" cy="0"/>
        </a:xfrm>
      </p:grpSpPr>
      <p:sp>
        <p:nvSpPr>
          <p:cNvPr id="54" name="Google Shape;54;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6" name="Google Shape;56;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7" name="Google Shape;5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0"/>
        <p:cNvGrpSpPr/>
        <p:nvPr/>
      </p:nvGrpSpPr>
      <p:grpSpPr>
        <a:xfrm>
          <a:off x="0" y="0"/>
          <a:ext cx="0" cy="0"/>
          <a:chOff x="0" y="0"/>
          <a:chExt cx="0" cy="0"/>
        </a:xfrm>
      </p:grpSpPr>
      <p:sp>
        <p:nvSpPr>
          <p:cNvPr id="61" name="Google Shape;61;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2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3" name="Google Shape;63;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3C6E7"/>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10" Type="http://schemas.openxmlformats.org/officeDocument/2006/relationships/image" Target="../media/image24.jpg"/><Relationship Id="rId4" Type="http://schemas.openxmlformats.org/officeDocument/2006/relationships/image" Target="../media/image18.jpg"/><Relationship Id="rId9" Type="http://schemas.openxmlformats.org/officeDocument/2006/relationships/image" Target="../media/image23.jp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hDUxfU289LU&amp;list=RDhDUxfU289LU&amp;start_radio=1"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0.jpg"/><Relationship Id="rId4" Type="http://schemas.openxmlformats.org/officeDocument/2006/relationships/hyperlink" Target="http://www.youtube.com/watch?v=hDUxfU289LU"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JNEAtmq6oTE"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1.jpg"/><Relationship Id="rId4" Type="http://schemas.openxmlformats.org/officeDocument/2006/relationships/hyperlink" Target="http://www.youtube.com/watch?v=JNEAtmq6oT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
          <p:cNvSpPr txBox="1">
            <a:spLocks noGrp="1"/>
          </p:cNvSpPr>
          <p:nvPr>
            <p:ph type="ctrTitle"/>
          </p:nvPr>
        </p:nvSpPr>
        <p:spPr>
          <a:xfrm>
            <a:off x="2821110" y="244707"/>
            <a:ext cx="8432106" cy="11938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omic Sans MS"/>
              <a:buNone/>
            </a:pPr>
            <a:r>
              <a:rPr lang="es-ES" sz="4400" dirty="0">
                <a:solidFill>
                  <a:srgbClr val="0070C0"/>
                </a:solidFill>
                <a:latin typeface="Calibri" panose="020F0502020204030204" pitchFamily="34" charset="0"/>
                <a:ea typeface="Calibri" panose="020F0502020204030204" pitchFamily="34" charset="0"/>
                <a:cs typeface="Calibri" panose="020F0502020204030204" pitchFamily="34" charset="0"/>
                <a:sym typeface="Comic Sans MS"/>
              </a:rPr>
              <a:t>Ministerio Amigos de Jesús y María</a:t>
            </a:r>
            <a:endParaRPr sz="4400"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84" name="Google Shape;84;p1"/>
          <p:cNvSpPr txBox="1">
            <a:spLocks noGrp="1"/>
          </p:cNvSpPr>
          <p:nvPr>
            <p:ph type="subTitle" idx="1"/>
          </p:nvPr>
        </p:nvSpPr>
        <p:spPr>
          <a:xfrm>
            <a:off x="3958683" y="5419492"/>
            <a:ext cx="6156960" cy="1315843"/>
          </a:xfrm>
          <a:prstGeom prst="rect">
            <a:avLst/>
          </a:prstGeom>
          <a:noFill/>
          <a:ln>
            <a:noFill/>
          </a:ln>
        </p:spPr>
        <p:txBody>
          <a:bodyPr spcFirstLastPara="1" wrap="square" lIns="91425" tIns="45700" rIns="91425" bIns="45700" anchor="t" anchorCtr="0">
            <a:normAutofit/>
          </a:bodyPr>
          <a:lstStyle/>
          <a:p>
            <a:pPr marL="0" lvl="0" indent="0" algn="ctr" rtl="0">
              <a:lnSpc>
                <a:spcPct val="80000"/>
              </a:lnSpc>
              <a:spcBef>
                <a:spcPts val="0"/>
              </a:spcBef>
              <a:spcAft>
                <a:spcPts val="0"/>
              </a:spcAft>
              <a:buClr>
                <a:schemeClr val="dk1"/>
              </a:buClr>
              <a:buSzPts val="2400"/>
              <a:buNone/>
            </a:pPr>
            <a:r>
              <a:rPr lang="es-ES" dirty="0"/>
              <a:t>Ciclo A - XXI Domingo del Tiempo Ordinario</a:t>
            </a:r>
            <a:endParaRPr b="1" dirty="0"/>
          </a:p>
          <a:p>
            <a:pPr marL="0" lvl="0" indent="0" algn="ctr" rtl="0">
              <a:lnSpc>
                <a:spcPct val="80000"/>
              </a:lnSpc>
              <a:spcBef>
                <a:spcPts val="1000"/>
              </a:spcBef>
              <a:spcAft>
                <a:spcPts val="0"/>
              </a:spcAft>
              <a:buClr>
                <a:schemeClr val="dk1"/>
              </a:buClr>
              <a:buSzPts val="2400"/>
              <a:buNone/>
            </a:pPr>
            <a:r>
              <a:rPr lang="es-ES" b="1" dirty="0"/>
              <a:t>Primado de Pedro</a:t>
            </a:r>
            <a:r>
              <a:rPr lang="es-ES" dirty="0"/>
              <a:t> - </a:t>
            </a:r>
            <a:r>
              <a:rPr lang="es-ES" i="1" dirty="0"/>
              <a:t>Mateo 16, 13-20</a:t>
            </a:r>
            <a:endParaRPr i="1" dirty="0"/>
          </a:p>
          <a:p>
            <a:pPr marL="0" lvl="0" indent="0" algn="ctr" rtl="0">
              <a:lnSpc>
                <a:spcPct val="80000"/>
              </a:lnSpc>
              <a:spcBef>
                <a:spcPts val="1000"/>
              </a:spcBef>
              <a:spcAft>
                <a:spcPts val="0"/>
              </a:spcAft>
              <a:buClr>
                <a:schemeClr val="dk1"/>
              </a:buClr>
              <a:buSzPts val="2400"/>
              <a:buNone/>
            </a:pPr>
            <a:r>
              <a:rPr lang="es-ES" b="1" dirty="0">
                <a:solidFill>
                  <a:srgbClr val="0000FF"/>
                </a:solidFill>
              </a:rPr>
              <a:t>www.fcpeace.org</a:t>
            </a:r>
            <a:endParaRPr b="1" dirty="0">
              <a:solidFill>
                <a:srgbClr val="0000FF"/>
              </a:solidFill>
            </a:endParaRPr>
          </a:p>
          <a:p>
            <a:pPr marL="0" lvl="0" indent="0" algn="ctr" rtl="0">
              <a:lnSpc>
                <a:spcPct val="80000"/>
              </a:lnSpc>
              <a:spcBef>
                <a:spcPts val="1000"/>
              </a:spcBef>
              <a:spcAft>
                <a:spcPts val="0"/>
              </a:spcAft>
              <a:buClr>
                <a:schemeClr val="dk1"/>
              </a:buClr>
              <a:buSzPts val="2400"/>
              <a:buNone/>
            </a:pPr>
            <a:endParaRPr dirty="0"/>
          </a:p>
          <a:p>
            <a:pPr marL="0" lvl="0" indent="0" algn="ctr" rtl="0">
              <a:lnSpc>
                <a:spcPct val="80000"/>
              </a:lnSpc>
              <a:spcBef>
                <a:spcPts val="1000"/>
              </a:spcBef>
              <a:spcAft>
                <a:spcPts val="0"/>
              </a:spcAft>
              <a:buClr>
                <a:schemeClr val="dk1"/>
              </a:buClr>
              <a:buSzPts val="2400"/>
              <a:buNone/>
            </a:pPr>
            <a:endParaRPr dirty="0"/>
          </a:p>
        </p:txBody>
      </p:sp>
      <p:pic>
        <p:nvPicPr>
          <p:cNvPr id="1026" name="Picture 2" descr="Catholic.net - ¿De dónde sacan los católicos que Pedro fue el primer Papa?">
            <a:extLst>
              <a:ext uri="{FF2B5EF4-FFF2-40B4-BE49-F238E27FC236}">
                <a16:creationId xmlns:a16="http://schemas.microsoft.com/office/drawing/2014/main" id="{931D3D5E-4471-DD3F-469E-C0C937AE2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8372" y="1565950"/>
            <a:ext cx="3557582" cy="37260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DAB4246-DB5E-0560-8F1B-095587637CD9}"/>
              </a:ext>
            </a:extLst>
          </p:cNvPr>
          <p:cNvPicPr>
            <a:picLocks noChangeAspect="1"/>
          </p:cNvPicPr>
          <p:nvPr/>
        </p:nvPicPr>
        <p:blipFill>
          <a:blip r:embed="rId4"/>
          <a:stretch>
            <a:fillRect/>
          </a:stretch>
        </p:blipFill>
        <p:spPr>
          <a:xfrm>
            <a:off x="226890" y="272074"/>
            <a:ext cx="2594220" cy="258775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0"/>
          <p:cNvSpPr txBox="1">
            <a:spLocks noGrp="1"/>
          </p:cNvSpPr>
          <p:nvPr>
            <p:ph type="title"/>
          </p:nvPr>
        </p:nvSpPr>
        <p:spPr>
          <a:xfrm>
            <a:off x="699053" y="0"/>
            <a:ext cx="10919791" cy="50358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Comic Sans MS"/>
              <a:buNone/>
            </a:pPr>
            <a:r>
              <a:rPr lang="es-ES" sz="2800" b="1">
                <a:latin typeface="Comic Sans MS"/>
                <a:ea typeface="Comic Sans MS"/>
                <a:cs typeface="Comic Sans MS"/>
                <a:sym typeface="Comic Sans MS"/>
              </a:rPr>
              <a:t>¿Cómo nos ayuda la Iglesia a entrar al Reino de los Cielos?</a:t>
            </a:r>
            <a:endParaRPr sz="2800" b="1">
              <a:solidFill>
                <a:srgbClr val="FF0000"/>
              </a:solidFill>
              <a:latin typeface="Comic Sans MS"/>
              <a:ea typeface="Comic Sans MS"/>
              <a:cs typeface="Comic Sans MS"/>
              <a:sym typeface="Comic Sans MS"/>
            </a:endParaRPr>
          </a:p>
        </p:txBody>
      </p:sp>
      <p:sp>
        <p:nvSpPr>
          <p:cNvPr id="164" name="Google Shape;164;p10"/>
          <p:cNvSpPr txBox="1"/>
          <p:nvPr/>
        </p:nvSpPr>
        <p:spPr>
          <a:xfrm>
            <a:off x="125898" y="503583"/>
            <a:ext cx="12066103" cy="659360"/>
          </a:xfrm>
          <a:prstGeom prst="rect">
            <a:avLst/>
          </a:prstGeom>
          <a:noFill/>
          <a:ln>
            <a:noFill/>
          </a:ln>
        </p:spPr>
        <p:txBody>
          <a:bodyPr spcFirstLastPara="1" wrap="square" lIns="91425" tIns="45700" rIns="91425" bIns="45700" anchor="ctr" anchorCtr="0">
            <a:noAutofit/>
          </a:bodyPr>
          <a:lstStyle/>
          <a:p>
            <a:pPr lvl="0" algn="ctr">
              <a:lnSpc>
                <a:spcPct val="90000"/>
              </a:lnSpc>
              <a:buClr>
                <a:schemeClr val="dk1"/>
              </a:buClr>
              <a:buSzPts val="2400"/>
            </a:pPr>
            <a:r>
              <a:rPr lang="es-ES" sz="2000" b="1" dirty="0">
                <a:solidFill>
                  <a:schemeClr val="dk1"/>
                </a:solidFill>
                <a:latin typeface="Comic Sans MS"/>
                <a:ea typeface="Comic Sans MS"/>
                <a:cs typeface="Comic Sans MS"/>
              </a:rPr>
              <a:t>Nos da la presencia real de Jesús en la Eucaristía y la presencia del Espíritu Santo en todos </a:t>
            </a:r>
            <a:r>
              <a:rPr lang="es-ES" sz="2000" b="1" dirty="0">
                <a:solidFill>
                  <a:srgbClr val="FF0000"/>
                </a:solidFill>
                <a:latin typeface="Comic Sans MS"/>
                <a:ea typeface="Comic Sans MS"/>
                <a:cs typeface="Comic Sans MS"/>
              </a:rPr>
              <a:t>los Sacramentos </a:t>
            </a:r>
            <a:r>
              <a:rPr lang="es-ES" sz="2000" b="1" dirty="0">
                <a:solidFill>
                  <a:schemeClr val="dk1"/>
                </a:solidFill>
                <a:latin typeface="Comic Sans MS"/>
                <a:ea typeface="Comic Sans MS"/>
                <a:cs typeface="Comic Sans MS"/>
              </a:rPr>
              <a:t>para ayudarnos a vivir en El en la tierra y en el Cielo.</a:t>
            </a:r>
            <a:endParaRPr sz="2000" b="1" dirty="0">
              <a:solidFill>
                <a:schemeClr val="dk1"/>
              </a:solidFill>
              <a:latin typeface="Comic Sans MS"/>
              <a:ea typeface="Comic Sans MS"/>
              <a:cs typeface="Comic Sans MS"/>
              <a:sym typeface="Comic Sans MS"/>
            </a:endParaRPr>
          </a:p>
        </p:txBody>
      </p:sp>
      <p:pic>
        <p:nvPicPr>
          <p:cNvPr id="165" name="Google Shape;165;p10"/>
          <p:cNvPicPr preferRelativeResize="0"/>
          <p:nvPr/>
        </p:nvPicPr>
        <p:blipFill rotWithShape="1">
          <a:blip r:embed="rId3">
            <a:alphaModFix/>
          </a:blip>
          <a:srcRect/>
          <a:stretch/>
        </p:blipFill>
        <p:spPr>
          <a:xfrm>
            <a:off x="2920656" y="1306579"/>
            <a:ext cx="2037932" cy="2182339"/>
          </a:xfrm>
          <a:prstGeom prst="rect">
            <a:avLst/>
          </a:prstGeom>
          <a:noFill/>
          <a:ln>
            <a:noFill/>
          </a:ln>
        </p:spPr>
      </p:pic>
      <p:pic>
        <p:nvPicPr>
          <p:cNvPr id="166" name="Google Shape;166;p10"/>
          <p:cNvPicPr preferRelativeResize="0"/>
          <p:nvPr/>
        </p:nvPicPr>
        <p:blipFill rotWithShape="1">
          <a:blip r:embed="rId4">
            <a:alphaModFix/>
          </a:blip>
          <a:srcRect/>
          <a:stretch/>
        </p:blipFill>
        <p:spPr>
          <a:xfrm>
            <a:off x="5318471" y="1306579"/>
            <a:ext cx="2008948" cy="2179025"/>
          </a:xfrm>
          <a:prstGeom prst="rect">
            <a:avLst/>
          </a:prstGeom>
          <a:noFill/>
          <a:ln>
            <a:noFill/>
          </a:ln>
        </p:spPr>
      </p:pic>
      <p:pic>
        <p:nvPicPr>
          <p:cNvPr id="167" name="Google Shape;167;p10"/>
          <p:cNvPicPr preferRelativeResize="0"/>
          <p:nvPr/>
        </p:nvPicPr>
        <p:blipFill rotWithShape="1">
          <a:blip r:embed="rId5">
            <a:alphaModFix/>
          </a:blip>
          <a:srcRect/>
          <a:stretch/>
        </p:blipFill>
        <p:spPr>
          <a:xfrm>
            <a:off x="7543388" y="1316105"/>
            <a:ext cx="2037933" cy="2169499"/>
          </a:xfrm>
          <a:prstGeom prst="rect">
            <a:avLst/>
          </a:prstGeom>
          <a:noFill/>
          <a:ln>
            <a:noFill/>
          </a:ln>
        </p:spPr>
      </p:pic>
      <p:pic>
        <p:nvPicPr>
          <p:cNvPr id="168" name="Google Shape;168;p10"/>
          <p:cNvPicPr preferRelativeResize="0"/>
          <p:nvPr/>
        </p:nvPicPr>
        <p:blipFill rotWithShape="1">
          <a:blip r:embed="rId6">
            <a:alphaModFix/>
          </a:blip>
          <a:srcRect/>
          <a:stretch/>
        </p:blipFill>
        <p:spPr>
          <a:xfrm>
            <a:off x="9797289" y="1297054"/>
            <a:ext cx="2023649" cy="2188550"/>
          </a:xfrm>
          <a:prstGeom prst="rect">
            <a:avLst/>
          </a:prstGeom>
          <a:noFill/>
          <a:ln>
            <a:noFill/>
          </a:ln>
        </p:spPr>
      </p:pic>
      <p:pic>
        <p:nvPicPr>
          <p:cNvPr id="169" name="Google Shape;169;p10"/>
          <p:cNvPicPr preferRelativeResize="0"/>
          <p:nvPr/>
        </p:nvPicPr>
        <p:blipFill rotWithShape="1">
          <a:blip r:embed="rId7">
            <a:alphaModFix/>
          </a:blip>
          <a:srcRect/>
          <a:stretch/>
        </p:blipFill>
        <p:spPr>
          <a:xfrm>
            <a:off x="3939622" y="4148278"/>
            <a:ext cx="2076865" cy="2093496"/>
          </a:xfrm>
          <a:prstGeom prst="rect">
            <a:avLst/>
          </a:prstGeom>
          <a:noFill/>
          <a:ln>
            <a:noFill/>
          </a:ln>
        </p:spPr>
      </p:pic>
      <p:pic>
        <p:nvPicPr>
          <p:cNvPr id="170" name="Google Shape;170;p10"/>
          <p:cNvPicPr preferRelativeResize="0"/>
          <p:nvPr/>
        </p:nvPicPr>
        <p:blipFill rotWithShape="1">
          <a:blip r:embed="rId8">
            <a:alphaModFix/>
          </a:blip>
          <a:srcRect/>
          <a:stretch/>
        </p:blipFill>
        <p:spPr>
          <a:xfrm>
            <a:off x="6401007" y="4144964"/>
            <a:ext cx="2093636" cy="2096810"/>
          </a:xfrm>
          <a:prstGeom prst="rect">
            <a:avLst/>
          </a:prstGeom>
          <a:noFill/>
          <a:ln>
            <a:noFill/>
          </a:ln>
        </p:spPr>
      </p:pic>
      <p:pic>
        <p:nvPicPr>
          <p:cNvPr id="171" name="Google Shape;171;p10"/>
          <p:cNvPicPr preferRelativeResize="0"/>
          <p:nvPr/>
        </p:nvPicPr>
        <p:blipFill rotWithShape="1">
          <a:blip r:embed="rId9">
            <a:alphaModFix/>
          </a:blip>
          <a:srcRect/>
          <a:stretch/>
        </p:blipFill>
        <p:spPr>
          <a:xfrm>
            <a:off x="8833815" y="4144964"/>
            <a:ext cx="2046219" cy="2096810"/>
          </a:xfrm>
          <a:prstGeom prst="rect">
            <a:avLst/>
          </a:prstGeom>
          <a:noFill/>
          <a:ln>
            <a:noFill/>
          </a:ln>
        </p:spPr>
      </p:pic>
      <p:pic>
        <p:nvPicPr>
          <p:cNvPr id="172" name="Google Shape;172;p10"/>
          <p:cNvPicPr preferRelativeResize="0"/>
          <p:nvPr/>
        </p:nvPicPr>
        <p:blipFill rotWithShape="1">
          <a:blip r:embed="rId10">
            <a:alphaModFix/>
          </a:blip>
          <a:srcRect/>
          <a:stretch/>
        </p:blipFill>
        <p:spPr>
          <a:xfrm>
            <a:off x="304392" y="1316105"/>
            <a:ext cx="2149330" cy="2428875"/>
          </a:xfrm>
          <a:prstGeom prst="rect">
            <a:avLst/>
          </a:prstGeom>
          <a:noFill/>
          <a:ln>
            <a:noFill/>
          </a:ln>
        </p:spPr>
      </p:pic>
      <p:sp>
        <p:nvSpPr>
          <p:cNvPr id="173" name="Google Shape;173;p10"/>
          <p:cNvSpPr txBox="1"/>
          <p:nvPr/>
        </p:nvSpPr>
        <p:spPr>
          <a:xfrm>
            <a:off x="2920656" y="3398731"/>
            <a:ext cx="2077899" cy="6924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300" b="1">
                <a:solidFill>
                  <a:schemeClr val="dk1"/>
                </a:solidFill>
                <a:latin typeface="Comic Sans MS"/>
                <a:ea typeface="Comic Sans MS"/>
                <a:cs typeface="Comic Sans MS"/>
                <a:sym typeface="Comic Sans MS"/>
              </a:rPr>
              <a:t>Dios borra el pecado original y nos hace parte de su familia.</a:t>
            </a:r>
            <a:endParaRPr sz="1300" b="1">
              <a:solidFill>
                <a:schemeClr val="dk1"/>
              </a:solidFill>
              <a:latin typeface="Comic Sans MS"/>
              <a:ea typeface="Comic Sans MS"/>
              <a:cs typeface="Comic Sans MS"/>
              <a:sym typeface="Comic Sans MS"/>
            </a:endParaRPr>
          </a:p>
        </p:txBody>
      </p:sp>
      <p:sp>
        <p:nvSpPr>
          <p:cNvPr id="174" name="Google Shape;174;p10"/>
          <p:cNvSpPr txBox="1"/>
          <p:nvPr/>
        </p:nvSpPr>
        <p:spPr>
          <a:xfrm>
            <a:off x="5318471" y="3485604"/>
            <a:ext cx="1973952" cy="6924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300" b="1">
                <a:solidFill>
                  <a:schemeClr val="dk1"/>
                </a:solidFill>
                <a:latin typeface="Comic Sans MS"/>
                <a:ea typeface="Comic Sans MS"/>
                <a:cs typeface="Comic Sans MS"/>
                <a:sym typeface="Comic Sans MS"/>
              </a:rPr>
              <a:t>Dios perdona nuestros pecados y nos ayuda a no pecar mas.</a:t>
            </a:r>
            <a:endParaRPr sz="1300" b="1">
              <a:solidFill>
                <a:schemeClr val="dk1"/>
              </a:solidFill>
              <a:latin typeface="Comic Sans MS"/>
              <a:ea typeface="Comic Sans MS"/>
              <a:cs typeface="Comic Sans MS"/>
              <a:sym typeface="Comic Sans MS"/>
            </a:endParaRPr>
          </a:p>
        </p:txBody>
      </p:sp>
      <p:sp>
        <p:nvSpPr>
          <p:cNvPr id="175" name="Google Shape;175;p10"/>
          <p:cNvSpPr txBox="1"/>
          <p:nvPr/>
        </p:nvSpPr>
        <p:spPr>
          <a:xfrm>
            <a:off x="7388092" y="3442881"/>
            <a:ext cx="2333835" cy="6924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300" b="1">
                <a:solidFill>
                  <a:schemeClr val="dk1"/>
                </a:solidFill>
                <a:latin typeface="Comic Sans MS"/>
                <a:ea typeface="Comic Sans MS"/>
                <a:cs typeface="Comic Sans MS"/>
                <a:sym typeface="Comic Sans MS"/>
              </a:rPr>
              <a:t>Jesús se hace presente en el pan y en el vino para estar con nosotros.</a:t>
            </a:r>
            <a:endParaRPr sz="1300" b="1">
              <a:solidFill>
                <a:schemeClr val="dk1"/>
              </a:solidFill>
              <a:latin typeface="Comic Sans MS"/>
              <a:ea typeface="Comic Sans MS"/>
              <a:cs typeface="Comic Sans MS"/>
              <a:sym typeface="Comic Sans MS"/>
            </a:endParaRPr>
          </a:p>
        </p:txBody>
      </p:sp>
      <p:sp>
        <p:nvSpPr>
          <p:cNvPr id="176" name="Google Shape;176;p10"/>
          <p:cNvSpPr txBox="1"/>
          <p:nvPr/>
        </p:nvSpPr>
        <p:spPr>
          <a:xfrm>
            <a:off x="9696251" y="3485604"/>
            <a:ext cx="2296966" cy="6924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300" b="1" dirty="0">
                <a:solidFill>
                  <a:schemeClr val="dk1"/>
                </a:solidFill>
                <a:latin typeface="Comic Sans MS"/>
                <a:ea typeface="Comic Sans MS"/>
                <a:cs typeface="Comic Sans MS"/>
                <a:sym typeface="Comic Sans MS"/>
              </a:rPr>
              <a:t>El Espíritu Santo entra en nuestro corazón de forma especial para guiarnos.</a:t>
            </a:r>
            <a:endParaRPr sz="1300" b="1" dirty="0">
              <a:solidFill>
                <a:schemeClr val="dk1"/>
              </a:solidFill>
              <a:latin typeface="Comic Sans MS"/>
              <a:ea typeface="Comic Sans MS"/>
              <a:cs typeface="Comic Sans MS"/>
              <a:sym typeface="Comic Sans MS"/>
            </a:endParaRPr>
          </a:p>
        </p:txBody>
      </p:sp>
      <p:sp>
        <p:nvSpPr>
          <p:cNvPr id="177" name="Google Shape;177;p10"/>
          <p:cNvSpPr txBox="1"/>
          <p:nvPr/>
        </p:nvSpPr>
        <p:spPr>
          <a:xfrm>
            <a:off x="3803374" y="6241774"/>
            <a:ext cx="2213113" cy="4924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300" b="1">
                <a:solidFill>
                  <a:schemeClr val="dk1"/>
                </a:solidFill>
                <a:latin typeface="Comic Sans MS"/>
                <a:ea typeface="Comic Sans MS"/>
                <a:cs typeface="Comic Sans MS"/>
                <a:sym typeface="Comic Sans MS"/>
              </a:rPr>
              <a:t>Dios ayuda a los casados en su vocación.</a:t>
            </a:r>
            <a:endParaRPr sz="1300" b="1">
              <a:solidFill>
                <a:schemeClr val="dk1"/>
              </a:solidFill>
              <a:latin typeface="Comic Sans MS"/>
              <a:ea typeface="Comic Sans MS"/>
              <a:cs typeface="Comic Sans MS"/>
              <a:sym typeface="Comic Sans MS"/>
            </a:endParaRPr>
          </a:p>
        </p:txBody>
      </p:sp>
      <p:sp>
        <p:nvSpPr>
          <p:cNvPr id="178" name="Google Shape;178;p10"/>
          <p:cNvSpPr txBox="1"/>
          <p:nvPr/>
        </p:nvSpPr>
        <p:spPr>
          <a:xfrm>
            <a:off x="6435378" y="6165503"/>
            <a:ext cx="2093636" cy="6924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300" b="1">
                <a:solidFill>
                  <a:schemeClr val="dk1"/>
                </a:solidFill>
                <a:latin typeface="Comic Sans MS"/>
                <a:ea typeface="Comic Sans MS"/>
                <a:cs typeface="Comic Sans MS"/>
                <a:sym typeface="Comic Sans MS"/>
              </a:rPr>
              <a:t>Dios ayuda a los sacerdotes y diáconos en sus vocaciones.</a:t>
            </a:r>
            <a:endParaRPr sz="1300" b="1">
              <a:solidFill>
                <a:schemeClr val="dk1"/>
              </a:solidFill>
              <a:latin typeface="Comic Sans MS"/>
              <a:ea typeface="Comic Sans MS"/>
              <a:cs typeface="Comic Sans MS"/>
              <a:sym typeface="Comic Sans MS"/>
            </a:endParaRPr>
          </a:p>
        </p:txBody>
      </p:sp>
      <p:sp>
        <p:nvSpPr>
          <p:cNvPr id="179" name="Google Shape;179;p10"/>
          <p:cNvSpPr txBox="1"/>
          <p:nvPr/>
        </p:nvSpPr>
        <p:spPr>
          <a:xfrm>
            <a:off x="8833815" y="6181011"/>
            <a:ext cx="2351020" cy="6924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300" b="1">
                <a:solidFill>
                  <a:schemeClr val="dk1"/>
                </a:solidFill>
                <a:latin typeface="Comic Sans MS"/>
                <a:ea typeface="Comic Sans MS"/>
                <a:cs typeface="Comic Sans MS"/>
                <a:sym typeface="Comic Sans MS"/>
              </a:rPr>
              <a:t>Dios da su perdón y gracia para sanar o ayudar al enfermo a llegar al Cielo.</a:t>
            </a:r>
            <a:endParaRPr sz="1300" b="1">
              <a:solidFill>
                <a:schemeClr val="dk1"/>
              </a:solidFill>
              <a:latin typeface="Comic Sans MS"/>
              <a:ea typeface="Comic Sans MS"/>
              <a:cs typeface="Comic Sans MS"/>
              <a:sym typeface="Comic Sans M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1000"/>
                                        <p:tgtEl>
                                          <p:spTgt spid="1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2"/>
                                        </p:tgtEl>
                                        <p:attrNameLst>
                                          <p:attrName>style.visibility</p:attrName>
                                        </p:attrNameLst>
                                      </p:cBhvr>
                                      <p:to>
                                        <p:strVal val="visible"/>
                                      </p:to>
                                    </p:set>
                                    <p:animEffect transition="in" filter="fade">
                                      <p:cBhvr>
                                        <p:cTn id="12" dur="1000"/>
                                        <p:tgtEl>
                                          <p:spTgt spid="1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5"/>
                                        </p:tgtEl>
                                        <p:attrNameLst>
                                          <p:attrName>style.visibility</p:attrName>
                                        </p:attrNameLst>
                                      </p:cBhvr>
                                      <p:to>
                                        <p:strVal val="visible"/>
                                      </p:to>
                                    </p:set>
                                    <p:animEffect transition="in" filter="fade">
                                      <p:cBhvr>
                                        <p:cTn id="17" dur="1000"/>
                                        <p:tgtEl>
                                          <p:spTgt spid="16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3"/>
                                        </p:tgtEl>
                                        <p:attrNameLst>
                                          <p:attrName>style.visibility</p:attrName>
                                        </p:attrNameLst>
                                      </p:cBhvr>
                                      <p:to>
                                        <p:strVal val="visible"/>
                                      </p:to>
                                    </p:set>
                                    <p:animEffect transition="in" filter="fade">
                                      <p:cBhvr>
                                        <p:cTn id="22" dur="1000"/>
                                        <p:tgtEl>
                                          <p:spTgt spid="17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6"/>
                                        </p:tgtEl>
                                        <p:attrNameLst>
                                          <p:attrName>style.visibility</p:attrName>
                                        </p:attrNameLst>
                                      </p:cBhvr>
                                      <p:to>
                                        <p:strVal val="visible"/>
                                      </p:to>
                                    </p:set>
                                    <p:animEffect transition="in" filter="fade">
                                      <p:cBhvr>
                                        <p:cTn id="27" dur="1000"/>
                                        <p:tgtEl>
                                          <p:spTgt spid="16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4"/>
                                        </p:tgtEl>
                                        <p:attrNameLst>
                                          <p:attrName>style.visibility</p:attrName>
                                        </p:attrNameLst>
                                      </p:cBhvr>
                                      <p:to>
                                        <p:strVal val="visible"/>
                                      </p:to>
                                    </p:set>
                                    <p:animEffect transition="in" filter="fade">
                                      <p:cBhvr>
                                        <p:cTn id="32" dur="1000"/>
                                        <p:tgtEl>
                                          <p:spTgt spid="17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7"/>
                                        </p:tgtEl>
                                        <p:attrNameLst>
                                          <p:attrName>style.visibility</p:attrName>
                                        </p:attrNameLst>
                                      </p:cBhvr>
                                      <p:to>
                                        <p:strVal val="visible"/>
                                      </p:to>
                                    </p:set>
                                    <p:animEffect transition="in" filter="fade">
                                      <p:cBhvr>
                                        <p:cTn id="37" dur="1000"/>
                                        <p:tgtEl>
                                          <p:spTgt spid="16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5"/>
                                        </p:tgtEl>
                                        <p:attrNameLst>
                                          <p:attrName>style.visibility</p:attrName>
                                        </p:attrNameLst>
                                      </p:cBhvr>
                                      <p:to>
                                        <p:strVal val="visible"/>
                                      </p:to>
                                    </p:set>
                                    <p:animEffect transition="in" filter="fade">
                                      <p:cBhvr>
                                        <p:cTn id="42" dur="1000"/>
                                        <p:tgtEl>
                                          <p:spTgt spid="17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fade">
                                      <p:cBhvr>
                                        <p:cTn id="47" dur="1000"/>
                                        <p:tgtEl>
                                          <p:spTgt spid="16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6"/>
                                        </p:tgtEl>
                                        <p:attrNameLst>
                                          <p:attrName>style.visibility</p:attrName>
                                        </p:attrNameLst>
                                      </p:cBhvr>
                                      <p:to>
                                        <p:strVal val="visible"/>
                                      </p:to>
                                    </p:set>
                                    <p:animEffect transition="in" filter="fade">
                                      <p:cBhvr>
                                        <p:cTn id="52" dur="1000"/>
                                        <p:tgtEl>
                                          <p:spTgt spid="17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69"/>
                                        </p:tgtEl>
                                        <p:attrNameLst>
                                          <p:attrName>style.visibility</p:attrName>
                                        </p:attrNameLst>
                                      </p:cBhvr>
                                      <p:to>
                                        <p:strVal val="visible"/>
                                      </p:to>
                                    </p:set>
                                    <p:animEffect transition="in" filter="fade">
                                      <p:cBhvr>
                                        <p:cTn id="57" dur="1000"/>
                                        <p:tgtEl>
                                          <p:spTgt spid="16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77"/>
                                        </p:tgtEl>
                                        <p:attrNameLst>
                                          <p:attrName>style.visibility</p:attrName>
                                        </p:attrNameLst>
                                      </p:cBhvr>
                                      <p:to>
                                        <p:strVal val="visible"/>
                                      </p:to>
                                    </p:set>
                                    <p:animEffect transition="in" filter="fade">
                                      <p:cBhvr>
                                        <p:cTn id="62" dur="1000"/>
                                        <p:tgtEl>
                                          <p:spTgt spid="17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70"/>
                                        </p:tgtEl>
                                        <p:attrNameLst>
                                          <p:attrName>style.visibility</p:attrName>
                                        </p:attrNameLst>
                                      </p:cBhvr>
                                      <p:to>
                                        <p:strVal val="visible"/>
                                      </p:to>
                                    </p:set>
                                    <p:animEffect transition="in" filter="fade">
                                      <p:cBhvr>
                                        <p:cTn id="67" dur="1000"/>
                                        <p:tgtEl>
                                          <p:spTgt spid="17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78"/>
                                        </p:tgtEl>
                                        <p:attrNameLst>
                                          <p:attrName>style.visibility</p:attrName>
                                        </p:attrNameLst>
                                      </p:cBhvr>
                                      <p:to>
                                        <p:strVal val="visible"/>
                                      </p:to>
                                    </p:set>
                                    <p:animEffect transition="in" filter="fade">
                                      <p:cBhvr>
                                        <p:cTn id="72" dur="1000"/>
                                        <p:tgtEl>
                                          <p:spTgt spid="17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71"/>
                                        </p:tgtEl>
                                        <p:attrNameLst>
                                          <p:attrName>style.visibility</p:attrName>
                                        </p:attrNameLst>
                                      </p:cBhvr>
                                      <p:to>
                                        <p:strVal val="visible"/>
                                      </p:to>
                                    </p:set>
                                    <p:animEffect transition="in" filter="fade">
                                      <p:cBhvr>
                                        <p:cTn id="77" dur="1000"/>
                                        <p:tgtEl>
                                          <p:spTgt spid="17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79">
                                            <p:txEl>
                                              <p:pRg st="0" end="0"/>
                                            </p:txEl>
                                          </p:spTgt>
                                        </p:tgtEl>
                                        <p:attrNameLst>
                                          <p:attrName>style.visibility</p:attrName>
                                        </p:attrNameLst>
                                      </p:cBhvr>
                                      <p:to>
                                        <p:strVal val="visible"/>
                                      </p:to>
                                    </p:set>
                                    <p:animEffect transition="in" filter="fade">
                                      <p:cBhvr>
                                        <p:cTn id="82" dur="1000"/>
                                        <p:tgtEl>
                                          <p:spTgt spid="1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title"/>
          </p:nvPr>
        </p:nvSpPr>
        <p:spPr>
          <a:xfrm>
            <a:off x="5751443" y="95936"/>
            <a:ext cx="6122504" cy="222636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Comic Sans MS"/>
              <a:buNone/>
            </a:pPr>
            <a:r>
              <a:rPr lang="es-ES" sz="2800" b="1">
                <a:latin typeface="Comic Sans MS"/>
                <a:ea typeface="Comic Sans MS"/>
                <a:cs typeface="Comic Sans MS"/>
                <a:sym typeface="Comic Sans MS"/>
              </a:rPr>
              <a:t>La Iglesia nos enseña la </a:t>
            </a:r>
            <a:r>
              <a:rPr lang="es-ES" sz="2800" b="1">
                <a:solidFill>
                  <a:srgbClr val="FF0000"/>
                </a:solidFill>
                <a:latin typeface="Comic Sans MS"/>
                <a:ea typeface="Comic Sans MS"/>
                <a:cs typeface="Comic Sans MS"/>
                <a:sym typeface="Comic Sans MS"/>
              </a:rPr>
              <a:t>Tradición</a:t>
            </a:r>
            <a:r>
              <a:rPr lang="es-ES" sz="2800" b="1">
                <a:latin typeface="Comic Sans MS"/>
                <a:ea typeface="Comic Sans MS"/>
                <a:cs typeface="Comic Sans MS"/>
                <a:sym typeface="Comic Sans MS"/>
              </a:rPr>
              <a:t>, la Palabra revelada por Dios que no esta en las Sagradas Escrituras, pero fue pasada de los Apóstoles a sus sucesores.</a:t>
            </a:r>
            <a:br>
              <a:rPr lang="es-ES" sz="2800" b="1">
                <a:solidFill>
                  <a:srgbClr val="FF0000"/>
                </a:solidFill>
                <a:latin typeface="Comic Sans MS"/>
                <a:ea typeface="Comic Sans MS"/>
                <a:cs typeface="Comic Sans MS"/>
                <a:sym typeface="Comic Sans MS"/>
              </a:rPr>
            </a:br>
            <a:endParaRPr sz="2800" b="1">
              <a:latin typeface="Comic Sans MS"/>
              <a:ea typeface="Comic Sans MS"/>
              <a:cs typeface="Comic Sans MS"/>
              <a:sym typeface="Comic Sans MS"/>
            </a:endParaRPr>
          </a:p>
        </p:txBody>
      </p:sp>
      <p:sp>
        <p:nvSpPr>
          <p:cNvPr id="185" name="Google Shape;185;p11"/>
          <p:cNvSpPr txBox="1"/>
          <p:nvPr/>
        </p:nvSpPr>
        <p:spPr>
          <a:xfrm>
            <a:off x="280123" y="238539"/>
            <a:ext cx="5168347"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1">
                <a:solidFill>
                  <a:schemeClr val="dk1"/>
                </a:solidFill>
                <a:latin typeface="Comic Sans MS"/>
                <a:ea typeface="Comic Sans MS"/>
                <a:cs typeface="Comic Sans MS"/>
                <a:sym typeface="Comic Sans MS"/>
              </a:rPr>
              <a:t>La Iglesia, inspirada por el Espíritu Santo, interpreta las </a:t>
            </a:r>
            <a:r>
              <a:rPr lang="es-ES" sz="2800" b="1">
                <a:solidFill>
                  <a:srgbClr val="FF0000"/>
                </a:solidFill>
                <a:latin typeface="Comic Sans MS"/>
                <a:ea typeface="Comic Sans MS"/>
                <a:cs typeface="Comic Sans MS"/>
                <a:sym typeface="Comic Sans MS"/>
              </a:rPr>
              <a:t>Sagradas Escrituras</a:t>
            </a:r>
            <a:r>
              <a:rPr lang="es-ES" sz="2800" b="1">
                <a:solidFill>
                  <a:schemeClr val="dk1"/>
                </a:solidFill>
                <a:latin typeface="Comic Sans MS"/>
                <a:ea typeface="Comic Sans MS"/>
                <a:cs typeface="Comic Sans MS"/>
                <a:sym typeface="Comic Sans MS"/>
              </a:rPr>
              <a:t>.</a:t>
            </a:r>
            <a:endParaRPr sz="2800">
              <a:solidFill>
                <a:schemeClr val="dk1"/>
              </a:solidFill>
              <a:latin typeface="Calibri"/>
              <a:ea typeface="Calibri"/>
              <a:cs typeface="Calibri"/>
              <a:sym typeface="Calibri"/>
            </a:endParaRPr>
          </a:p>
        </p:txBody>
      </p:sp>
      <p:pic>
        <p:nvPicPr>
          <p:cNvPr id="186" name="Google Shape;186;p11"/>
          <p:cNvPicPr preferRelativeResize="0"/>
          <p:nvPr/>
        </p:nvPicPr>
        <p:blipFill rotWithShape="1">
          <a:blip r:embed="rId3">
            <a:alphaModFix/>
          </a:blip>
          <a:srcRect/>
          <a:stretch/>
        </p:blipFill>
        <p:spPr>
          <a:xfrm>
            <a:off x="1034009" y="1828799"/>
            <a:ext cx="3484981" cy="4646641"/>
          </a:xfrm>
          <a:prstGeom prst="rect">
            <a:avLst/>
          </a:prstGeom>
          <a:ln>
            <a:noFill/>
          </a:ln>
          <a:effectLst>
            <a:outerShdw blurRad="292100" dist="139700" dir="2700000" algn="tl" rotWithShape="0">
              <a:srgbClr val="333333">
                <a:alpha val="65000"/>
              </a:srgbClr>
            </a:outerShdw>
          </a:effectLst>
        </p:spPr>
      </p:pic>
      <p:pic>
        <p:nvPicPr>
          <p:cNvPr id="187" name="Google Shape;187;p11"/>
          <p:cNvPicPr preferRelativeResize="0"/>
          <p:nvPr/>
        </p:nvPicPr>
        <p:blipFill rotWithShape="1">
          <a:blip r:embed="rId4">
            <a:alphaModFix/>
          </a:blip>
          <a:srcRect/>
          <a:stretch/>
        </p:blipFill>
        <p:spPr>
          <a:xfrm>
            <a:off x="6003234" y="2116419"/>
            <a:ext cx="5618921" cy="3160643"/>
          </a:xfrm>
          <a:prstGeom prst="rect">
            <a:avLst/>
          </a:prstGeom>
          <a:ln>
            <a:noFill/>
          </a:ln>
          <a:effectLst>
            <a:outerShdw blurRad="292100" dist="139700" dir="2700000" algn="tl" rotWithShape="0">
              <a:srgbClr val="333333">
                <a:alpha val="65000"/>
              </a:srgbClr>
            </a:outerShdw>
          </a:effectLst>
        </p:spPr>
      </p:pic>
      <p:sp>
        <p:nvSpPr>
          <p:cNvPr id="188" name="Google Shape;188;p11"/>
          <p:cNvSpPr txBox="1"/>
          <p:nvPr/>
        </p:nvSpPr>
        <p:spPr>
          <a:xfrm>
            <a:off x="4929808" y="5473005"/>
            <a:ext cx="7262192" cy="12926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500" b="1">
                <a:solidFill>
                  <a:srgbClr val="FF0000"/>
                </a:solidFill>
                <a:latin typeface="Comic Sans MS"/>
                <a:ea typeface="Comic Sans MS"/>
                <a:cs typeface="Comic Sans MS"/>
                <a:sym typeface="Comic Sans MS"/>
              </a:rPr>
              <a:t>¡Nuestra Fe Católica es un gran Tesoro </a:t>
            </a:r>
            <a:endParaRPr sz="2500" b="1">
              <a:solidFill>
                <a:srgbClr val="FF0000"/>
              </a:solidFill>
              <a:latin typeface="Comic Sans MS"/>
              <a:ea typeface="Comic Sans MS"/>
              <a:cs typeface="Comic Sans MS"/>
              <a:sym typeface="Comic Sans MS"/>
            </a:endParaRPr>
          </a:p>
          <a:p>
            <a:pPr marL="0" marR="0" lvl="0" indent="0" algn="ctr" rtl="0">
              <a:spcBef>
                <a:spcPts val="0"/>
              </a:spcBef>
              <a:spcAft>
                <a:spcPts val="0"/>
              </a:spcAft>
              <a:buNone/>
            </a:pPr>
            <a:r>
              <a:rPr lang="es-ES" sz="2500" b="1">
                <a:solidFill>
                  <a:srgbClr val="FF0000"/>
                </a:solidFill>
                <a:latin typeface="Comic Sans MS"/>
                <a:ea typeface="Comic Sans MS"/>
                <a:cs typeface="Comic Sans MS"/>
                <a:sym typeface="Comic Sans MS"/>
              </a:rPr>
              <a:t>que Jesús nos dejó para ayudarnos a ser </a:t>
            </a:r>
            <a:endParaRPr sz="2500" b="1">
              <a:solidFill>
                <a:srgbClr val="FF0000"/>
              </a:solidFill>
              <a:latin typeface="Comic Sans MS"/>
              <a:ea typeface="Comic Sans MS"/>
              <a:cs typeface="Comic Sans MS"/>
              <a:sym typeface="Comic Sans MS"/>
            </a:endParaRPr>
          </a:p>
          <a:p>
            <a:pPr marL="0" marR="0" lvl="0" indent="0" algn="ctr" rtl="0">
              <a:spcBef>
                <a:spcPts val="0"/>
              </a:spcBef>
              <a:spcAft>
                <a:spcPts val="0"/>
              </a:spcAft>
              <a:buNone/>
            </a:pPr>
            <a:r>
              <a:rPr lang="es-ES" sz="2500" b="1">
                <a:solidFill>
                  <a:srgbClr val="FF0000"/>
                </a:solidFill>
                <a:latin typeface="Comic Sans MS"/>
                <a:ea typeface="Comic Sans MS"/>
                <a:cs typeface="Comic Sans MS"/>
                <a:sym typeface="Comic Sans MS"/>
              </a:rPr>
              <a:t>felices en la tierra y en el Cielo!</a:t>
            </a:r>
            <a:endParaRPr sz="2500" b="1">
              <a:solidFill>
                <a:srgbClr val="FF0000"/>
              </a:solidFill>
              <a:latin typeface="Comic Sans MS"/>
              <a:ea typeface="Comic Sans MS"/>
              <a:cs typeface="Comic Sans MS"/>
              <a:sym typeface="Comic Sans M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1000"/>
                                        <p:tgtEl>
                                          <p:spTgt spid="1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
                                        </p:tgtEl>
                                        <p:attrNameLst>
                                          <p:attrName>style.visibility</p:attrName>
                                        </p:attrNameLst>
                                      </p:cBhvr>
                                      <p:to>
                                        <p:strVal val="visible"/>
                                      </p:to>
                                    </p:set>
                                    <p:animEffect transition="in" filter="fade">
                                      <p:cBhvr>
                                        <p:cTn id="12" dur="1000"/>
                                        <p:tgtEl>
                                          <p:spTgt spid="1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7"/>
                                        </p:tgtEl>
                                        <p:attrNameLst>
                                          <p:attrName>style.visibility</p:attrName>
                                        </p:attrNameLst>
                                      </p:cBhvr>
                                      <p:to>
                                        <p:strVal val="visible"/>
                                      </p:to>
                                    </p:set>
                                    <p:animEffect transition="in" filter="fade">
                                      <p:cBhvr>
                                        <p:cTn id="17" dur="1000"/>
                                        <p:tgtEl>
                                          <p:spTgt spid="18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8"/>
                                        </p:tgtEl>
                                        <p:attrNameLst>
                                          <p:attrName>style.visibility</p:attrName>
                                        </p:attrNameLst>
                                      </p:cBhvr>
                                      <p:to>
                                        <p:strVal val="visible"/>
                                      </p:to>
                                    </p:set>
                                    <p:animEffect transition="in" filter="fade">
                                      <p:cBhvr>
                                        <p:cTn id="22" dur="10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12" descr="CÓMO DAR CLASE DE RELIGIÓN&#10;6-7 AÑOS&#10; "/>
          <p:cNvPicPr preferRelativeResize="0"/>
          <p:nvPr/>
        </p:nvPicPr>
        <p:blipFill rotWithShape="1">
          <a:blip r:embed="rId3">
            <a:alphaModFix/>
          </a:blip>
          <a:srcRect l="1596" t="30969" r="9638" b="1267"/>
          <a:stretch/>
        </p:blipFill>
        <p:spPr>
          <a:xfrm>
            <a:off x="1081667" y="1773042"/>
            <a:ext cx="8307659" cy="4761573"/>
          </a:xfrm>
          <a:prstGeom prst="rect">
            <a:avLst/>
          </a:prstGeom>
          <a:ln>
            <a:noFill/>
          </a:ln>
          <a:effectLst>
            <a:outerShdw blurRad="292100" dist="139700" dir="2700000" algn="tl" rotWithShape="0">
              <a:srgbClr val="333333">
                <a:alpha val="65000"/>
              </a:srgbClr>
            </a:outerShdw>
          </a:effectLst>
        </p:spPr>
      </p:pic>
      <p:sp>
        <p:nvSpPr>
          <p:cNvPr id="194" name="Google Shape;194;p12"/>
          <p:cNvSpPr txBox="1"/>
          <p:nvPr/>
        </p:nvSpPr>
        <p:spPr>
          <a:xfrm>
            <a:off x="1114706" y="1998855"/>
            <a:ext cx="1494263" cy="1555596"/>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 name="Google Shape;195;p12"/>
          <p:cNvSpPr txBox="1"/>
          <p:nvPr/>
        </p:nvSpPr>
        <p:spPr>
          <a:xfrm>
            <a:off x="4572000" y="1773042"/>
            <a:ext cx="1215483" cy="100361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 name="Google Shape;196;p12"/>
          <p:cNvSpPr txBox="1"/>
          <p:nvPr/>
        </p:nvSpPr>
        <p:spPr>
          <a:xfrm rot="-2057862">
            <a:off x="3379292" y="4200557"/>
            <a:ext cx="1620371" cy="216923"/>
          </a:xfrm>
          <a:prstGeom prst="rect">
            <a:avLst/>
          </a:prstGeom>
          <a:solidFill>
            <a:srgbClr val="D8D8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7" name="Google Shape;197;p12"/>
          <p:cNvSpPr txBox="1"/>
          <p:nvPr/>
        </p:nvSpPr>
        <p:spPr>
          <a:xfrm>
            <a:off x="1763816" y="1773042"/>
            <a:ext cx="196043" cy="25090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8" name="Google Shape;198;p12"/>
          <p:cNvSpPr txBox="1"/>
          <p:nvPr/>
        </p:nvSpPr>
        <p:spPr>
          <a:xfrm>
            <a:off x="2491400" y="2322241"/>
            <a:ext cx="356839" cy="32896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12"/>
          <p:cNvSpPr txBox="1"/>
          <p:nvPr/>
        </p:nvSpPr>
        <p:spPr>
          <a:xfrm>
            <a:off x="1190426" y="3433921"/>
            <a:ext cx="356839" cy="32896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0" name="Google Shape;200;p12"/>
          <p:cNvSpPr/>
          <p:nvPr/>
        </p:nvSpPr>
        <p:spPr>
          <a:xfrm>
            <a:off x="947854" y="223023"/>
            <a:ext cx="8106936"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8800" b="1" dirty="0">
                <a:solidFill>
                  <a:schemeClr val="accent5"/>
                </a:solidFill>
                <a:effectLst>
                  <a:outerShdw blurRad="50800" dist="38100" dir="2700000" algn="tl" rotWithShape="0">
                    <a:prstClr val="black">
                      <a:alpha val="40000"/>
                    </a:prstClr>
                  </a:outerShdw>
                </a:effectLst>
                <a:latin typeface="Calibri"/>
                <a:ea typeface="Calibri"/>
                <a:cs typeface="Calibri"/>
                <a:sym typeface="Calibri"/>
              </a:rPr>
              <a:t>A</a:t>
            </a:r>
            <a:r>
              <a:rPr lang="es-ES" sz="8800" b="1" cap="none" dirty="0">
                <a:solidFill>
                  <a:schemeClr val="accent5"/>
                </a:solidFill>
                <a:effectLst>
                  <a:outerShdw blurRad="50800" dist="38100" dir="2700000" algn="tl" rotWithShape="0">
                    <a:prstClr val="black">
                      <a:alpha val="40000"/>
                    </a:prstClr>
                  </a:outerShdw>
                </a:effectLst>
                <a:latin typeface="Calibri"/>
                <a:ea typeface="Calibri"/>
                <a:cs typeface="Calibri"/>
                <a:sym typeface="Calibri"/>
              </a:rPr>
              <a:t>ctividad</a:t>
            </a:r>
            <a:endParaRPr sz="8800" b="1" cap="none" dirty="0">
              <a:solidFill>
                <a:schemeClr val="accent5"/>
              </a:solidFill>
              <a:effectLst>
                <a:outerShdw blurRad="50800" dist="38100" dir="2700000" algn="tl" rotWithShape="0">
                  <a:prstClr val="black">
                    <a:alpha val="40000"/>
                  </a:prstClr>
                </a:outerShdw>
              </a:effectLst>
              <a:latin typeface="Calibri"/>
              <a:ea typeface="Calibri"/>
              <a:cs typeface="Calibri"/>
              <a:sym typeface="Calibri"/>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13"/>
          <p:cNvPicPr preferRelativeResize="0"/>
          <p:nvPr/>
        </p:nvPicPr>
        <p:blipFill rotWithShape="1">
          <a:blip r:embed="rId3">
            <a:alphaModFix/>
          </a:blip>
          <a:srcRect/>
          <a:stretch/>
        </p:blipFill>
        <p:spPr>
          <a:xfrm>
            <a:off x="0" y="0"/>
            <a:ext cx="9200549" cy="685800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cxnSp>
        <p:nvCxnSpPr>
          <p:cNvPr id="206" name="Google Shape;206;p13"/>
          <p:cNvCxnSpPr/>
          <p:nvPr/>
        </p:nvCxnSpPr>
        <p:spPr>
          <a:xfrm>
            <a:off x="4539343" y="620486"/>
            <a:ext cx="3118757" cy="5470071"/>
          </a:xfrm>
          <a:prstGeom prst="straightConnector1">
            <a:avLst/>
          </a:prstGeom>
          <a:noFill/>
          <a:ln w="57150" cap="flat" cmpd="sng">
            <a:solidFill>
              <a:srgbClr val="FF0000"/>
            </a:solidFill>
            <a:prstDash val="solid"/>
            <a:miter lim="800000"/>
            <a:headEnd type="none" w="sm" len="sm"/>
            <a:tailEnd type="triangle" w="med" len="med"/>
          </a:ln>
        </p:spPr>
      </p:cxnSp>
      <p:cxnSp>
        <p:nvCxnSpPr>
          <p:cNvPr id="207" name="Google Shape;207;p13"/>
          <p:cNvCxnSpPr/>
          <p:nvPr/>
        </p:nvCxnSpPr>
        <p:spPr>
          <a:xfrm rot="10800000" flipH="1">
            <a:off x="3265714" y="489857"/>
            <a:ext cx="3690257" cy="1094014"/>
          </a:xfrm>
          <a:prstGeom prst="straightConnector1">
            <a:avLst/>
          </a:prstGeom>
          <a:noFill/>
          <a:ln w="57150" cap="flat" cmpd="sng">
            <a:solidFill>
              <a:schemeClr val="accent1"/>
            </a:solidFill>
            <a:prstDash val="solid"/>
            <a:miter lim="800000"/>
            <a:headEnd type="none" w="sm" len="sm"/>
            <a:tailEnd type="triangle" w="med" len="med"/>
          </a:ln>
        </p:spPr>
      </p:cxnSp>
      <p:cxnSp>
        <p:nvCxnSpPr>
          <p:cNvPr id="208" name="Google Shape;208;p13"/>
          <p:cNvCxnSpPr/>
          <p:nvPr/>
        </p:nvCxnSpPr>
        <p:spPr>
          <a:xfrm rot="10800000" flipH="1">
            <a:off x="4180114" y="1714500"/>
            <a:ext cx="3151415" cy="1077686"/>
          </a:xfrm>
          <a:prstGeom prst="straightConnector1">
            <a:avLst/>
          </a:prstGeom>
          <a:noFill/>
          <a:ln w="57150" cap="flat" cmpd="sng">
            <a:solidFill>
              <a:srgbClr val="FFC000"/>
            </a:solidFill>
            <a:prstDash val="solid"/>
            <a:miter lim="800000"/>
            <a:headEnd type="none" w="sm" len="sm"/>
            <a:tailEnd type="triangle" w="med" len="med"/>
          </a:ln>
        </p:spPr>
      </p:cxnSp>
      <p:cxnSp>
        <p:nvCxnSpPr>
          <p:cNvPr id="209" name="Google Shape;209;p13"/>
          <p:cNvCxnSpPr/>
          <p:nvPr/>
        </p:nvCxnSpPr>
        <p:spPr>
          <a:xfrm rot="10800000" flipH="1">
            <a:off x="3853543" y="4000501"/>
            <a:ext cx="3804557" cy="636813"/>
          </a:xfrm>
          <a:prstGeom prst="straightConnector1">
            <a:avLst/>
          </a:prstGeom>
          <a:noFill/>
          <a:ln w="57150" cap="flat" cmpd="sng">
            <a:solidFill>
              <a:srgbClr val="00B050"/>
            </a:solidFill>
            <a:prstDash val="solid"/>
            <a:miter lim="800000"/>
            <a:headEnd type="none" w="sm" len="sm"/>
            <a:tailEnd type="triangle" w="med" len="med"/>
          </a:ln>
        </p:spPr>
      </p:cxnSp>
      <p:cxnSp>
        <p:nvCxnSpPr>
          <p:cNvPr id="210" name="Google Shape;210;p13"/>
          <p:cNvCxnSpPr/>
          <p:nvPr/>
        </p:nvCxnSpPr>
        <p:spPr>
          <a:xfrm rot="10800000" flipH="1">
            <a:off x="3624943" y="2792186"/>
            <a:ext cx="3869871" cy="3298371"/>
          </a:xfrm>
          <a:prstGeom prst="straightConnector1">
            <a:avLst/>
          </a:prstGeom>
          <a:noFill/>
          <a:ln w="57150" cap="flat" cmpd="sng">
            <a:solidFill>
              <a:srgbClr val="7030A0"/>
            </a:solidFill>
            <a:prstDash val="solid"/>
            <a:miter lim="800000"/>
            <a:headEnd type="none" w="sm" len="sm"/>
            <a:tailEnd type="triangle" w="med" len="med"/>
          </a:ln>
        </p:spPr>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fade">
                                      <p:cBhvr>
                                        <p:cTn id="7" dur="1000"/>
                                        <p:tgtEl>
                                          <p:spTgt spid="2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7"/>
                                        </p:tgtEl>
                                        <p:attrNameLst>
                                          <p:attrName>style.visibility</p:attrName>
                                        </p:attrNameLst>
                                      </p:cBhvr>
                                      <p:to>
                                        <p:strVal val="visible"/>
                                      </p:to>
                                    </p:set>
                                    <p:animEffect transition="in" filter="fade">
                                      <p:cBhvr>
                                        <p:cTn id="12" dur="1000"/>
                                        <p:tgtEl>
                                          <p:spTgt spid="20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8"/>
                                        </p:tgtEl>
                                        <p:attrNameLst>
                                          <p:attrName>style.visibility</p:attrName>
                                        </p:attrNameLst>
                                      </p:cBhvr>
                                      <p:to>
                                        <p:strVal val="visible"/>
                                      </p:to>
                                    </p:set>
                                    <p:animEffect transition="in" filter="fade">
                                      <p:cBhvr>
                                        <p:cTn id="17" dur="1000"/>
                                        <p:tgtEl>
                                          <p:spTgt spid="20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9"/>
                                        </p:tgtEl>
                                        <p:attrNameLst>
                                          <p:attrName>style.visibility</p:attrName>
                                        </p:attrNameLst>
                                      </p:cBhvr>
                                      <p:to>
                                        <p:strVal val="visible"/>
                                      </p:to>
                                    </p:set>
                                    <p:animEffect transition="in" filter="fade">
                                      <p:cBhvr>
                                        <p:cTn id="22" dur="1000"/>
                                        <p:tgtEl>
                                          <p:spTgt spid="20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0"/>
                                        </p:tgtEl>
                                        <p:attrNameLst>
                                          <p:attrName>style.visibility</p:attrName>
                                        </p:attrNameLst>
                                      </p:cBhvr>
                                      <p:to>
                                        <p:strVal val="visible"/>
                                      </p:to>
                                    </p:set>
                                    <p:animEffect transition="in" filter="fade">
                                      <p:cBhvr>
                                        <p:cTn id="27" dur="10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14"/>
          <p:cNvPicPr preferRelativeResize="0"/>
          <p:nvPr/>
        </p:nvPicPr>
        <p:blipFill rotWithShape="1">
          <a:blip r:embed="rId3">
            <a:alphaModFix/>
          </a:blip>
          <a:srcRect/>
          <a:stretch/>
        </p:blipFill>
        <p:spPr>
          <a:xfrm>
            <a:off x="702128" y="0"/>
            <a:ext cx="11489871" cy="6858000"/>
          </a:xfrm>
          <a:prstGeom prst="rect">
            <a:avLst/>
          </a:prstGeom>
          <a:noFill/>
          <a:ln>
            <a:noFill/>
          </a:ln>
        </p:spPr>
      </p:pic>
      <p:sp>
        <p:nvSpPr>
          <p:cNvPr id="216" name="Google Shape;216;p14"/>
          <p:cNvSpPr txBox="1"/>
          <p:nvPr/>
        </p:nvSpPr>
        <p:spPr>
          <a:xfrm>
            <a:off x="0" y="783771"/>
            <a:ext cx="636814" cy="4401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FF0000"/>
                </a:solidFill>
                <a:latin typeface="Comic Sans MS"/>
                <a:ea typeface="Comic Sans MS"/>
                <a:cs typeface="Comic Sans MS"/>
                <a:sym typeface="Comic Sans MS"/>
              </a:rPr>
              <a:t>1</a:t>
            </a:r>
            <a:endParaRPr/>
          </a:p>
          <a:p>
            <a:pPr marL="0" marR="0" lvl="0" indent="0" algn="l" rtl="0">
              <a:spcBef>
                <a:spcPts val="0"/>
              </a:spcBef>
              <a:spcAft>
                <a:spcPts val="0"/>
              </a:spcAft>
              <a:buNone/>
            </a:pPr>
            <a:r>
              <a:rPr lang="es-ES" sz="2800" b="1">
                <a:solidFill>
                  <a:srgbClr val="FF0000"/>
                </a:solidFill>
                <a:latin typeface="Comic Sans MS"/>
                <a:ea typeface="Comic Sans MS"/>
                <a:cs typeface="Comic Sans MS"/>
                <a:sym typeface="Comic Sans MS"/>
              </a:rPr>
              <a:t>2</a:t>
            </a:r>
            <a:endParaRPr/>
          </a:p>
          <a:p>
            <a:pPr marL="0" marR="0" lvl="0" indent="0" algn="l" rtl="0">
              <a:spcBef>
                <a:spcPts val="0"/>
              </a:spcBef>
              <a:spcAft>
                <a:spcPts val="0"/>
              </a:spcAft>
              <a:buNone/>
            </a:pPr>
            <a:r>
              <a:rPr lang="es-ES" sz="2800" b="1">
                <a:solidFill>
                  <a:srgbClr val="FF0000"/>
                </a:solidFill>
                <a:latin typeface="Comic Sans MS"/>
                <a:ea typeface="Comic Sans MS"/>
                <a:cs typeface="Comic Sans MS"/>
                <a:sym typeface="Comic Sans MS"/>
              </a:rPr>
              <a:t>3</a:t>
            </a:r>
            <a:endParaRPr/>
          </a:p>
          <a:p>
            <a:pPr marL="0" marR="0" lvl="0" indent="0" algn="l" rtl="0">
              <a:spcBef>
                <a:spcPts val="0"/>
              </a:spcBef>
              <a:spcAft>
                <a:spcPts val="0"/>
              </a:spcAft>
              <a:buNone/>
            </a:pPr>
            <a:r>
              <a:rPr lang="es-ES" sz="2800" b="1">
                <a:solidFill>
                  <a:srgbClr val="FF0000"/>
                </a:solidFill>
                <a:latin typeface="Comic Sans MS"/>
                <a:ea typeface="Comic Sans MS"/>
                <a:cs typeface="Comic Sans MS"/>
                <a:sym typeface="Comic Sans MS"/>
              </a:rPr>
              <a:t>4</a:t>
            </a:r>
            <a:endParaRPr/>
          </a:p>
          <a:p>
            <a:pPr marL="0" marR="0" lvl="0" indent="0" algn="l" rtl="0">
              <a:spcBef>
                <a:spcPts val="0"/>
              </a:spcBef>
              <a:spcAft>
                <a:spcPts val="0"/>
              </a:spcAft>
              <a:buNone/>
            </a:pPr>
            <a:r>
              <a:rPr lang="es-ES" sz="2800" b="1">
                <a:solidFill>
                  <a:srgbClr val="FF0000"/>
                </a:solidFill>
                <a:latin typeface="Comic Sans MS"/>
                <a:ea typeface="Comic Sans MS"/>
                <a:cs typeface="Comic Sans MS"/>
                <a:sym typeface="Comic Sans MS"/>
              </a:rPr>
              <a:t>5</a:t>
            </a:r>
            <a:endParaRPr/>
          </a:p>
          <a:p>
            <a:pPr marL="0" marR="0" lvl="0" indent="0" algn="l" rtl="0">
              <a:spcBef>
                <a:spcPts val="0"/>
              </a:spcBef>
              <a:spcAft>
                <a:spcPts val="0"/>
              </a:spcAft>
              <a:buNone/>
            </a:pPr>
            <a:r>
              <a:rPr lang="es-ES" sz="2800" b="1">
                <a:solidFill>
                  <a:srgbClr val="FF0000"/>
                </a:solidFill>
                <a:latin typeface="Comic Sans MS"/>
                <a:ea typeface="Comic Sans MS"/>
                <a:cs typeface="Comic Sans MS"/>
                <a:sym typeface="Comic Sans MS"/>
              </a:rPr>
              <a:t>6</a:t>
            </a:r>
            <a:endParaRPr/>
          </a:p>
          <a:p>
            <a:pPr marL="0" marR="0" lvl="0" indent="0" algn="l" rtl="0">
              <a:spcBef>
                <a:spcPts val="0"/>
              </a:spcBef>
              <a:spcAft>
                <a:spcPts val="0"/>
              </a:spcAft>
              <a:buNone/>
            </a:pPr>
            <a:r>
              <a:rPr lang="es-ES" sz="2800" b="1">
                <a:solidFill>
                  <a:srgbClr val="FF0000"/>
                </a:solidFill>
                <a:latin typeface="Comic Sans MS"/>
                <a:ea typeface="Comic Sans MS"/>
                <a:cs typeface="Comic Sans MS"/>
                <a:sym typeface="Comic Sans MS"/>
              </a:rPr>
              <a:t>7</a:t>
            </a:r>
            <a:endParaRPr/>
          </a:p>
          <a:p>
            <a:pPr marL="0" marR="0" lvl="0" indent="0" algn="l" rtl="0">
              <a:spcBef>
                <a:spcPts val="0"/>
              </a:spcBef>
              <a:spcAft>
                <a:spcPts val="0"/>
              </a:spcAft>
              <a:buNone/>
            </a:pPr>
            <a:r>
              <a:rPr lang="es-ES" sz="2800" b="1">
                <a:solidFill>
                  <a:srgbClr val="FF0000"/>
                </a:solidFill>
                <a:latin typeface="Comic Sans MS"/>
                <a:ea typeface="Comic Sans MS"/>
                <a:cs typeface="Comic Sans MS"/>
                <a:sym typeface="Comic Sans MS"/>
              </a:rPr>
              <a:t>8</a:t>
            </a:r>
            <a:endParaRPr/>
          </a:p>
          <a:p>
            <a:pPr marL="0" marR="0" lvl="0" indent="0" algn="l" rtl="0">
              <a:spcBef>
                <a:spcPts val="0"/>
              </a:spcBef>
              <a:spcAft>
                <a:spcPts val="0"/>
              </a:spcAft>
              <a:buNone/>
            </a:pPr>
            <a:r>
              <a:rPr lang="es-ES" sz="2800" b="1">
                <a:solidFill>
                  <a:srgbClr val="FF0000"/>
                </a:solidFill>
                <a:latin typeface="Comic Sans MS"/>
                <a:ea typeface="Comic Sans MS"/>
                <a:cs typeface="Comic Sans MS"/>
                <a:sym typeface="Comic Sans MS"/>
              </a:rPr>
              <a:t>9</a:t>
            </a:r>
            <a:endParaRPr/>
          </a:p>
          <a:p>
            <a:pPr marL="0" marR="0" lvl="0" indent="0" algn="l" rtl="0">
              <a:spcBef>
                <a:spcPts val="0"/>
              </a:spcBef>
              <a:spcAft>
                <a:spcPts val="0"/>
              </a:spcAft>
              <a:buNone/>
            </a:pPr>
            <a:r>
              <a:rPr lang="es-ES" sz="2800" b="1">
                <a:solidFill>
                  <a:srgbClr val="FF0000"/>
                </a:solidFill>
                <a:latin typeface="Comic Sans MS"/>
                <a:ea typeface="Comic Sans MS"/>
                <a:cs typeface="Comic Sans MS"/>
                <a:sym typeface="Comic Sans MS"/>
              </a:rPr>
              <a:t>10</a:t>
            </a:r>
            <a:endParaRPr sz="2800" b="1">
              <a:solidFill>
                <a:srgbClr val="FF0000"/>
              </a:solidFill>
              <a:latin typeface="Comic Sans MS"/>
              <a:ea typeface="Comic Sans MS"/>
              <a:cs typeface="Comic Sans MS"/>
              <a:sym typeface="Comic Sans M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6">
                                            <p:txEl>
                                              <p:pRg st="0" end="0"/>
                                            </p:txEl>
                                          </p:spTgt>
                                        </p:tgtEl>
                                        <p:attrNameLst>
                                          <p:attrName>style.visibility</p:attrName>
                                        </p:attrNameLst>
                                      </p:cBhvr>
                                      <p:to>
                                        <p:strVal val="visible"/>
                                      </p:to>
                                    </p:set>
                                    <p:animEffect transition="in" filter="fade">
                                      <p:cBhvr>
                                        <p:cTn id="7" dur="1000"/>
                                        <p:tgtEl>
                                          <p:spTgt spid="2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6">
                                            <p:txEl>
                                              <p:pRg st="1" end="1"/>
                                            </p:txEl>
                                          </p:spTgt>
                                        </p:tgtEl>
                                        <p:attrNameLst>
                                          <p:attrName>style.visibility</p:attrName>
                                        </p:attrNameLst>
                                      </p:cBhvr>
                                      <p:to>
                                        <p:strVal val="visible"/>
                                      </p:to>
                                    </p:set>
                                    <p:animEffect transition="in" filter="fade">
                                      <p:cBhvr>
                                        <p:cTn id="12" dur="1000"/>
                                        <p:tgtEl>
                                          <p:spTgt spid="2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6">
                                            <p:txEl>
                                              <p:pRg st="2" end="2"/>
                                            </p:txEl>
                                          </p:spTgt>
                                        </p:tgtEl>
                                        <p:attrNameLst>
                                          <p:attrName>style.visibility</p:attrName>
                                        </p:attrNameLst>
                                      </p:cBhvr>
                                      <p:to>
                                        <p:strVal val="visible"/>
                                      </p:to>
                                    </p:set>
                                    <p:animEffect transition="in" filter="fade">
                                      <p:cBhvr>
                                        <p:cTn id="17" dur="1000"/>
                                        <p:tgtEl>
                                          <p:spTgt spid="2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6">
                                            <p:txEl>
                                              <p:pRg st="3" end="3"/>
                                            </p:txEl>
                                          </p:spTgt>
                                        </p:tgtEl>
                                        <p:attrNameLst>
                                          <p:attrName>style.visibility</p:attrName>
                                        </p:attrNameLst>
                                      </p:cBhvr>
                                      <p:to>
                                        <p:strVal val="visible"/>
                                      </p:to>
                                    </p:set>
                                    <p:animEffect transition="in" filter="fade">
                                      <p:cBhvr>
                                        <p:cTn id="22" dur="1000"/>
                                        <p:tgtEl>
                                          <p:spTgt spid="2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6">
                                            <p:txEl>
                                              <p:pRg st="4" end="4"/>
                                            </p:txEl>
                                          </p:spTgt>
                                        </p:tgtEl>
                                        <p:attrNameLst>
                                          <p:attrName>style.visibility</p:attrName>
                                        </p:attrNameLst>
                                      </p:cBhvr>
                                      <p:to>
                                        <p:strVal val="visible"/>
                                      </p:to>
                                    </p:set>
                                    <p:animEffect transition="in" filter="fade">
                                      <p:cBhvr>
                                        <p:cTn id="27" dur="1000"/>
                                        <p:tgtEl>
                                          <p:spTgt spid="2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6">
                                            <p:txEl>
                                              <p:pRg st="5" end="5"/>
                                            </p:txEl>
                                          </p:spTgt>
                                        </p:tgtEl>
                                        <p:attrNameLst>
                                          <p:attrName>style.visibility</p:attrName>
                                        </p:attrNameLst>
                                      </p:cBhvr>
                                      <p:to>
                                        <p:strVal val="visible"/>
                                      </p:to>
                                    </p:set>
                                    <p:animEffect transition="in" filter="fade">
                                      <p:cBhvr>
                                        <p:cTn id="32" dur="1000"/>
                                        <p:tgtEl>
                                          <p:spTgt spid="2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6">
                                            <p:txEl>
                                              <p:pRg st="6" end="6"/>
                                            </p:txEl>
                                          </p:spTgt>
                                        </p:tgtEl>
                                        <p:attrNameLst>
                                          <p:attrName>style.visibility</p:attrName>
                                        </p:attrNameLst>
                                      </p:cBhvr>
                                      <p:to>
                                        <p:strVal val="visible"/>
                                      </p:to>
                                    </p:set>
                                    <p:animEffect transition="in" filter="fade">
                                      <p:cBhvr>
                                        <p:cTn id="37" dur="1000"/>
                                        <p:tgtEl>
                                          <p:spTgt spid="21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6">
                                            <p:txEl>
                                              <p:pRg st="7" end="7"/>
                                            </p:txEl>
                                          </p:spTgt>
                                        </p:tgtEl>
                                        <p:attrNameLst>
                                          <p:attrName>style.visibility</p:attrName>
                                        </p:attrNameLst>
                                      </p:cBhvr>
                                      <p:to>
                                        <p:strVal val="visible"/>
                                      </p:to>
                                    </p:set>
                                    <p:animEffect transition="in" filter="fade">
                                      <p:cBhvr>
                                        <p:cTn id="42" dur="1000"/>
                                        <p:tgtEl>
                                          <p:spTgt spid="21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6">
                                            <p:txEl>
                                              <p:pRg st="8" end="8"/>
                                            </p:txEl>
                                          </p:spTgt>
                                        </p:tgtEl>
                                        <p:attrNameLst>
                                          <p:attrName>style.visibility</p:attrName>
                                        </p:attrNameLst>
                                      </p:cBhvr>
                                      <p:to>
                                        <p:strVal val="visible"/>
                                      </p:to>
                                    </p:set>
                                    <p:animEffect transition="in" filter="fade">
                                      <p:cBhvr>
                                        <p:cTn id="47" dur="1000"/>
                                        <p:tgtEl>
                                          <p:spTgt spid="21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6">
                                            <p:txEl>
                                              <p:pRg st="9" end="9"/>
                                            </p:txEl>
                                          </p:spTgt>
                                        </p:tgtEl>
                                        <p:attrNameLst>
                                          <p:attrName>style.visibility</p:attrName>
                                        </p:attrNameLst>
                                      </p:cBhvr>
                                      <p:to>
                                        <p:strVal val="visible"/>
                                      </p:to>
                                    </p:set>
                                    <p:animEffect transition="in" filter="fade">
                                      <p:cBhvr>
                                        <p:cTn id="52" dur="1000"/>
                                        <p:tgtEl>
                                          <p:spTgt spid="21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5"/>
          <p:cNvSpPr/>
          <p:nvPr/>
        </p:nvSpPr>
        <p:spPr>
          <a:xfrm>
            <a:off x="159026" y="472448"/>
            <a:ext cx="12032974" cy="5632271"/>
          </a:xfrm>
          <a:prstGeom prst="rect">
            <a:avLst/>
          </a:prstGeom>
          <a:noFill/>
          <a:ln>
            <a:noFill/>
          </a:ln>
        </p:spPr>
        <p:txBody>
          <a:bodyPr spcFirstLastPara="1" wrap="square" lIns="91425" tIns="45700" rIns="91425" bIns="45700" anchor="t" anchorCtr="0">
            <a:spAutoFit/>
            <a:scene3d>
              <a:camera prst="orthographicFront"/>
              <a:lightRig rig="soft" dir="t">
                <a:rot lat="0" lon="0" rev="15600000"/>
              </a:lightRig>
            </a:scene3d>
            <a:sp3d extrusionH="57150" prstMaterial="softEdge">
              <a:bevelT w="25400" h="38100"/>
            </a:sp3d>
          </a:bodyPr>
          <a:lstStyle/>
          <a:p>
            <a:pPr marL="0" marR="0" lvl="0" indent="0" algn="ctr" rtl="0">
              <a:spcBef>
                <a:spcPts val="0"/>
              </a:spcBef>
              <a:spcAft>
                <a:spcPts val="0"/>
              </a:spcAft>
              <a:buNone/>
            </a:pPr>
            <a:r>
              <a:rPr lang="es-ES" sz="4500" b="1" i="0" u="none" strike="noStrike"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mbria"/>
                <a:ea typeface="Cambria"/>
                <a:cs typeface="Cambria"/>
                <a:sym typeface="Cambria"/>
              </a:rPr>
              <a:t>Oración </a:t>
            </a:r>
          </a:p>
          <a:p>
            <a:pPr marL="0" marR="0" lvl="0" indent="0" algn="ctr" rtl="0">
              <a:spcBef>
                <a:spcPts val="0"/>
              </a:spcBef>
              <a:spcAft>
                <a:spcPts val="0"/>
              </a:spcAft>
              <a:buNone/>
            </a:pPr>
            <a:endParaRPr sz="4500" b="1" i="0" u="none" strike="noStrike"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mbria"/>
              <a:ea typeface="Cambria"/>
              <a:cs typeface="Cambria"/>
              <a:sym typeface="Cambria"/>
            </a:endParaRPr>
          </a:p>
          <a:p>
            <a:pPr marL="0" marR="0" lvl="0" indent="0" algn="ctr" rtl="0">
              <a:spcBef>
                <a:spcPts val="0"/>
              </a:spcBef>
              <a:spcAft>
                <a:spcPts val="0"/>
              </a:spcAft>
              <a:buNone/>
            </a:pPr>
            <a:r>
              <a:rPr lang="es-ES" sz="45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libri"/>
                <a:ea typeface="Calibri"/>
                <a:cs typeface="Calibri"/>
                <a:sym typeface="Calibri"/>
              </a:rPr>
              <a:t>Oh Jesús, que  quisiste que tu Iglesia fuese construida sobre Pedro, el primer Papa, te pedimos por nuestro Papa Francisco, para que siempre sea guiado por El Espíritu Santo y nos guie al Cielo. Cuídalo y protégelo siempre. </a:t>
            </a:r>
          </a:p>
          <a:p>
            <a:pPr marL="0" marR="0" lvl="0" indent="0" algn="ctr" rtl="0">
              <a:spcBef>
                <a:spcPts val="0"/>
              </a:spcBef>
              <a:spcAft>
                <a:spcPts val="0"/>
              </a:spcAft>
              <a:buNone/>
            </a:pPr>
            <a:r>
              <a:rPr lang="es-ES" sz="45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libri"/>
                <a:ea typeface="Calibri"/>
                <a:cs typeface="Calibri"/>
                <a:sym typeface="Calibri"/>
              </a:rPr>
              <a:t>Amén</a:t>
            </a:r>
            <a:endParaRPr sz="45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libri"/>
              <a:ea typeface="Calibri"/>
              <a:cs typeface="Calibri"/>
              <a:sym typeface="Calibri"/>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1e3eab51368_0_0"/>
          <p:cNvSpPr/>
          <p:nvPr/>
        </p:nvSpPr>
        <p:spPr>
          <a:xfrm>
            <a:off x="878911" y="79721"/>
            <a:ext cx="87465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800" b="1">
                <a:solidFill>
                  <a:schemeClr val="dk1"/>
                </a:solidFill>
                <a:latin typeface="Calibri"/>
                <a:ea typeface="Calibri"/>
                <a:cs typeface="Calibri"/>
                <a:sym typeface="Calibri"/>
              </a:rPr>
              <a:t>Canción: </a:t>
            </a:r>
            <a:r>
              <a:rPr lang="es-ES" sz="1800">
                <a:solidFill>
                  <a:schemeClr val="dk1"/>
                </a:solidFill>
                <a:latin typeface="Calibri"/>
                <a:ea typeface="Calibri"/>
                <a:cs typeface="Calibri"/>
                <a:sym typeface="Calibri"/>
              </a:rPr>
              <a:t>Ángeles volando de Gladys Garcete: </a:t>
            </a:r>
            <a:r>
              <a:rPr lang="es-ES" sz="18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https://www.youtube.com/watch?v=hDUxfU289LU&amp;list=RDhDUxfU289LU&amp;start_radio=1</a:t>
            </a:r>
            <a:endParaRPr sz="1800">
              <a:solidFill>
                <a:schemeClr val="dk1"/>
              </a:solidFill>
              <a:latin typeface="Calibri"/>
              <a:ea typeface="Calibri"/>
              <a:cs typeface="Calibri"/>
              <a:sym typeface="Calibri"/>
            </a:endParaRPr>
          </a:p>
        </p:txBody>
      </p:sp>
      <p:pic>
        <p:nvPicPr>
          <p:cNvPr id="228" name="Google Shape;228;g1e3eab51368_0_0" descr="Desde la eternidad Dios dispuso a sus Angeles que cuidaran y protegieran nuestra vida, con esta alegre alabanza siente la presencia de los Angeles de Dios junto a los Niños de la Escuela San Juan Bosco y Gladys Garcete.&#10;&#10;#MusicaCatolica #MusicaCristiana #Alabanza #CancionesCristianas #Angeles #AngelesVolando" title="ANGELES VOLANDO. Gladys Garcete">
            <a:hlinkClick r:id="rId4"/>
          </p:cNvPr>
          <p:cNvPicPr preferRelativeResize="0"/>
          <p:nvPr/>
        </p:nvPicPr>
        <p:blipFill>
          <a:blip r:embed="rId5">
            <a:alphaModFix/>
          </a:blip>
          <a:stretch>
            <a:fillRect/>
          </a:stretch>
        </p:blipFill>
        <p:spPr>
          <a:xfrm>
            <a:off x="0" y="725925"/>
            <a:ext cx="12192000" cy="6132075"/>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fade">
                                      <p:cBhvr>
                                        <p:cTn id="7" dur="10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6"/>
          <p:cNvSpPr txBox="1"/>
          <p:nvPr/>
        </p:nvSpPr>
        <p:spPr>
          <a:xfrm>
            <a:off x="1510100" y="72772"/>
            <a:ext cx="8733300" cy="434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800" b="1">
                <a:solidFill>
                  <a:schemeClr val="dk1"/>
                </a:solidFill>
                <a:latin typeface="Comic Sans MS"/>
                <a:ea typeface="Comic Sans MS"/>
                <a:cs typeface="Comic Sans MS"/>
                <a:sym typeface="Comic Sans MS"/>
              </a:rPr>
              <a:t>Power Shuffle | Everest VBS Music Video </a:t>
            </a:r>
            <a:r>
              <a:rPr lang="es-ES" sz="1800" u="sng">
                <a:solidFill>
                  <a:schemeClr val="dk1"/>
                </a:solidFill>
                <a:latin typeface="Comic Sans MS"/>
                <a:ea typeface="Comic Sans MS"/>
                <a:cs typeface="Comic Sans MS"/>
                <a:sym typeface="Comic Sans MS"/>
                <a:hlinkClick r:id="rId3">
                  <a:extLst>
                    <a:ext uri="{A12FA001-AC4F-418D-AE19-62706E023703}">
                      <ahyp:hlinkClr xmlns:ahyp="http://schemas.microsoft.com/office/drawing/2018/hyperlinkcolor" val="tx"/>
                    </a:ext>
                  </a:extLst>
                </a:hlinkClick>
              </a:rPr>
              <a:t>https://youtu.be/JNEAtmq6oTE</a:t>
            </a:r>
            <a:endParaRPr sz="1800">
              <a:solidFill>
                <a:schemeClr val="dk1"/>
              </a:solidFill>
              <a:latin typeface="Comic Sans MS"/>
              <a:ea typeface="Comic Sans MS"/>
              <a:cs typeface="Comic Sans MS"/>
              <a:sym typeface="Comic Sans MS"/>
            </a:endParaRPr>
          </a:p>
        </p:txBody>
      </p:sp>
      <p:pic>
        <p:nvPicPr>
          <p:cNvPr id="234" name="Google Shape;234;p16" descr="Enjoy the music…sing and dance along to the Power Shuffle music video from Everest VBS!&#10;&#10;If you're a family and want to listen to this song on your streaming device, you can find it on your favorite streaming platform by searching for the name of this song or simply search &quot;Lifetree Kids.&quot;&#10;&#10;If you're a church and want to use this song in your children's ministry, it's not allowable to do this through YouTube. To obtain the proper permissions, you will need to purchase the song download and rights through our corporate site: https://www.group.com/product/1210000321664-power-shuffle-music-video.do?sortby=ourPicks&amp;refType=&amp;from=fn&#10;&#10;You can download the song on iTunes here: https://music.apple.com/us/album/power-shuffle/1307194527?i=1307197352&#10;&#10;SUBSCRIBE to get notified when new Lifetree Kids videos are posted: https://www.youtube.com/channel/UCIlweo9SxziGxoi16kE4HEQ?sub_confirmation=1  &#10;&#10;Get more Lifetree Kids!  &#10;&#10;Lifetree Kids YouTube: https://www.youtube.com/channel/UCIlweo9SxziGxoi16kE4HEQ  &#10;&#10;Like Lifetree on Facebook: https://www.facebook.com/LifetreeKids &#10;&#10;Follow Lifetree on Pinterest: https://www.pinterest.com/lifetreekids/  &#10;&#10;&quot;Power Shuffle&quot; by Jay Stocker. © 2015 Group Publishing, Inc. All rights reserved. No unauthorized use or duplication permitted." title="Power Shuffle | Everest VBS Music Video | Group Publishing">
            <a:hlinkClick r:id="rId4"/>
          </p:cNvPr>
          <p:cNvPicPr preferRelativeResize="0"/>
          <p:nvPr/>
        </p:nvPicPr>
        <p:blipFill>
          <a:blip r:embed="rId5">
            <a:alphaModFix/>
          </a:blip>
          <a:stretch>
            <a:fillRect/>
          </a:stretch>
        </p:blipFill>
        <p:spPr>
          <a:xfrm>
            <a:off x="0" y="506875"/>
            <a:ext cx="12192000" cy="6351125"/>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fade">
                                      <p:cBhvr>
                                        <p:cTn id="7" dur="10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2"/>
          <p:cNvSpPr txBox="1">
            <a:spLocks noGrp="1"/>
          </p:cNvSpPr>
          <p:nvPr>
            <p:ph type="title"/>
          </p:nvPr>
        </p:nvSpPr>
        <p:spPr>
          <a:xfrm>
            <a:off x="705152" y="38755"/>
            <a:ext cx="10277855"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Comic Sans MS"/>
              <a:buNone/>
            </a:pPr>
            <a:r>
              <a:rPr lang="es-ES" sz="2800" b="1" dirty="0">
                <a:latin typeface="Comic Sans MS"/>
                <a:ea typeface="Comic Sans MS"/>
                <a:cs typeface="Comic Sans MS"/>
                <a:sym typeface="Comic Sans MS"/>
              </a:rPr>
              <a:t>En aquel tiempo, cuando llegó Jesús a la región de </a:t>
            </a:r>
            <a:r>
              <a:rPr lang="es-ES" sz="2800" b="1" dirty="0" err="1">
                <a:latin typeface="Comic Sans MS"/>
                <a:ea typeface="Comic Sans MS"/>
                <a:cs typeface="Comic Sans MS"/>
                <a:sym typeface="Comic Sans MS"/>
              </a:rPr>
              <a:t>Cesarea</a:t>
            </a:r>
            <a:r>
              <a:rPr lang="es-ES" sz="2800" b="1" dirty="0">
                <a:latin typeface="Comic Sans MS"/>
                <a:ea typeface="Comic Sans MS"/>
                <a:cs typeface="Comic Sans MS"/>
                <a:sym typeface="Comic Sans MS"/>
              </a:rPr>
              <a:t> de Filipo, hizo esta pregunta a sus discípulos: </a:t>
            </a:r>
            <a:br>
              <a:rPr lang="es-ES" sz="2800" b="1" dirty="0">
                <a:latin typeface="Comic Sans MS"/>
                <a:ea typeface="Comic Sans MS"/>
                <a:cs typeface="Comic Sans MS"/>
                <a:sym typeface="Comic Sans MS"/>
              </a:rPr>
            </a:br>
            <a:r>
              <a:rPr lang="es-ES" sz="2800" b="1" dirty="0">
                <a:latin typeface="Comic Sans MS"/>
                <a:ea typeface="Comic Sans MS"/>
                <a:cs typeface="Comic Sans MS"/>
                <a:sym typeface="Comic Sans MS"/>
              </a:rPr>
              <a:t>“¿Quién dice la gente que es el Hijo del hombre?” </a:t>
            </a:r>
            <a:endParaRPr sz="2800" dirty="0"/>
          </a:p>
        </p:txBody>
      </p:sp>
      <p:sp>
        <p:nvSpPr>
          <p:cNvPr id="90" name="Google Shape;90;p2"/>
          <p:cNvSpPr txBox="1"/>
          <p:nvPr/>
        </p:nvSpPr>
        <p:spPr>
          <a:xfrm>
            <a:off x="312234" y="5741844"/>
            <a:ext cx="11574965"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1" i="0" u="none" strike="noStrike" cap="none">
                <a:solidFill>
                  <a:schemeClr val="dk1"/>
                </a:solidFill>
                <a:latin typeface="Comic Sans MS"/>
                <a:ea typeface="Comic Sans MS"/>
                <a:cs typeface="Comic Sans MS"/>
                <a:sym typeface="Comic Sans MS"/>
              </a:rPr>
              <a:t>Ellos le respondieron: “Unos dicen que eres Juan, el Bautista; otros, que Elías; otros, que Jeremías o alguno de los profetas”.</a:t>
            </a:r>
            <a:endParaRPr sz="2800" b="1" i="0" u="none" strike="noStrike" cap="none">
              <a:solidFill>
                <a:schemeClr val="dk1"/>
              </a:solidFill>
              <a:latin typeface="Comic Sans MS"/>
              <a:ea typeface="Comic Sans MS"/>
              <a:cs typeface="Comic Sans MS"/>
              <a:sym typeface="Comic Sans MS"/>
            </a:endParaRPr>
          </a:p>
        </p:txBody>
      </p:sp>
      <p:pic>
        <p:nvPicPr>
          <p:cNvPr id="91" name="Google Shape;91;p2" descr="John the Baptist Facts for Kids"/>
          <p:cNvPicPr preferRelativeResize="0"/>
          <p:nvPr/>
        </p:nvPicPr>
        <p:blipFill rotWithShape="1">
          <a:blip r:embed="rId3">
            <a:alphaModFix/>
          </a:blip>
          <a:srcRect/>
          <a:stretch/>
        </p:blipFill>
        <p:spPr>
          <a:xfrm>
            <a:off x="4957202" y="1617518"/>
            <a:ext cx="2285027" cy="3577102"/>
          </a:xfrm>
          <a:prstGeom prst="rect">
            <a:avLst/>
          </a:prstGeom>
          <a:ln>
            <a:noFill/>
          </a:ln>
          <a:effectLst>
            <a:softEdge rad="112500"/>
          </a:effectLst>
        </p:spPr>
      </p:pic>
      <p:pic>
        <p:nvPicPr>
          <p:cNvPr id="92" name="Google Shape;92;p2" descr="108 Best ілля images | Недільна школа, Школа, Біблія"/>
          <p:cNvPicPr preferRelativeResize="0"/>
          <p:nvPr/>
        </p:nvPicPr>
        <p:blipFill rotWithShape="1">
          <a:blip r:embed="rId4">
            <a:alphaModFix/>
          </a:blip>
          <a:srcRect/>
          <a:stretch/>
        </p:blipFill>
        <p:spPr>
          <a:xfrm>
            <a:off x="7459541" y="2523323"/>
            <a:ext cx="2284235" cy="3218521"/>
          </a:xfrm>
          <a:prstGeom prst="rect">
            <a:avLst/>
          </a:prstGeom>
          <a:ln>
            <a:noFill/>
          </a:ln>
          <a:effectLst>
            <a:softEdge rad="112500"/>
          </a:effectLst>
        </p:spPr>
      </p:pic>
      <p:pic>
        <p:nvPicPr>
          <p:cNvPr id="93" name="Google Shape;93;p2" descr="55 Best Jeremiah images in 2020 | Jeremiah, Bible crafts, Bible ..."/>
          <p:cNvPicPr preferRelativeResize="0"/>
          <p:nvPr/>
        </p:nvPicPr>
        <p:blipFill rotWithShape="1">
          <a:blip r:embed="rId5">
            <a:alphaModFix/>
          </a:blip>
          <a:srcRect/>
          <a:stretch/>
        </p:blipFill>
        <p:spPr>
          <a:xfrm>
            <a:off x="9911951" y="1437470"/>
            <a:ext cx="2142112" cy="3209926"/>
          </a:xfrm>
          <a:prstGeom prst="rect">
            <a:avLst/>
          </a:prstGeom>
          <a:ln>
            <a:noFill/>
          </a:ln>
          <a:effectLst>
            <a:softEdge rad="112500"/>
          </a:effectLst>
        </p:spPr>
      </p:pic>
      <p:pic>
        <p:nvPicPr>
          <p:cNvPr id="94" name="Google Shape;94;p2" descr="Bible Fun For Kids: Jesus has Breakfast on the Shore &amp; Returns to ..."/>
          <p:cNvPicPr preferRelativeResize="0"/>
          <p:nvPr/>
        </p:nvPicPr>
        <p:blipFill rotWithShape="1">
          <a:blip r:embed="rId6">
            <a:alphaModFix/>
          </a:blip>
          <a:srcRect/>
          <a:stretch/>
        </p:blipFill>
        <p:spPr>
          <a:xfrm>
            <a:off x="134486" y="1437470"/>
            <a:ext cx="4605404" cy="4304374"/>
          </a:xfrm>
          <a:prstGeom prst="rect">
            <a:avLst/>
          </a:prstGeom>
          <a:ln>
            <a:noFill/>
          </a:ln>
          <a:effectLst>
            <a:softEdge rad="112500"/>
          </a:effec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10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fade">
                                      <p:cBhvr>
                                        <p:cTn id="12" dur="1000"/>
                                        <p:tgtEl>
                                          <p:spTgt spid="9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1"/>
                                        </p:tgtEl>
                                        <p:attrNameLst>
                                          <p:attrName>style.visibility</p:attrName>
                                        </p:attrNameLst>
                                      </p:cBhvr>
                                      <p:to>
                                        <p:strVal val="visible"/>
                                      </p:to>
                                    </p:set>
                                    <p:animEffect transition="in" filter="fade">
                                      <p:cBhvr>
                                        <p:cTn id="17" dur="1000"/>
                                        <p:tgtEl>
                                          <p:spTgt spid="9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
          <p:cNvSpPr txBox="1"/>
          <p:nvPr/>
        </p:nvSpPr>
        <p:spPr>
          <a:xfrm>
            <a:off x="602166" y="223349"/>
            <a:ext cx="1128603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1" i="0" u="none" strike="noStrike" cap="none">
                <a:solidFill>
                  <a:schemeClr val="dk1"/>
                </a:solidFill>
                <a:latin typeface="Comic Sans MS"/>
                <a:ea typeface="Comic Sans MS"/>
                <a:cs typeface="Comic Sans MS"/>
                <a:sym typeface="Comic Sans MS"/>
              </a:rPr>
              <a:t>Luego les preguntó: “Y ustedes, ¿quién dicen que soy yo?” </a:t>
            </a:r>
            <a:endParaRPr sz="2800" b="1" i="0" u="none" strike="noStrike" cap="none">
              <a:solidFill>
                <a:schemeClr val="dk1"/>
              </a:solidFill>
              <a:latin typeface="Comic Sans MS"/>
              <a:ea typeface="Comic Sans MS"/>
              <a:cs typeface="Comic Sans MS"/>
              <a:sym typeface="Comic Sans MS"/>
            </a:endParaRPr>
          </a:p>
        </p:txBody>
      </p:sp>
      <p:sp>
        <p:nvSpPr>
          <p:cNvPr id="100" name="Google Shape;100;p3"/>
          <p:cNvSpPr txBox="1"/>
          <p:nvPr/>
        </p:nvSpPr>
        <p:spPr>
          <a:xfrm>
            <a:off x="8030818" y="1885851"/>
            <a:ext cx="3724992" cy="22467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1" i="0" u="none" strike="noStrike" cap="none">
                <a:solidFill>
                  <a:schemeClr val="dk1"/>
                </a:solidFill>
                <a:latin typeface="Comic Sans MS"/>
                <a:ea typeface="Comic Sans MS"/>
                <a:cs typeface="Comic Sans MS"/>
                <a:sym typeface="Comic Sans MS"/>
              </a:rPr>
              <a:t>Simón tomó la palabra y le dijo: </a:t>
            </a:r>
            <a:endParaRPr sz="2800" b="1"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None/>
            </a:pPr>
            <a:r>
              <a:rPr lang="es-ES" sz="2800" b="1" i="0" u="none" strike="noStrike" cap="none">
                <a:solidFill>
                  <a:schemeClr val="dk1"/>
                </a:solidFill>
                <a:latin typeface="Comic Sans MS"/>
                <a:ea typeface="Comic Sans MS"/>
                <a:cs typeface="Comic Sans MS"/>
                <a:sym typeface="Comic Sans MS"/>
              </a:rPr>
              <a:t>“Tú eres el Mesías, el Hijo de Dios vivo”.</a:t>
            </a:r>
            <a:endParaRPr sz="2800" b="1" i="0" u="none" strike="noStrike" cap="none">
              <a:solidFill>
                <a:schemeClr val="dk1"/>
              </a:solidFill>
              <a:latin typeface="Comic Sans MS"/>
              <a:ea typeface="Comic Sans MS"/>
              <a:cs typeface="Comic Sans MS"/>
              <a:sym typeface="Comic Sans MS"/>
            </a:endParaRPr>
          </a:p>
        </p:txBody>
      </p:sp>
      <p:pic>
        <p:nvPicPr>
          <p:cNvPr id="101" name="Google Shape;101;p3" descr="FreeBibleimages :: Jesus questions and reinstates Peter :: Having ..."/>
          <p:cNvPicPr preferRelativeResize="0"/>
          <p:nvPr/>
        </p:nvPicPr>
        <p:blipFill rotWithShape="1">
          <a:blip r:embed="rId3">
            <a:alphaModFix/>
          </a:blip>
          <a:srcRect/>
          <a:stretch/>
        </p:blipFill>
        <p:spPr>
          <a:xfrm>
            <a:off x="159025" y="880241"/>
            <a:ext cx="7620001" cy="4673167"/>
          </a:xfrm>
          <a:prstGeom prst="rect">
            <a:avLst/>
          </a:prstGeom>
          <a:ln>
            <a:noFill/>
          </a:ln>
          <a:effectLst>
            <a:outerShdw blurRad="292100" dist="139700" dir="2700000" algn="tl" rotWithShape="0">
              <a:srgbClr val="333333">
                <a:alpha val="65000"/>
              </a:srgbClr>
            </a:outerShdw>
          </a:effectLst>
        </p:spPr>
      </p:pic>
      <p:sp>
        <p:nvSpPr>
          <p:cNvPr id="102" name="Google Shape;102;p3"/>
          <p:cNvSpPr txBox="1"/>
          <p:nvPr/>
        </p:nvSpPr>
        <p:spPr>
          <a:xfrm>
            <a:off x="0" y="5831703"/>
            <a:ext cx="12192000" cy="861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500" b="1" i="0" u="none" strike="noStrike" cap="none">
                <a:solidFill>
                  <a:schemeClr val="dk1"/>
                </a:solidFill>
                <a:latin typeface="Comic Sans MS"/>
                <a:ea typeface="Comic Sans MS"/>
                <a:cs typeface="Comic Sans MS"/>
                <a:sym typeface="Comic Sans MS"/>
              </a:rPr>
              <a:t>Jesús le dijo entonces: “¡Dichoso tú, Simón, hijo de Juan, porque esto no te lo ha revelado ningún hombre, sino mi Padre, que está en los cielos!</a:t>
            </a:r>
            <a:endParaRPr sz="2500" b="1" i="0" u="none" strike="noStrike" cap="none">
              <a:solidFill>
                <a:schemeClr val="dk1"/>
              </a:solidFill>
              <a:latin typeface="Comic Sans MS"/>
              <a:ea typeface="Comic Sans MS"/>
              <a:cs typeface="Comic Sans MS"/>
              <a:sym typeface="Comic Sans M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0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10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
                                        </p:tgtEl>
                                        <p:attrNameLst>
                                          <p:attrName>style.visibility</p:attrName>
                                        </p:attrNameLst>
                                      </p:cBhvr>
                                      <p:to>
                                        <p:strVal val="visible"/>
                                      </p:to>
                                    </p:set>
                                    <p:animEffect transition="in" filter="fade">
                                      <p:cBhvr>
                                        <p:cTn id="17" dur="1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4"/>
          <p:cNvSpPr txBox="1"/>
          <p:nvPr/>
        </p:nvSpPr>
        <p:spPr>
          <a:xfrm>
            <a:off x="5009322" y="152926"/>
            <a:ext cx="6924261"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i="0" u="none" strike="noStrike" cap="none">
                <a:solidFill>
                  <a:schemeClr val="dk1"/>
                </a:solidFill>
                <a:latin typeface="Comic Sans MS"/>
                <a:ea typeface="Comic Sans MS"/>
                <a:cs typeface="Comic Sans MS"/>
                <a:sym typeface="Comic Sans MS"/>
              </a:rPr>
              <a:t>Y yo te digo a ti que tú eres Pedro y sobre esta piedra edificaré mi Iglesia. Los poderes del infierno no prevalecerán sobre ella. Yo te daré las llaves del Reino de los cielos; </a:t>
            </a:r>
            <a:endParaRPr sz="2800" b="1">
              <a:solidFill>
                <a:schemeClr val="dk1"/>
              </a:solidFill>
              <a:latin typeface="Comic Sans MS"/>
              <a:ea typeface="Comic Sans MS"/>
              <a:cs typeface="Comic Sans MS"/>
              <a:sym typeface="Comic Sans MS"/>
            </a:endParaRPr>
          </a:p>
        </p:txBody>
      </p:sp>
      <p:sp>
        <p:nvSpPr>
          <p:cNvPr id="108" name="Google Shape;108;p4"/>
          <p:cNvSpPr txBox="1"/>
          <p:nvPr/>
        </p:nvSpPr>
        <p:spPr>
          <a:xfrm>
            <a:off x="4880113" y="4880364"/>
            <a:ext cx="7182678"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chemeClr val="dk1"/>
                </a:solidFill>
                <a:latin typeface="Comic Sans MS"/>
                <a:ea typeface="Comic Sans MS"/>
                <a:cs typeface="Comic Sans MS"/>
                <a:sym typeface="Comic Sans MS"/>
              </a:rPr>
              <a:t>Y les ordenó a sus discípulos que no dijeran a nadie que él era el Mesías.</a:t>
            </a:r>
            <a:endParaRPr sz="2800" b="1">
              <a:solidFill>
                <a:schemeClr val="dk1"/>
              </a:solidFill>
              <a:latin typeface="Comic Sans MS"/>
              <a:ea typeface="Comic Sans MS"/>
              <a:cs typeface="Comic Sans MS"/>
              <a:sym typeface="Comic Sans MS"/>
            </a:endParaRPr>
          </a:p>
        </p:txBody>
      </p:sp>
      <p:pic>
        <p:nvPicPr>
          <p:cNvPr id="109" name="Google Shape;109;p4" descr="File:Ingres, Jean - Jesus Returning the Keys to St. Peter - 1820 ..."/>
          <p:cNvPicPr preferRelativeResize="0"/>
          <p:nvPr/>
        </p:nvPicPr>
        <p:blipFill rotWithShape="1">
          <a:blip r:embed="rId3">
            <a:alphaModFix/>
          </a:blip>
          <a:srcRect/>
          <a:stretch/>
        </p:blipFill>
        <p:spPr>
          <a:xfrm>
            <a:off x="132520" y="152926"/>
            <a:ext cx="4638263" cy="6341017"/>
          </a:xfrm>
          <a:prstGeom prst="rect">
            <a:avLst/>
          </a:prstGeom>
          <a:ln>
            <a:noFill/>
          </a:ln>
          <a:effectLst>
            <a:outerShdw blurRad="292100" dist="139700" dir="2700000" algn="tl" rotWithShape="0">
              <a:srgbClr val="333333">
                <a:alpha val="65000"/>
              </a:srgbClr>
            </a:outerShdw>
          </a:effectLst>
        </p:spPr>
      </p:pic>
      <p:sp>
        <p:nvSpPr>
          <p:cNvPr id="110" name="Google Shape;110;p4"/>
          <p:cNvSpPr txBox="1"/>
          <p:nvPr/>
        </p:nvSpPr>
        <p:spPr>
          <a:xfrm>
            <a:off x="6248400" y="5975628"/>
            <a:ext cx="4704522"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000" b="1">
                <a:solidFill>
                  <a:srgbClr val="FF0000"/>
                </a:solidFill>
                <a:latin typeface="Comic Sans MS"/>
                <a:ea typeface="Comic Sans MS"/>
                <a:cs typeface="Comic Sans MS"/>
                <a:sym typeface="Comic Sans MS"/>
              </a:rPr>
              <a:t>Palabra de Dios</a:t>
            </a:r>
            <a:endParaRPr/>
          </a:p>
          <a:p>
            <a:pPr marL="0" marR="0" lvl="0" indent="0" algn="ctr" rtl="0">
              <a:spcBef>
                <a:spcPts val="0"/>
              </a:spcBef>
              <a:spcAft>
                <a:spcPts val="0"/>
              </a:spcAft>
              <a:buNone/>
            </a:pPr>
            <a:r>
              <a:rPr lang="es-ES" sz="2000" b="1">
                <a:solidFill>
                  <a:srgbClr val="FF0000"/>
                </a:solidFill>
                <a:latin typeface="Comic Sans MS"/>
                <a:ea typeface="Comic Sans MS"/>
                <a:cs typeface="Comic Sans MS"/>
                <a:sym typeface="Comic Sans MS"/>
              </a:rPr>
              <a:t>Gloria a Ti Señor Jesús</a:t>
            </a:r>
            <a:endParaRPr sz="2000" b="1">
              <a:solidFill>
                <a:srgbClr val="FF0000"/>
              </a:solidFill>
              <a:latin typeface="Comic Sans MS"/>
              <a:ea typeface="Comic Sans MS"/>
              <a:cs typeface="Comic Sans MS"/>
              <a:sym typeface="Comic Sans MS"/>
            </a:endParaRPr>
          </a:p>
        </p:txBody>
      </p:sp>
      <p:sp>
        <p:nvSpPr>
          <p:cNvPr id="111" name="Google Shape;111;p4"/>
          <p:cNvSpPr txBox="1"/>
          <p:nvPr/>
        </p:nvSpPr>
        <p:spPr>
          <a:xfrm>
            <a:off x="5009322" y="2732088"/>
            <a:ext cx="6924261"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chemeClr val="dk1"/>
                </a:solidFill>
                <a:latin typeface="Comic Sans MS"/>
                <a:ea typeface="Comic Sans MS"/>
                <a:cs typeface="Comic Sans MS"/>
                <a:sym typeface="Comic Sans MS"/>
              </a:rPr>
              <a:t>todo lo que ates en la tierra, quedará atado en el cielo, y todo lo que desates en la tierra, quedará desatado en el cielo”.</a:t>
            </a:r>
            <a:endParaRPr sz="2800" b="1">
              <a:solidFill>
                <a:schemeClr val="dk1"/>
              </a:solidFill>
              <a:latin typeface="Comic Sans MS"/>
              <a:ea typeface="Comic Sans MS"/>
              <a:cs typeface="Comic Sans MS"/>
              <a:sym typeface="Comic Sans MS"/>
            </a:endParaRPr>
          </a:p>
        </p:txBody>
      </p:sp>
      <p:pic>
        <p:nvPicPr>
          <p:cNvPr id="112" name="Google Shape;112;p4" descr="Nautical Rope Knot Png &amp; Free Nautical Rope Knot.png Transparent ..."/>
          <p:cNvPicPr preferRelativeResize="0"/>
          <p:nvPr/>
        </p:nvPicPr>
        <p:blipFill rotWithShape="1">
          <a:blip r:embed="rId4">
            <a:alphaModFix/>
          </a:blip>
          <a:srcRect/>
          <a:stretch/>
        </p:blipFill>
        <p:spPr>
          <a:xfrm>
            <a:off x="9612800" y="3426734"/>
            <a:ext cx="2430113" cy="1453629"/>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1000"/>
                                        <p:tgtEl>
                                          <p:spTgt spid="1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
                                        </p:tgtEl>
                                        <p:attrNameLst>
                                          <p:attrName>style.visibility</p:attrName>
                                        </p:attrNameLst>
                                      </p:cBhvr>
                                      <p:to>
                                        <p:strVal val="visible"/>
                                      </p:to>
                                    </p:set>
                                    <p:animEffect transition="in" filter="fade">
                                      <p:cBhvr>
                                        <p:cTn id="12" dur="1000"/>
                                        <p:tgtEl>
                                          <p:spTgt spid="1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1000"/>
                                        <p:tgtEl>
                                          <p:spTgt spid="1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8"/>
                                        </p:tgtEl>
                                        <p:attrNameLst>
                                          <p:attrName>style.visibility</p:attrName>
                                        </p:attrNameLst>
                                      </p:cBhvr>
                                      <p:to>
                                        <p:strVal val="visible"/>
                                      </p:to>
                                    </p:set>
                                    <p:animEffect transition="in" filter="fade">
                                      <p:cBhvr>
                                        <p:cTn id="22" dur="1000"/>
                                        <p:tgtEl>
                                          <p:spTgt spid="10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1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5"/>
          <p:cNvSpPr txBox="1">
            <a:spLocks noGrp="1"/>
          </p:cNvSpPr>
          <p:nvPr>
            <p:ph type="title"/>
          </p:nvPr>
        </p:nvSpPr>
        <p:spPr>
          <a:xfrm>
            <a:off x="781877" y="238340"/>
            <a:ext cx="10137913" cy="90791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Comic Sans MS"/>
              <a:buNone/>
            </a:pPr>
            <a:r>
              <a:rPr lang="es-ES" sz="2800" b="1">
                <a:latin typeface="Comic Sans MS"/>
                <a:ea typeface="Comic Sans MS"/>
                <a:cs typeface="Comic Sans MS"/>
                <a:sym typeface="Comic Sans MS"/>
              </a:rPr>
              <a:t>Jesús se aparta de la ciudad para preguntarles </a:t>
            </a:r>
            <a:br>
              <a:rPr lang="es-ES" sz="2800" b="1">
                <a:latin typeface="Comic Sans MS"/>
                <a:ea typeface="Comic Sans MS"/>
                <a:cs typeface="Comic Sans MS"/>
                <a:sym typeface="Comic Sans MS"/>
              </a:rPr>
            </a:br>
            <a:r>
              <a:rPr lang="es-ES" sz="2800" b="1">
                <a:latin typeface="Comic Sans MS"/>
                <a:ea typeface="Comic Sans MS"/>
                <a:cs typeface="Comic Sans MS"/>
                <a:sym typeface="Comic Sans MS"/>
              </a:rPr>
              <a:t>algo importante a sus discípulos. ¿Qué les pregunta? </a:t>
            </a:r>
            <a:endParaRPr sz="2800" b="1">
              <a:latin typeface="Comic Sans MS"/>
              <a:ea typeface="Comic Sans MS"/>
              <a:cs typeface="Comic Sans MS"/>
              <a:sym typeface="Comic Sans MS"/>
            </a:endParaRPr>
          </a:p>
        </p:txBody>
      </p:sp>
      <p:sp>
        <p:nvSpPr>
          <p:cNvPr id="118" name="Google Shape;118;p5"/>
          <p:cNvSpPr txBox="1"/>
          <p:nvPr/>
        </p:nvSpPr>
        <p:spPr>
          <a:xfrm>
            <a:off x="7818783" y="1524000"/>
            <a:ext cx="2968487" cy="18158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1">
                <a:solidFill>
                  <a:schemeClr val="dk1"/>
                </a:solidFill>
                <a:latin typeface="Comic Sans MS"/>
                <a:ea typeface="Comic Sans MS"/>
                <a:cs typeface="Comic Sans MS"/>
                <a:sym typeface="Comic Sans MS"/>
              </a:rPr>
              <a:t>“¿Quién dice la gente que es el Hijo del hombre?”</a:t>
            </a:r>
            <a:endParaRPr sz="2800" b="1">
              <a:solidFill>
                <a:schemeClr val="dk1"/>
              </a:solidFill>
              <a:latin typeface="Calibri"/>
              <a:ea typeface="Calibri"/>
              <a:cs typeface="Calibri"/>
              <a:sym typeface="Calibri"/>
            </a:endParaRPr>
          </a:p>
        </p:txBody>
      </p:sp>
      <p:sp>
        <p:nvSpPr>
          <p:cNvPr id="119" name="Google Shape;119;p5"/>
          <p:cNvSpPr txBox="1"/>
          <p:nvPr/>
        </p:nvSpPr>
        <p:spPr>
          <a:xfrm>
            <a:off x="7712766" y="3604591"/>
            <a:ext cx="3458817" cy="26776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1">
                <a:solidFill>
                  <a:schemeClr val="dk1"/>
                </a:solidFill>
                <a:latin typeface="Comic Sans MS"/>
                <a:ea typeface="Comic Sans MS"/>
                <a:cs typeface="Comic Sans MS"/>
                <a:sym typeface="Comic Sans MS"/>
              </a:rPr>
              <a:t>Jesús esperaba una respuesta precisa de los hombres que estaban siempre con él. </a:t>
            </a:r>
            <a:endParaRPr sz="2800" b="1">
              <a:solidFill>
                <a:schemeClr val="dk1"/>
              </a:solidFill>
              <a:latin typeface="Comic Sans MS"/>
              <a:ea typeface="Comic Sans MS"/>
              <a:cs typeface="Comic Sans MS"/>
              <a:sym typeface="Comic Sans MS"/>
            </a:endParaRPr>
          </a:p>
        </p:txBody>
      </p:sp>
      <p:pic>
        <p:nvPicPr>
          <p:cNvPr id="120" name="Google Shape;120;p5" descr="Bible Fun For Kids: Jesus has Breakfast on the Shore &amp; Returns to ..."/>
          <p:cNvPicPr preferRelativeResize="0"/>
          <p:nvPr/>
        </p:nvPicPr>
        <p:blipFill rotWithShape="1">
          <a:blip r:embed="rId3">
            <a:alphaModFix/>
          </a:blip>
          <a:srcRect/>
          <a:stretch/>
        </p:blipFill>
        <p:spPr>
          <a:xfrm>
            <a:off x="664573" y="1410964"/>
            <a:ext cx="6279566" cy="5135609"/>
          </a:xfrm>
          <a:prstGeom prst="rect">
            <a:avLst/>
          </a:prstGeom>
          <a:ln>
            <a:noFill/>
          </a:ln>
          <a:effectLst>
            <a:softEdge rad="112500"/>
          </a:effec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1000"/>
                                        <p:tgtEl>
                                          <p:spTgt spid="1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1000"/>
                                        <p:tgtEl>
                                          <p:spTgt spid="1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9"/>
                                        </p:tgtEl>
                                        <p:attrNameLst>
                                          <p:attrName>style.visibility</p:attrName>
                                        </p:attrNameLst>
                                      </p:cBhvr>
                                      <p:to>
                                        <p:strVal val="visible"/>
                                      </p:to>
                                    </p:set>
                                    <p:animEffect transition="in" filter="fade">
                                      <p:cBhvr>
                                        <p:cTn id="17" dur="1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6"/>
          <p:cNvSpPr txBox="1">
            <a:spLocks noGrp="1"/>
          </p:cNvSpPr>
          <p:nvPr>
            <p:ph type="title"/>
          </p:nvPr>
        </p:nvSpPr>
        <p:spPr>
          <a:xfrm>
            <a:off x="8150086" y="2882884"/>
            <a:ext cx="3829879" cy="116882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Comic Sans MS"/>
              <a:buNone/>
            </a:pPr>
            <a:r>
              <a:rPr lang="es-ES" sz="2800" b="1">
                <a:latin typeface="Comic Sans MS"/>
                <a:ea typeface="Comic Sans MS"/>
                <a:cs typeface="Comic Sans MS"/>
                <a:sym typeface="Comic Sans MS"/>
              </a:rPr>
              <a:t>Tu eres el Mesías, el Hijo de Dios vivo.  </a:t>
            </a:r>
            <a:endParaRPr sz="2800" b="1">
              <a:latin typeface="Comic Sans MS"/>
              <a:ea typeface="Comic Sans MS"/>
              <a:cs typeface="Comic Sans MS"/>
              <a:sym typeface="Comic Sans MS"/>
            </a:endParaRPr>
          </a:p>
        </p:txBody>
      </p:sp>
      <p:sp>
        <p:nvSpPr>
          <p:cNvPr id="126" name="Google Shape;126;p6"/>
          <p:cNvSpPr txBox="1"/>
          <p:nvPr/>
        </p:nvSpPr>
        <p:spPr>
          <a:xfrm>
            <a:off x="384312" y="347964"/>
            <a:ext cx="7659758"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1" dirty="0">
                <a:solidFill>
                  <a:schemeClr val="dk1"/>
                </a:solidFill>
                <a:latin typeface="Comic Sans MS"/>
                <a:ea typeface="Comic Sans MS"/>
                <a:cs typeface="Comic Sans MS"/>
                <a:sym typeface="Comic Sans MS"/>
              </a:rPr>
              <a:t>¿Quién fue el único discípulo que respondió </a:t>
            </a:r>
            <a:endParaRPr sz="2800" b="1" dirty="0">
              <a:solidFill>
                <a:schemeClr val="dk1"/>
              </a:solidFill>
              <a:latin typeface="Comic Sans MS"/>
              <a:ea typeface="Comic Sans MS"/>
              <a:cs typeface="Comic Sans MS"/>
              <a:sym typeface="Comic Sans MS"/>
            </a:endParaRPr>
          </a:p>
          <a:p>
            <a:pPr marL="0" marR="0" lvl="0" indent="0" algn="ctr" rtl="0">
              <a:spcBef>
                <a:spcPts val="0"/>
              </a:spcBef>
              <a:spcAft>
                <a:spcPts val="0"/>
              </a:spcAft>
              <a:buNone/>
            </a:pPr>
            <a:r>
              <a:rPr lang="es-ES" sz="2800" b="1" dirty="0">
                <a:solidFill>
                  <a:schemeClr val="dk1"/>
                </a:solidFill>
                <a:latin typeface="Comic Sans MS"/>
                <a:ea typeface="Comic Sans MS"/>
                <a:cs typeface="Comic Sans MS"/>
                <a:sym typeface="Comic Sans MS"/>
              </a:rPr>
              <a:t>de manera clara y sin dudas?</a:t>
            </a:r>
            <a:endParaRPr sz="2800" b="1" dirty="0">
              <a:solidFill>
                <a:schemeClr val="dk1"/>
              </a:solidFill>
              <a:latin typeface="Comic Sans MS"/>
              <a:ea typeface="Comic Sans MS"/>
              <a:cs typeface="Comic Sans MS"/>
              <a:sym typeface="Comic Sans MS"/>
            </a:endParaRPr>
          </a:p>
        </p:txBody>
      </p:sp>
      <p:sp>
        <p:nvSpPr>
          <p:cNvPr id="127" name="Google Shape;127;p6"/>
          <p:cNvSpPr txBox="1"/>
          <p:nvPr/>
        </p:nvSpPr>
        <p:spPr>
          <a:xfrm>
            <a:off x="8600662" y="1961514"/>
            <a:ext cx="323352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chemeClr val="dk1"/>
                </a:solidFill>
                <a:latin typeface="Comic Sans MS"/>
                <a:ea typeface="Comic Sans MS"/>
                <a:cs typeface="Comic Sans MS"/>
                <a:sym typeface="Comic Sans MS"/>
              </a:rPr>
              <a:t>¿Qué contestó?</a:t>
            </a:r>
            <a:endParaRPr sz="2800" b="1">
              <a:solidFill>
                <a:schemeClr val="dk1"/>
              </a:solidFill>
              <a:latin typeface="Comic Sans MS"/>
              <a:ea typeface="Comic Sans MS"/>
              <a:cs typeface="Comic Sans MS"/>
              <a:sym typeface="Comic Sans MS"/>
            </a:endParaRPr>
          </a:p>
        </p:txBody>
      </p:sp>
      <p:sp>
        <p:nvSpPr>
          <p:cNvPr id="128" name="Google Shape;128;p6"/>
          <p:cNvSpPr txBox="1"/>
          <p:nvPr/>
        </p:nvSpPr>
        <p:spPr>
          <a:xfrm>
            <a:off x="8600662" y="132521"/>
            <a:ext cx="3379304"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1">
                <a:solidFill>
                  <a:schemeClr val="dk1"/>
                </a:solidFill>
                <a:latin typeface="Comic Sans MS"/>
                <a:ea typeface="Comic Sans MS"/>
                <a:cs typeface="Comic Sans MS"/>
                <a:sym typeface="Comic Sans MS"/>
              </a:rPr>
              <a:t>Simón Pedro contesto en seguida.</a:t>
            </a:r>
            <a:endParaRPr sz="2800" b="1">
              <a:solidFill>
                <a:schemeClr val="dk1"/>
              </a:solidFill>
              <a:latin typeface="Comic Sans MS"/>
              <a:ea typeface="Comic Sans MS"/>
              <a:cs typeface="Comic Sans MS"/>
              <a:sym typeface="Comic Sans MS"/>
            </a:endParaRPr>
          </a:p>
        </p:txBody>
      </p:sp>
      <p:pic>
        <p:nvPicPr>
          <p:cNvPr id="129" name="Google Shape;129;p6" descr="FreeBibleimages :: Jesus questions and reinstates Peter :: Having ..."/>
          <p:cNvPicPr preferRelativeResize="0"/>
          <p:nvPr/>
        </p:nvPicPr>
        <p:blipFill rotWithShape="1">
          <a:blip r:embed="rId3">
            <a:alphaModFix/>
          </a:blip>
          <a:srcRect/>
          <a:stretch/>
        </p:blipFill>
        <p:spPr>
          <a:xfrm>
            <a:off x="238538" y="1715128"/>
            <a:ext cx="7620001" cy="4673167"/>
          </a:xfrm>
          <a:prstGeom prst="rect">
            <a:avLst/>
          </a:prstGeom>
          <a:ln>
            <a:noFill/>
          </a:ln>
          <a:effectLst>
            <a:outerShdw blurRad="292100" dist="139700" dir="2700000" algn="tl" rotWithShape="0">
              <a:srgbClr val="333333">
                <a:alpha val="65000"/>
              </a:srgbClr>
            </a:outerShdw>
          </a:effectLst>
        </p:spPr>
      </p:pic>
      <p:sp>
        <p:nvSpPr>
          <p:cNvPr id="130" name="Google Shape;130;p6"/>
          <p:cNvSpPr txBox="1"/>
          <p:nvPr/>
        </p:nvSpPr>
        <p:spPr>
          <a:xfrm>
            <a:off x="8246166" y="4370390"/>
            <a:ext cx="3637720" cy="18158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1">
                <a:solidFill>
                  <a:schemeClr val="dk1"/>
                </a:solidFill>
                <a:latin typeface="Comic Sans MS"/>
                <a:ea typeface="Comic Sans MS"/>
                <a:cs typeface="Comic Sans MS"/>
                <a:sym typeface="Comic Sans MS"/>
              </a:rPr>
              <a:t>Jesús sabía que esa respuesta no venía de él mismo, sino de Dios.</a:t>
            </a:r>
            <a:endParaRPr sz="2800" b="1">
              <a:solidFill>
                <a:schemeClr val="dk1"/>
              </a:solidFill>
              <a:latin typeface="Comic Sans MS"/>
              <a:ea typeface="Comic Sans MS"/>
              <a:cs typeface="Comic Sans MS"/>
              <a:sym typeface="Comic Sans M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1000"/>
                                        <p:tgtEl>
                                          <p:spTgt spid="1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8"/>
                                        </p:tgtEl>
                                        <p:attrNameLst>
                                          <p:attrName>style.visibility</p:attrName>
                                        </p:attrNameLst>
                                      </p:cBhvr>
                                      <p:to>
                                        <p:strVal val="visible"/>
                                      </p:to>
                                    </p:set>
                                    <p:animEffect transition="in" filter="fade">
                                      <p:cBhvr>
                                        <p:cTn id="12" dur="1000"/>
                                        <p:tgtEl>
                                          <p:spTgt spid="1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7"/>
                                        </p:tgtEl>
                                        <p:attrNameLst>
                                          <p:attrName>style.visibility</p:attrName>
                                        </p:attrNameLst>
                                      </p:cBhvr>
                                      <p:to>
                                        <p:strVal val="visible"/>
                                      </p:to>
                                    </p:set>
                                    <p:animEffect transition="in" filter="fade">
                                      <p:cBhvr>
                                        <p:cTn id="17" dur="1000"/>
                                        <p:tgtEl>
                                          <p:spTgt spid="1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fade">
                                      <p:cBhvr>
                                        <p:cTn id="22" dur="1000"/>
                                        <p:tgtEl>
                                          <p:spTgt spid="1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0"/>
                                        </p:tgtEl>
                                        <p:attrNameLst>
                                          <p:attrName>style.visibility</p:attrName>
                                        </p:attrNameLst>
                                      </p:cBhvr>
                                      <p:to>
                                        <p:strVal val="visible"/>
                                      </p:to>
                                    </p:set>
                                    <p:animEffect transition="in" filter="fade">
                                      <p:cBhvr>
                                        <p:cTn id="27" dur="10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title"/>
          </p:nvPr>
        </p:nvSpPr>
        <p:spPr>
          <a:xfrm>
            <a:off x="442223" y="282937"/>
            <a:ext cx="5052529" cy="130493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Comic Sans MS"/>
              <a:buNone/>
            </a:pPr>
            <a:r>
              <a:rPr lang="es-ES" sz="2800" b="1">
                <a:latin typeface="Comic Sans MS"/>
                <a:ea typeface="Comic Sans MS"/>
                <a:cs typeface="Comic Sans MS"/>
                <a:sym typeface="Comic Sans MS"/>
              </a:rPr>
              <a:t>Jesús entonces le da un nuevo nombre a Simón, ¿Cuál es?</a:t>
            </a:r>
            <a:r>
              <a:rPr lang="es-ES" sz="2800">
                <a:latin typeface="Comic Sans MS"/>
                <a:ea typeface="Comic Sans MS"/>
                <a:cs typeface="Comic Sans MS"/>
                <a:sym typeface="Comic Sans MS"/>
              </a:rPr>
              <a:t> </a:t>
            </a:r>
            <a:endParaRPr sz="2800" b="1">
              <a:solidFill>
                <a:srgbClr val="FF0000"/>
              </a:solidFill>
              <a:latin typeface="Comic Sans MS"/>
              <a:ea typeface="Comic Sans MS"/>
              <a:cs typeface="Comic Sans MS"/>
              <a:sym typeface="Comic Sans MS"/>
            </a:endParaRPr>
          </a:p>
        </p:txBody>
      </p:sp>
      <p:sp>
        <p:nvSpPr>
          <p:cNvPr id="136" name="Google Shape;136;p7"/>
          <p:cNvSpPr txBox="1"/>
          <p:nvPr/>
        </p:nvSpPr>
        <p:spPr>
          <a:xfrm>
            <a:off x="6178964" y="163667"/>
            <a:ext cx="5522706" cy="18158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1">
                <a:solidFill>
                  <a:schemeClr val="dk1"/>
                </a:solidFill>
                <a:latin typeface="Comic Sans MS"/>
                <a:ea typeface="Comic Sans MS"/>
                <a:cs typeface="Comic Sans MS"/>
                <a:sym typeface="Comic Sans MS"/>
              </a:rPr>
              <a:t>Le cambia el nombre </a:t>
            </a:r>
            <a:endParaRPr sz="2800" b="1">
              <a:solidFill>
                <a:schemeClr val="dk1"/>
              </a:solidFill>
              <a:latin typeface="Comic Sans MS"/>
              <a:ea typeface="Comic Sans MS"/>
              <a:cs typeface="Comic Sans MS"/>
              <a:sym typeface="Comic Sans MS"/>
            </a:endParaRPr>
          </a:p>
          <a:p>
            <a:pPr marL="0" marR="0" lvl="0" indent="0" algn="ctr" rtl="0">
              <a:spcBef>
                <a:spcPts val="0"/>
              </a:spcBef>
              <a:spcAft>
                <a:spcPts val="0"/>
              </a:spcAft>
              <a:buNone/>
            </a:pPr>
            <a:r>
              <a:rPr lang="es-ES" sz="2800" b="1">
                <a:solidFill>
                  <a:schemeClr val="dk1"/>
                </a:solidFill>
                <a:latin typeface="Comic Sans MS"/>
                <a:ea typeface="Comic Sans MS"/>
                <a:cs typeface="Comic Sans MS"/>
                <a:sym typeface="Comic Sans MS"/>
              </a:rPr>
              <a:t>de Simón a Pedro.</a:t>
            </a:r>
            <a:endParaRPr/>
          </a:p>
          <a:p>
            <a:pPr marL="0" marR="0" lvl="0" indent="0" algn="ctr" rtl="0">
              <a:spcBef>
                <a:spcPts val="0"/>
              </a:spcBef>
              <a:spcAft>
                <a:spcPts val="0"/>
              </a:spcAft>
              <a:buNone/>
            </a:pPr>
            <a:r>
              <a:rPr lang="es-ES" sz="2800" b="1">
                <a:solidFill>
                  <a:schemeClr val="dk1"/>
                </a:solidFill>
                <a:latin typeface="Comic Sans MS"/>
                <a:ea typeface="Comic Sans MS"/>
                <a:cs typeface="Comic Sans MS"/>
                <a:sym typeface="Comic Sans MS"/>
              </a:rPr>
              <a:t> </a:t>
            </a:r>
            <a:endParaRPr/>
          </a:p>
          <a:p>
            <a:pPr marL="0" marR="0" lvl="0" indent="0" algn="ctr" rtl="0">
              <a:spcBef>
                <a:spcPts val="0"/>
              </a:spcBef>
              <a:spcAft>
                <a:spcPts val="0"/>
              </a:spcAft>
              <a:buNone/>
            </a:pPr>
            <a:r>
              <a:rPr lang="es-ES" sz="2800" b="1">
                <a:solidFill>
                  <a:schemeClr val="dk1"/>
                </a:solidFill>
                <a:latin typeface="Comic Sans MS"/>
                <a:ea typeface="Comic Sans MS"/>
                <a:cs typeface="Comic Sans MS"/>
                <a:sym typeface="Comic Sans MS"/>
              </a:rPr>
              <a:t>¿Qué significa Pedro?</a:t>
            </a:r>
            <a:endParaRPr sz="2800" b="1">
              <a:solidFill>
                <a:schemeClr val="dk1"/>
              </a:solidFill>
              <a:latin typeface="Comic Sans MS"/>
              <a:ea typeface="Comic Sans MS"/>
              <a:cs typeface="Comic Sans MS"/>
              <a:sym typeface="Comic Sans MS"/>
            </a:endParaRPr>
          </a:p>
        </p:txBody>
      </p:sp>
      <p:sp>
        <p:nvSpPr>
          <p:cNvPr id="137" name="Google Shape;137;p7"/>
          <p:cNvSpPr txBox="1"/>
          <p:nvPr/>
        </p:nvSpPr>
        <p:spPr>
          <a:xfrm>
            <a:off x="6333088" y="3949148"/>
            <a:ext cx="5416689" cy="26776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1" dirty="0">
                <a:solidFill>
                  <a:schemeClr val="dk1"/>
                </a:solidFill>
                <a:latin typeface="Comic Sans MS"/>
                <a:ea typeface="Comic Sans MS"/>
                <a:cs typeface="Comic Sans MS"/>
                <a:sym typeface="Comic Sans MS"/>
              </a:rPr>
              <a:t>“Piedra”. </a:t>
            </a:r>
            <a:endParaRPr dirty="0"/>
          </a:p>
          <a:p>
            <a:pPr marL="0" marR="0" lvl="0" indent="0" algn="ctr" rtl="0">
              <a:spcBef>
                <a:spcPts val="0"/>
              </a:spcBef>
              <a:spcAft>
                <a:spcPts val="0"/>
              </a:spcAft>
              <a:buNone/>
            </a:pPr>
            <a:r>
              <a:rPr lang="es-ES" sz="2800" b="1" dirty="0">
                <a:solidFill>
                  <a:schemeClr val="dk1"/>
                </a:solidFill>
                <a:latin typeface="Comic Sans MS"/>
                <a:ea typeface="Comic Sans MS"/>
                <a:cs typeface="Comic Sans MS"/>
                <a:sym typeface="Comic Sans MS"/>
              </a:rPr>
              <a:t>En el Antiguo Testamento, Dios había cambiado los nombres de varios profetas como Abraham o Jacob, para darles una nueva misión. </a:t>
            </a:r>
            <a:endParaRPr sz="2800" b="1" dirty="0">
              <a:solidFill>
                <a:schemeClr val="dk1"/>
              </a:solidFill>
              <a:latin typeface="Comic Sans MS"/>
              <a:ea typeface="Comic Sans MS"/>
              <a:cs typeface="Comic Sans MS"/>
              <a:sym typeface="Comic Sans MS"/>
            </a:endParaRPr>
          </a:p>
        </p:txBody>
      </p:sp>
      <p:pic>
        <p:nvPicPr>
          <p:cNvPr id="138" name="Google Shape;138;p7" descr="Figure Stones and rocks PNG - Picpng"/>
          <p:cNvPicPr preferRelativeResize="0"/>
          <p:nvPr/>
        </p:nvPicPr>
        <p:blipFill rotWithShape="1">
          <a:blip r:embed="rId3">
            <a:alphaModFix/>
          </a:blip>
          <a:srcRect/>
          <a:stretch/>
        </p:blipFill>
        <p:spPr>
          <a:xfrm>
            <a:off x="7554470" y="2103664"/>
            <a:ext cx="2771693" cy="1721369"/>
          </a:xfrm>
          <a:prstGeom prst="rect">
            <a:avLst/>
          </a:prstGeom>
          <a:ln>
            <a:noFill/>
          </a:ln>
          <a:effectLst>
            <a:outerShdw blurRad="292100" dist="139700" dir="2700000" algn="tl" rotWithShape="0">
              <a:srgbClr val="333333">
                <a:alpha val="65000"/>
              </a:srgbClr>
            </a:outerShdw>
          </a:effectLst>
        </p:spPr>
      </p:pic>
      <p:pic>
        <p:nvPicPr>
          <p:cNvPr id="139" name="Google Shape;139;p7" descr="Bible Fun For Kids: Peter Freed From Prison"/>
          <p:cNvPicPr preferRelativeResize="0"/>
          <p:nvPr/>
        </p:nvPicPr>
        <p:blipFill rotWithShape="1">
          <a:blip r:embed="rId4">
            <a:alphaModFix/>
          </a:blip>
          <a:srcRect/>
          <a:stretch/>
        </p:blipFill>
        <p:spPr>
          <a:xfrm>
            <a:off x="442223" y="1875802"/>
            <a:ext cx="4924425" cy="4751001"/>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1000"/>
                                        <p:tgtEl>
                                          <p:spTgt spid="1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6"/>
                                        </p:tgtEl>
                                        <p:attrNameLst>
                                          <p:attrName>style.visibility</p:attrName>
                                        </p:attrNameLst>
                                      </p:cBhvr>
                                      <p:to>
                                        <p:strVal val="visible"/>
                                      </p:to>
                                    </p:set>
                                    <p:animEffect transition="in" filter="fade">
                                      <p:cBhvr>
                                        <p:cTn id="12" dur="1000"/>
                                        <p:tgtEl>
                                          <p:spTgt spid="1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8"/>
                                        </p:tgtEl>
                                        <p:attrNameLst>
                                          <p:attrName>style.visibility</p:attrName>
                                        </p:attrNameLst>
                                      </p:cBhvr>
                                      <p:to>
                                        <p:strVal val="visible"/>
                                      </p:to>
                                    </p:set>
                                    <p:animEffect transition="in" filter="fade">
                                      <p:cBhvr>
                                        <p:cTn id="17" dur="1000"/>
                                        <p:tgtEl>
                                          <p:spTgt spid="1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7"/>
                                        </p:tgtEl>
                                        <p:attrNameLst>
                                          <p:attrName>style.visibility</p:attrName>
                                        </p:attrNameLst>
                                      </p:cBhvr>
                                      <p:to>
                                        <p:strVal val="visible"/>
                                      </p:to>
                                    </p:set>
                                    <p:animEffect transition="in" filter="fade">
                                      <p:cBhvr>
                                        <p:cTn id="22" dur="10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8"/>
          <p:cNvSpPr txBox="1">
            <a:spLocks noGrp="1"/>
          </p:cNvSpPr>
          <p:nvPr>
            <p:ph type="title"/>
          </p:nvPr>
        </p:nvSpPr>
        <p:spPr>
          <a:xfrm>
            <a:off x="6506817" y="675860"/>
            <a:ext cx="5165635" cy="367085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Comic Sans MS"/>
              <a:buNone/>
            </a:pPr>
            <a:r>
              <a:rPr lang="es-ES" sz="2800" b="1">
                <a:latin typeface="Comic Sans MS"/>
                <a:ea typeface="Comic Sans MS"/>
                <a:cs typeface="Comic Sans MS"/>
                <a:sym typeface="Comic Sans MS"/>
              </a:rPr>
              <a:t>Pedro será la Piedra sobre la que se edificará Su Iglesia.</a:t>
            </a:r>
            <a:br>
              <a:rPr lang="es-ES" sz="2800" b="1">
                <a:latin typeface="Comic Sans MS"/>
                <a:ea typeface="Comic Sans MS"/>
                <a:cs typeface="Comic Sans MS"/>
                <a:sym typeface="Comic Sans MS"/>
              </a:rPr>
            </a:br>
            <a:r>
              <a:rPr lang="es-ES" sz="2800" b="1">
                <a:latin typeface="Comic Sans MS"/>
                <a:ea typeface="Comic Sans MS"/>
                <a:cs typeface="Comic Sans MS"/>
                <a:sym typeface="Comic Sans MS"/>
              </a:rPr>
              <a:t> </a:t>
            </a:r>
            <a:br>
              <a:rPr lang="es-ES" sz="2800" b="1">
                <a:latin typeface="Comic Sans MS"/>
                <a:ea typeface="Comic Sans MS"/>
                <a:cs typeface="Comic Sans MS"/>
                <a:sym typeface="Comic Sans MS"/>
              </a:rPr>
            </a:br>
            <a:r>
              <a:rPr lang="es-ES" sz="2800" b="1">
                <a:latin typeface="Comic Sans MS"/>
                <a:ea typeface="Comic Sans MS"/>
                <a:cs typeface="Comic Sans MS"/>
                <a:sym typeface="Comic Sans MS"/>
              </a:rPr>
              <a:t>Pedro es la cabeza visible de una comunidad que quiere vivir con Jesús para siempre (la Iglesia).</a:t>
            </a:r>
            <a:br>
              <a:rPr lang="es-ES" sz="2800" b="1">
                <a:latin typeface="Comic Sans MS"/>
                <a:ea typeface="Comic Sans MS"/>
                <a:cs typeface="Comic Sans MS"/>
                <a:sym typeface="Comic Sans MS"/>
              </a:rPr>
            </a:br>
            <a:br>
              <a:rPr lang="es-ES" sz="2800" b="1">
                <a:latin typeface="Comic Sans MS"/>
                <a:ea typeface="Comic Sans MS"/>
                <a:cs typeface="Comic Sans MS"/>
                <a:sym typeface="Comic Sans MS"/>
              </a:rPr>
            </a:br>
            <a:r>
              <a:rPr lang="es-ES" sz="2800" b="1">
                <a:latin typeface="Comic Sans MS"/>
                <a:ea typeface="Comic Sans MS"/>
                <a:cs typeface="Comic Sans MS"/>
                <a:sym typeface="Comic Sans MS"/>
              </a:rPr>
              <a:t>La cabeza de la Iglesia </a:t>
            </a:r>
            <a:br>
              <a:rPr lang="es-ES" sz="2800" b="1">
                <a:latin typeface="Comic Sans MS"/>
                <a:ea typeface="Comic Sans MS"/>
                <a:cs typeface="Comic Sans MS"/>
                <a:sym typeface="Comic Sans MS"/>
              </a:rPr>
            </a:br>
            <a:r>
              <a:rPr lang="es-ES" sz="2800" b="1">
                <a:latin typeface="Comic Sans MS"/>
                <a:ea typeface="Comic Sans MS"/>
                <a:cs typeface="Comic Sans MS"/>
                <a:sym typeface="Comic Sans MS"/>
              </a:rPr>
              <a:t>es el Papa.</a:t>
            </a:r>
            <a:r>
              <a:rPr lang="es-ES" sz="2800" b="1">
                <a:solidFill>
                  <a:srgbClr val="FF0000"/>
                </a:solidFill>
                <a:latin typeface="Comic Sans MS"/>
                <a:ea typeface="Comic Sans MS"/>
                <a:cs typeface="Comic Sans MS"/>
                <a:sym typeface="Comic Sans MS"/>
              </a:rPr>
              <a:t> </a:t>
            </a:r>
            <a:br>
              <a:rPr lang="es-ES" sz="2800" b="1">
                <a:solidFill>
                  <a:srgbClr val="FF0000"/>
                </a:solidFill>
                <a:latin typeface="Comic Sans MS"/>
                <a:ea typeface="Comic Sans MS"/>
                <a:cs typeface="Comic Sans MS"/>
                <a:sym typeface="Comic Sans MS"/>
              </a:rPr>
            </a:br>
            <a:endParaRPr sz="2800" b="1">
              <a:latin typeface="Comic Sans MS"/>
              <a:ea typeface="Comic Sans MS"/>
              <a:cs typeface="Comic Sans MS"/>
              <a:sym typeface="Comic Sans MS"/>
            </a:endParaRPr>
          </a:p>
        </p:txBody>
      </p:sp>
      <p:sp>
        <p:nvSpPr>
          <p:cNvPr id="145" name="Google Shape;145;p8"/>
          <p:cNvSpPr txBox="1"/>
          <p:nvPr/>
        </p:nvSpPr>
        <p:spPr>
          <a:xfrm>
            <a:off x="798786" y="132521"/>
            <a:ext cx="5168347"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1">
                <a:solidFill>
                  <a:schemeClr val="dk1"/>
                </a:solidFill>
                <a:latin typeface="Comic Sans MS"/>
                <a:ea typeface="Comic Sans MS"/>
                <a:cs typeface="Comic Sans MS"/>
                <a:sym typeface="Comic Sans MS"/>
              </a:rPr>
              <a:t>¿Cuál es la misión que </a:t>
            </a:r>
            <a:endParaRPr sz="2800" b="1">
              <a:solidFill>
                <a:schemeClr val="dk1"/>
              </a:solidFill>
              <a:latin typeface="Comic Sans MS"/>
              <a:ea typeface="Comic Sans MS"/>
              <a:cs typeface="Comic Sans MS"/>
              <a:sym typeface="Comic Sans MS"/>
            </a:endParaRPr>
          </a:p>
          <a:p>
            <a:pPr marL="0" marR="0" lvl="0" indent="0" algn="ctr" rtl="0">
              <a:spcBef>
                <a:spcPts val="0"/>
              </a:spcBef>
              <a:spcAft>
                <a:spcPts val="0"/>
              </a:spcAft>
              <a:buNone/>
            </a:pPr>
            <a:r>
              <a:rPr lang="es-ES" sz="2800" b="1">
                <a:solidFill>
                  <a:schemeClr val="dk1"/>
                </a:solidFill>
                <a:latin typeface="Comic Sans MS"/>
                <a:ea typeface="Comic Sans MS"/>
                <a:cs typeface="Comic Sans MS"/>
                <a:sym typeface="Comic Sans MS"/>
              </a:rPr>
              <a:t>Jesús le da a Pedro?</a:t>
            </a:r>
            <a:endParaRPr sz="2800">
              <a:solidFill>
                <a:schemeClr val="dk1"/>
              </a:solidFill>
              <a:latin typeface="Calibri"/>
              <a:ea typeface="Calibri"/>
              <a:cs typeface="Calibri"/>
              <a:sym typeface="Calibri"/>
            </a:endParaRPr>
          </a:p>
        </p:txBody>
      </p:sp>
      <p:pic>
        <p:nvPicPr>
          <p:cNvPr id="146" name="Google Shape;146;p8" descr="Pin on Icons"/>
          <p:cNvPicPr preferRelativeResize="0"/>
          <p:nvPr/>
        </p:nvPicPr>
        <p:blipFill rotWithShape="1">
          <a:blip r:embed="rId3">
            <a:alphaModFix/>
          </a:blip>
          <a:srcRect/>
          <a:stretch/>
        </p:blipFill>
        <p:spPr>
          <a:xfrm>
            <a:off x="937931" y="1424083"/>
            <a:ext cx="4678019" cy="5201660"/>
          </a:xfrm>
          <a:prstGeom prst="rect">
            <a:avLst/>
          </a:prstGeom>
          <a:ln>
            <a:noFill/>
          </a:ln>
          <a:effectLst>
            <a:outerShdw blurRad="292100" dist="139700" dir="2700000" algn="tl" rotWithShape="0">
              <a:srgbClr val="333333">
                <a:alpha val="65000"/>
              </a:srgbClr>
            </a:outerShdw>
          </a:effectLst>
        </p:spPr>
      </p:pic>
      <p:sp>
        <p:nvSpPr>
          <p:cNvPr id="147" name="Google Shape;147;p8"/>
          <p:cNvSpPr txBox="1"/>
          <p:nvPr/>
        </p:nvSpPr>
        <p:spPr>
          <a:xfrm>
            <a:off x="6242242" y="4478259"/>
            <a:ext cx="5300869"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1">
                <a:solidFill>
                  <a:schemeClr val="dk1"/>
                </a:solidFill>
                <a:latin typeface="Comic Sans MS"/>
                <a:ea typeface="Comic Sans MS"/>
                <a:cs typeface="Comic Sans MS"/>
                <a:sym typeface="Comic Sans MS"/>
              </a:rPr>
              <a:t>Jesús promete que los poderes del infierno no vencerían</a:t>
            </a:r>
            <a:r>
              <a:rPr lang="es-ES" sz="2800">
                <a:solidFill>
                  <a:schemeClr val="dk1"/>
                </a:solidFill>
                <a:latin typeface="Calibri"/>
                <a:ea typeface="Calibri"/>
                <a:cs typeface="Calibri"/>
                <a:sym typeface="Calibri"/>
              </a:rPr>
              <a:t> </a:t>
            </a:r>
            <a:r>
              <a:rPr lang="es-ES" sz="2800" b="1">
                <a:solidFill>
                  <a:schemeClr val="dk1"/>
                </a:solidFill>
                <a:latin typeface="Comic Sans MS"/>
                <a:ea typeface="Comic Sans MS"/>
                <a:cs typeface="Comic Sans MS"/>
                <a:sym typeface="Comic Sans MS"/>
              </a:rPr>
              <a:t>sobre ella. </a:t>
            </a:r>
            <a:endParaRPr sz="2800">
              <a:solidFill>
                <a:schemeClr val="dk1"/>
              </a:solidFill>
              <a:latin typeface="Calibri"/>
              <a:ea typeface="Calibri"/>
              <a:cs typeface="Calibri"/>
              <a:sym typeface="Calibri"/>
            </a:endParaRPr>
          </a:p>
        </p:txBody>
      </p:sp>
      <p:sp>
        <p:nvSpPr>
          <p:cNvPr id="148" name="Google Shape;148;p8"/>
          <p:cNvSpPr txBox="1"/>
          <p:nvPr/>
        </p:nvSpPr>
        <p:spPr>
          <a:xfrm>
            <a:off x="6388252" y="5994801"/>
            <a:ext cx="5008851" cy="6309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500" b="1">
                <a:solidFill>
                  <a:srgbClr val="FF0000"/>
                </a:solidFill>
                <a:latin typeface="Comic Sans MS"/>
                <a:ea typeface="Comic Sans MS"/>
                <a:cs typeface="Comic Sans MS"/>
                <a:sym typeface="Comic Sans MS"/>
              </a:rPr>
              <a:t>¡La Iglesia triunfará!</a:t>
            </a:r>
            <a:endParaRPr sz="3500">
              <a:solidFill>
                <a:srgbClr val="FF0000"/>
              </a:solidFill>
              <a:latin typeface="Calibri"/>
              <a:ea typeface="Calibri"/>
              <a:cs typeface="Calibri"/>
              <a:sym typeface="Calibri"/>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1000"/>
                                        <p:tgtEl>
                                          <p:spTgt spid="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4"/>
                                        </p:tgtEl>
                                        <p:attrNameLst>
                                          <p:attrName>style.visibility</p:attrName>
                                        </p:attrNameLst>
                                      </p:cBhvr>
                                      <p:to>
                                        <p:strVal val="visible"/>
                                      </p:to>
                                    </p:set>
                                    <p:animEffect transition="in" filter="fade">
                                      <p:cBhvr>
                                        <p:cTn id="12" dur="1000"/>
                                        <p:tgtEl>
                                          <p:spTgt spid="1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7"/>
                                        </p:tgtEl>
                                        <p:attrNameLst>
                                          <p:attrName>style.visibility</p:attrName>
                                        </p:attrNameLst>
                                      </p:cBhvr>
                                      <p:to>
                                        <p:strVal val="visible"/>
                                      </p:to>
                                    </p:set>
                                    <p:animEffect transition="in" filter="fade">
                                      <p:cBhvr>
                                        <p:cTn id="17" dur="1000"/>
                                        <p:tgtEl>
                                          <p:spTgt spid="14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8"/>
                                        </p:tgtEl>
                                        <p:attrNameLst>
                                          <p:attrName>style.visibility</p:attrName>
                                        </p:attrNameLst>
                                      </p:cBhvr>
                                      <p:to>
                                        <p:strVal val="visible"/>
                                      </p:to>
                                    </p:set>
                                    <p:animEffect transition="in" filter="fade">
                                      <p:cBhvr>
                                        <p:cTn id="22" dur="10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9"/>
          <p:cNvSpPr txBox="1">
            <a:spLocks noGrp="1"/>
          </p:cNvSpPr>
          <p:nvPr>
            <p:ph type="title"/>
          </p:nvPr>
        </p:nvSpPr>
        <p:spPr>
          <a:xfrm>
            <a:off x="0" y="43432"/>
            <a:ext cx="7527471" cy="60905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Comic Sans MS"/>
              <a:buNone/>
            </a:pPr>
            <a:r>
              <a:rPr lang="es-ES" sz="2800" b="1">
                <a:latin typeface="Comic Sans MS"/>
                <a:ea typeface="Comic Sans MS"/>
                <a:cs typeface="Comic Sans MS"/>
                <a:sym typeface="Comic Sans MS"/>
              </a:rPr>
              <a:t>¿Qué otra cosa le entrega </a:t>
            </a:r>
            <a:br>
              <a:rPr lang="es-ES" sz="2800" b="1">
                <a:latin typeface="Comic Sans MS"/>
                <a:ea typeface="Comic Sans MS"/>
                <a:cs typeface="Comic Sans MS"/>
                <a:sym typeface="Comic Sans MS"/>
              </a:rPr>
            </a:br>
            <a:r>
              <a:rPr lang="es-ES" sz="2800" b="1">
                <a:latin typeface="Comic Sans MS"/>
                <a:ea typeface="Comic Sans MS"/>
                <a:cs typeface="Comic Sans MS"/>
                <a:sym typeface="Comic Sans MS"/>
              </a:rPr>
              <a:t>Jesús a Pedro? </a:t>
            </a:r>
            <a:endParaRPr sz="2400" b="1">
              <a:solidFill>
                <a:srgbClr val="FF0000"/>
              </a:solidFill>
              <a:latin typeface="Comic Sans MS"/>
              <a:ea typeface="Comic Sans MS"/>
              <a:cs typeface="Comic Sans MS"/>
              <a:sym typeface="Comic Sans MS"/>
            </a:endParaRPr>
          </a:p>
        </p:txBody>
      </p:sp>
      <p:sp>
        <p:nvSpPr>
          <p:cNvPr id="154" name="Google Shape;154;p9"/>
          <p:cNvSpPr txBox="1"/>
          <p:nvPr/>
        </p:nvSpPr>
        <p:spPr>
          <a:xfrm>
            <a:off x="6977268" y="5183370"/>
            <a:ext cx="4907300"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1">
                <a:solidFill>
                  <a:schemeClr val="dk1"/>
                </a:solidFill>
                <a:latin typeface="Comic Sans MS"/>
                <a:ea typeface="Comic Sans MS"/>
                <a:cs typeface="Comic Sans MS"/>
                <a:sym typeface="Comic Sans MS"/>
              </a:rPr>
              <a:t>Muerto Pedro, estas llaves pasarán a otro sucesor.</a:t>
            </a:r>
            <a:endParaRPr/>
          </a:p>
        </p:txBody>
      </p:sp>
      <p:sp>
        <p:nvSpPr>
          <p:cNvPr id="155" name="Google Shape;155;p9"/>
          <p:cNvSpPr txBox="1"/>
          <p:nvPr/>
        </p:nvSpPr>
        <p:spPr>
          <a:xfrm>
            <a:off x="6756609" y="200224"/>
            <a:ext cx="5291613" cy="48320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1">
                <a:solidFill>
                  <a:schemeClr val="dk1"/>
                </a:solidFill>
                <a:latin typeface="Comic Sans MS"/>
                <a:ea typeface="Comic Sans MS"/>
                <a:cs typeface="Comic Sans MS"/>
                <a:sym typeface="Comic Sans MS"/>
              </a:rPr>
              <a:t>Le entrega las llaves del Reino Eterno de Jesús. </a:t>
            </a:r>
            <a:endParaRPr sz="2800" b="1">
              <a:solidFill>
                <a:schemeClr val="dk1"/>
              </a:solidFill>
              <a:latin typeface="Comic Sans MS"/>
              <a:ea typeface="Comic Sans MS"/>
              <a:cs typeface="Comic Sans MS"/>
              <a:sym typeface="Comic Sans MS"/>
            </a:endParaRPr>
          </a:p>
          <a:p>
            <a:pPr marL="0" marR="0" lvl="0" indent="0" algn="ctr" rtl="0">
              <a:spcBef>
                <a:spcPts val="0"/>
              </a:spcBef>
              <a:spcAft>
                <a:spcPts val="0"/>
              </a:spcAft>
              <a:buNone/>
            </a:pPr>
            <a:endParaRPr sz="2800" b="1">
              <a:solidFill>
                <a:schemeClr val="dk1"/>
              </a:solidFill>
              <a:latin typeface="Comic Sans MS"/>
              <a:ea typeface="Comic Sans MS"/>
              <a:cs typeface="Comic Sans MS"/>
              <a:sym typeface="Comic Sans MS"/>
            </a:endParaRPr>
          </a:p>
          <a:p>
            <a:pPr marL="0" marR="0" lvl="0" indent="0" algn="ctr" rtl="0">
              <a:spcBef>
                <a:spcPts val="0"/>
              </a:spcBef>
              <a:spcAft>
                <a:spcPts val="0"/>
              </a:spcAft>
              <a:buNone/>
            </a:pPr>
            <a:r>
              <a:rPr lang="es-ES" sz="2800" b="1">
                <a:solidFill>
                  <a:schemeClr val="dk1"/>
                </a:solidFill>
                <a:latin typeface="Comic Sans MS"/>
                <a:ea typeface="Comic Sans MS"/>
                <a:cs typeface="Comic Sans MS"/>
                <a:sym typeface="Comic Sans MS"/>
              </a:rPr>
              <a:t>Pedro recibe la autoridad de guiar a la Iglesia, ayudando a todos a entrar al Cielo. </a:t>
            </a:r>
            <a:endParaRPr/>
          </a:p>
          <a:p>
            <a:pPr marL="0" marR="0" lvl="0" indent="0" algn="ctr" rtl="0">
              <a:spcBef>
                <a:spcPts val="0"/>
              </a:spcBef>
              <a:spcAft>
                <a:spcPts val="0"/>
              </a:spcAft>
              <a:buNone/>
            </a:pPr>
            <a:r>
              <a:rPr lang="es-ES" sz="2800" b="1">
                <a:solidFill>
                  <a:srgbClr val="FF0000"/>
                </a:solidFill>
                <a:latin typeface="Comic Sans MS"/>
                <a:ea typeface="Comic Sans MS"/>
                <a:cs typeface="Comic Sans MS"/>
                <a:sym typeface="Comic Sans MS"/>
              </a:rPr>
              <a:t>Pedro fue el primer Papa.</a:t>
            </a:r>
            <a:endParaRPr/>
          </a:p>
          <a:p>
            <a:pPr marL="0" marR="0" lvl="0" indent="0" algn="ctr" rtl="0">
              <a:spcBef>
                <a:spcPts val="0"/>
              </a:spcBef>
              <a:spcAft>
                <a:spcPts val="0"/>
              </a:spcAft>
              <a:buNone/>
            </a:pPr>
            <a:r>
              <a:rPr lang="es-ES" sz="2800" b="1">
                <a:solidFill>
                  <a:schemeClr val="dk1"/>
                </a:solidFill>
                <a:latin typeface="Comic Sans MS"/>
                <a:ea typeface="Comic Sans MS"/>
                <a:cs typeface="Comic Sans MS"/>
                <a:sym typeface="Comic Sans MS"/>
              </a:rPr>
              <a:t>Los Obispos y Sacerdotes, los sucesores de los apóstoles, ayudan al Papa a </a:t>
            </a:r>
            <a:endParaRPr/>
          </a:p>
          <a:p>
            <a:pPr marL="0" marR="0" lvl="0" indent="0" algn="ctr" rtl="0">
              <a:spcBef>
                <a:spcPts val="0"/>
              </a:spcBef>
              <a:spcAft>
                <a:spcPts val="0"/>
              </a:spcAft>
              <a:buNone/>
            </a:pPr>
            <a:r>
              <a:rPr lang="es-ES" sz="2800" b="1">
                <a:solidFill>
                  <a:schemeClr val="dk1"/>
                </a:solidFill>
                <a:latin typeface="Comic Sans MS"/>
                <a:ea typeface="Comic Sans MS"/>
                <a:cs typeface="Comic Sans MS"/>
                <a:sym typeface="Comic Sans MS"/>
              </a:rPr>
              <a:t>cumplir su misión. </a:t>
            </a:r>
            <a:endParaRPr/>
          </a:p>
        </p:txBody>
      </p:sp>
      <p:pic>
        <p:nvPicPr>
          <p:cNvPr id="156" name="Google Shape;156;p9"/>
          <p:cNvPicPr preferRelativeResize="0"/>
          <p:nvPr/>
        </p:nvPicPr>
        <p:blipFill rotWithShape="1">
          <a:blip r:embed="rId3">
            <a:alphaModFix/>
          </a:blip>
          <a:srcRect/>
          <a:stretch/>
        </p:blipFill>
        <p:spPr>
          <a:xfrm>
            <a:off x="755372" y="724416"/>
            <a:ext cx="5552661" cy="3007053"/>
          </a:xfrm>
          <a:prstGeom prst="rect">
            <a:avLst/>
          </a:prstGeom>
          <a:ln>
            <a:noFill/>
          </a:ln>
          <a:effectLst>
            <a:outerShdw blurRad="292100" dist="139700" dir="2700000" algn="tl" rotWithShape="0">
              <a:srgbClr val="333333">
                <a:alpha val="65000"/>
              </a:srgbClr>
            </a:outerShdw>
          </a:effectLst>
        </p:spPr>
      </p:pic>
      <p:sp>
        <p:nvSpPr>
          <p:cNvPr id="157" name="Google Shape;157;p9"/>
          <p:cNvSpPr txBox="1"/>
          <p:nvPr/>
        </p:nvSpPr>
        <p:spPr>
          <a:xfrm>
            <a:off x="6977268" y="6288531"/>
            <a:ext cx="485029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1">
                <a:solidFill>
                  <a:schemeClr val="dk1"/>
                </a:solidFill>
                <a:latin typeface="Comic Sans MS"/>
                <a:ea typeface="Comic Sans MS"/>
                <a:cs typeface="Comic Sans MS"/>
                <a:sym typeface="Comic Sans MS"/>
              </a:rPr>
              <a:t>¿Quién es el Papa hoy?</a:t>
            </a:r>
            <a:endParaRPr sz="2800" b="1">
              <a:solidFill>
                <a:srgbClr val="FF0000"/>
              </a:solidFill>
              <a:latin typeface="Comic Sans MS"/>
              <a:ea typeface="Comic Sans MS"/>
              <a:cs typeface="Comic Sans MS"/>
              <a:sym typeface="Comic Sans MS"/>
            </a:endParaRPr>
          </a:p>
        </p:txBody>
      </p:sp>
      <p:pic>
        <p:nvPicPr>
          <p:cNvPr id="158" name="Google Shape;158;p9"/>
          <p:cNvPicPr preferRelativeResize="0"/>
          <p:nvPr/>
        </p:nvPicPr>
        <p:blipFill rotWithShape="1">
          <a:blip r:embed="rId4">
            <a:alphaModFix/>
          </a:blip>
          <a:srcRect/>
          <a:stretch/>
        </p:blipFill>
        <p:spPr>
          <a:xfrm>
            <a:off x="755373" y="3803398"/>
            <a:ext cx="5552661" cy="3008353"/>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E8389A09-5E51-C456-2536-835C696A833C}"/>
              </a:ext>
            </a:extLst>
          </p:cNvPr>
          <p:cNvSpPr txBox="1"/>
          <p:nvPr/>
        </p:nvSpPr>
        <p:spPr>
          <a:xfrm>
            <a:off x="2243328" y="3803398"/>
            <a:ext cx="3389376" cy="369332"/>
          </a:xfrm>
          <a:prstGeom prst="rect">
            <a:avLst/>
          </a:prstGeom>
          <a:noFill/>
        </p:spPr>
        <p:txBody>
          <a:bodyPr wrap="square" rtlCol="0">
            <a:spAutoFit/>
          </a:bodyPr>
          <a:lstStyle/>
          <a:p>
            <a:pPr algn="ctr"/>
            <a:r>
              <a:rPr lang="en-US" sz="1800" b="1" dirty="0"/>
              <a:t>EL PAPA FRANCISCO</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1000"/>
                                        <p:tgtEl>
                                          <p:spTgt spid="1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5"/>
                                        </p:tgtEl>
                                        <p:attrNameLst>
                                          <p:attrName>style.visibility</p:attrName>
                                        </p:attrNameLst>
                                      </p:cBhvr>
                                      <p:to>
                                        <p:strVal val="visible"/>
                                      </p:to>
                                    </p:set>
                                    <p:animEffect transition="in" filter="fade">
                                      <p:cBhvr>
                                        <p:cTn id="12" dur="1000"/>
                                        <p:tgtEl>
                                          <p:spTgt spid="1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4"/>
                                        </p:tgtEl>
                                        <p:attrNameLst>
                                          <p:attrName>style.visibility</p:attrName>
                                        </p:attrNameLst>
                                      </p:cBhvr>
                                      <p:to>
                                        <p:strVal val="visible"/>
                                      </p:to>
                                    </p:set>
                                    <p:animEffect transition="in" filter="fade">
                                      <p:cBhvr>
                                        <p:cTn id="17" dur="1000"/>
                                        <p:tgtEl>
                                          <p:spTgt spid="15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7"/>
                                        </p:tgtEl>
                                        <p:attrNameLst>
                                          <p:attrName>style.visibility</p:attrName>
                                        </p:attrNameLst>
                                      </p:cBhvr>
                                      <p:to>
                                        <p:strVal val="visible"/>
                                      </p:to>
                                    </p:set>
                                    <p:animEffect transition="in" filter="fade">
                                      <p:cBhvr>
                                        <p:cTn id="22" dur="1000"/>
                                        <p:tgtEl>
                                          <p:spTgt spid="15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gtEl>
                                        <p:attrNameLst>
                                          <p:attrName>style.visibility</p:attrName>
                                        </p:attrNameLst>
                                      </p:cBhvr>
                                      <p:to>
                                        <p:strVal val="visible"/>
                                      </p:to>
                                    </p:set>
                                    <p:animEffect transition="in" filter="fade">
                                      <p:cBhvr>
                                        <p:cTn id="27" dur="1000"/>
                                        <p:tgtEl>
                                          <p:spTgt spid="15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877</Words>
  <Application>Microsoft Office PowerPoint</Application>
  <PresentationFormat>Widescreen</PresentationFormat>
  <Paragraphs>77</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Cambria</vt:lpstr>
      <vt:lpstr>Comic Sans MS</vt:lpstr>
      <vt:lpstr>Office Theme</vt:lpstr>
      <vt:lpstr>Ministerio Amigos de Jesús y María</vt:lpstr>
      <vt:lpstr>En aquel tiempo, cuando llegó Jesús a la región de Cesarea de Filipo, hizo esta pregunta a sus discípulos:  “¿Quién dice la gente que es el Hijo del hombre?” </vt:lpstr>
      <vt:lpstr>PowerPoint Presentation</vt:lpstr>
      <vt:lpstr>PowerPoint Presentation</vt:lpstr>
      <vt:lpstr>Jesús se aparta de la ciudad para preguntarles  algo importante a sus discípulos. ¿Qué les pregunta? </vt:lpstr>
      <vt:lpstr>Tu eres el Mesías, el Hijo de Dios vivo.  </vt:lpstr>
      <vt:lpstr>Jesús entonces le da un nuevo nombre a Simón, ¿Cuál es? </vt:lpstr>
      <vt:lpstr>Pedro será la Piedra sobre la que se edificará Su Iglesia.   Pedro es la cabeza visible de una comunidad que quiere vivir con Jesús para siempre (la Iglesia).  La cabeza de la Iglesia  es el Papa.  </vt:lpstr>
      <vt:lpstr>¿Qué otra cosa le entrega  Jesús a Pedro? </vt:lpstr>
      <vt:lpstr>¿Cómo nos ayuda la Iglesia a entrar al Reino de los Cielos?</vt:lpstr>
      <vt:lpstr>La Iglesia nos enseña la Tradición, la Palabra revelada por Dios que no esta en las Sagradas Escrituras, pero fue pasada de los Apóstoles a sus sucesores.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Ministerio Amigos de Jesús y María</dc:title>
  <dc:creator>Mercedes MBG1</dc:creator>
  <cp:lastModifiedBy>Maria Varona</cp:lastModifiedBy>
  <cp:revision>6</cp:revision>
  <dcterms:created xsi:type="dcterms:W3CDTF">2020-07-27T22:07:05Z</dcterms:created>
  <dcterms:modified xsi:type="dcterms:W3CDTF">2023-07-25T20:06:05Z</dcterms:modified>
</cp:coreProperties>
</file>