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86" r:id="rId4"/>
    <p:sldId id="257" r:id="rId5"/>
    <p:sldId id="260" r:id="rId6"/>
    <p:sldId id="263" r:id="rId7"/>
    <p:sldId id="295" r:id="rId8"/>
    <p:sldId id="303" r:id="rId9"/>
    <p:sldId id="273" r:id="rId10"/>
    <p:sldId id="308" r:id="rId11"/>
    <p:sldId id="309" r:id="rId12"/>
    <p:sldId id="310" r:id="rId13"/>
    <p:sldId id="271" r:id="rId14"/>
    <p:sldId id="268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135" autoAdjust="0"/>
  </p:normalViewPr>
  <p:slideViewPr>
    <p:cSldViewPr>
      <p:cViewPr varScale="1">
        <p:scale>
          <a:sx n="66" d="100"/>
          <a:sy n="66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CA49-46C5-47EF-A001-5A7E16BAC826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4C56-5DE4-431A-8DC8-C05744C59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2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S6WmVQ81YE4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12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11" Type="http://schemas.openxmlformats.org/officeDocument/2006/relationships/image" Target="../media/image22.png"/><Relationship Id="rId5" Type="http://schemas.openxmlformats.org/officeDocument/2006/relationships/image" Target="../media/image23.jpg"/><Relationship Id="rId10" Type="http://schemas.openxmlformats.org/officeDocument/2006/relationships/image" Target="../media/image27.jpg"/><Relationship Id="rId4" Type="http://schemas.openxmlformats.org/officeDocument/2006/relationships/image" Target="../media/image20.pn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s://youtu.be/rlyFVTj1qI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Jn3M2HspNJY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youtu.be/5tu3waTnPz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uth Olarte_tkm (rutholarte_tkm) en Pint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942612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Arial Black" pitchFamily="34" charset="0"/>
              </a:rPr>
              <a:t>Ministerio de Amigos de Jesús y María</a:t>
            </a:r>
          </a:p>
          <a:p>
            <a:pPr algn="ctr"/>
            <a:endParaRPr lang="es-CL" dirty="0">
              <a:latin typeface="Arial Black" pitchFamily="34" charset="0"/>
            </a:endParaRPr>
          </a:p>
          <a:p>
            <a:pPr algn="ctr"/>
            <a:r>
              <a:rPr lang="es-CL" dirty="0">
                <a:latin typeface="Arial Black" pitchFamily="34" charset="0"/>
              </a:rPr>
              <a:t>Grupo de Oración de Niños</a:t>
            </a:r>
          </a:p>
          <a:p>
            <a:pPr algn="ctr"/>
            <a:endParaRPr lang="es-CL" dirty="0">
              <a:latin typeface="Arial Black" pitchFamily="34" charset="0"/>
            </a:endParaRPr>
          </a:p>
          <a:p>
            <a:pPr algn="ctr"/>
            <a:r>
              <a:rPr lang="es-CL" dirty="0">
                <a:latin typeface="Arial Black" pitchFamily="34" charset="0"/>
              </a:rPr>
              <a:t>Ciclo A – XXII Domingo del Tiempo Ordinario</a:t>
            </a:r>
          </a:p>
          <a:p>
            <a:pPr algn="ctr"/>
            <a:r>
              <a:rPr lang="es-CL" dirty="0">
                <a:latin typeface="Arial Black" pitchFamily="34" charset="0"/>
              </a:rPr>
              <a:t>Toma tu cruz y sígueme -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dirty="0">
                <a:latin typeface="Arial Black" pitchFamily="34" charset="0"/>
              </a:rPr>
              <a:t>MATEO 16, 21-27</a:t>
            </a:r>
            <a:r>
              <a:rPr lang="es-CL" dirty="0">
                <a:latin typeface="Arial Black" pitchFamily="34" charset="0"/>
              </a:rPr>
              <a:t> (3-6 años)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04669" y="263837"/>
            <a:ext cx="449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200" b="1" dirty="0"/>
              <a:t>Dios nos creo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66901"/>
            <a:ext cx="3085338" cy="358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723756" cy="3248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con un cuerpo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41358" y="5331023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y con </a:t>
            </a:r>
          </a:p>
          <a:p>
            <a:pPr algn="ctr"/>
            <a:r>
              <a:rPr lang="es-ES" sz="4000" b="1" dirty="0"/>
              <a:t>un espíritu.</a:t>
            </a:r>
          </a:p>
        </p:txBody>
      </p:sp>
    </p:spTree>
    <p:extLst>
      <p:ext uri="{BB962C8B-B14F-4D97-AF65-F5344CB8AC3E}">
        <p14:creationId xmlns:p14="http://schemas.microsoft.com/office/powerpoint/2010/main" val="27411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-17396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Podemos ayudar a nuestros hermanos con las necesidades del cuerpo.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4" y="2440973"/>
            <a:ext cx="1813555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67943"/>
            <a:ext cx="3352800" cy="21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44" y="3714749"/>
            <a:ext cx="3095434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57" y="3966519"/>
            <a:ext cx="2667000" cy="29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-17396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Podemos ayudar a nuestros hermanos con las necesidades del </a:t>
            </a:r>
            <a:r>
              <a:rPr lang="es-ES" sz="4000" b="1" dirty="0" err="1"/>
              <a:t>espiritu</a:t>
            </a:r>
            <a:r>
              <a:rPr lang="es-ES" sz="4000" b="1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4" y="2743200"/>
            <a:ext cx="2096046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88" y="1244956"/>
            <a:ext cx="3701240" cy="20273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8460"/>
            <a:ext cx="2980089" cy="2559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70196"/>
            <a:ext cx="2758008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00200" y="457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ORACION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5146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Jesús</a:t>
            </a:r>
            <a:r>
              <a:rPr lang="es-ES" sz="2000" dirty="0"/>
              <a:t>, </a:t>
            </a:r>
          </a:p>
          <a:p>
            <a:pPr algn="just"/>
            <a:r>
              <a:rPr lang="es-ES" sz="2000" dirty="0"/>
              <a:t>Llena mi corazón con tu amor, para que yo pueda pensar, actuar y sentir como Tú y que quiera ayudar a los demás. </a:t>
            </a:r>
          </a:p>
          <a:p>
            <a:pPr algn="just"/>
            <a:r>
              <a:rPr lang="es-ES" sz="2000" dirty="0"/>
              <a:t>                                                           Amén</a:t>
            </a:r>
            <a:endParaRPr lang="en-US" sz="2000" b="1" dirty="0"/>
          </a:p>
        </p:txBody>
      </p:sp>
      <p:pic>
        <p:nvPicPr>
          <p:cNvPr id="28674" name="Picture 2" descr="CLASE ROQUITAS: EL TEMPLO ES UN LUGAR PARA OR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28800"/>
            <a:ext cx="3371850" cy="4524375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9200" y="4914901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Canción: </a:t>
            </a:r>
            <a:r>
              <a:rPr lang="en-US" dirty="0"/>
              <a:t>He </a:t>
            </a:r>
            <a:r>
              <a:rPr lang="en-US" dirty="0" err="1"/>
              <a:t>decidido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a Cristo</a:t>
            </a:r>
            <a:endParaRPr lang="es-ES" dirty="0"/>
          </a:p>
          <a:p>
            <a:r>
              <a:rPr lang="en-US" dirty="0">
                <a:hlinkClick r:id="rId6"/>
              </a:rPr>
              <a:t>https://youtu.be/S6WmVQ81YE4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8382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ACTIVIDAD</a:t>
            </a:r>
          </a:p>
        </p:txBody>
      </p:sp>
      <p:pic>
        <p:nvPicPr>
          <p:cNvPr id="25602" name="Picture 2" descr="Por qué son importantes las manualidades? » Babytu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86000"/>
            <a:ext cx="4876800" cy="348615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07219" y="5166"/>
            <a:ext cx="5584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/>
              <a:t>¿Del Cuerpo o del Espíritu</a:t>
            </a:r>
            <a:r>
              <a:rPr lang="es-ES" sz="3000" b="1"/>
              <a:t>? </a:t>
            </a:r>
            <a:endParaRPr lang="es-ES" sz="3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3" y="3225801"/>
            <a:ext cx="2667000" cy="170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6" y="2476729"/>
            <a:ext cx="28194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11" y="4203700"/>
            <a:ext cx="1866900" cy="276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3" y="651977"/>
            <a:ext cx="2184779" cy="2329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71796"/>
            <a:ext cx="3276600" cy="1692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2" y="677669"/>
            <a:ext cx="2980089" cy="1670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66" y="1411566"/>
            <a:ext cx="929185" cy="8107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21" y="5588000"/>
            <a:ext cx="929185" cy="8107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14" y="1160118"/>
            <a:ext cx="929185" cy="810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63" y="3508680"/>
            <a:ext cx="817364" cy="1133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24" y="2659139"/>
            <a:ext cx="817364" cy="11333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6" y="4884520"/>
            <a:ext cx="817364" cy="11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reen background Power Point 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9050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Cancion</a:t>
            </a:r>
            <a:r>
              <a:rPr lang="en-US" sz="4000" b="1" dirty="0"/>
              <a:t> y </a:t>
            </a:r>
            <a:r>
              <a:rPr lang="en-US" sz="4000" b="1" dirty="0" err="1"/>
              <a:t>Baile</a:t>
            </a:r>
            <a:r>
              <a:rPr lang="en-US" sz="4000" b="1" dirty="0"/>
              <a:t>: </a:t>
            </a:r>
            <a:r>
              <a:rPr lang="en-US" sz="4000" b="1" dirty="0" err="1"/>
              <a:t>Es</a:t>
            </a:r>
            <a:r>
              <a:rPr lang="en-US" sz="4000" b="1" dirty="0"/>
              <a:t> Amor</a:t>
            </a:r>
          </a:p>
          <a:p>
            <a:r>
              <a:rPr lang="en-US" sz="4000" b="1" dirty="0">
                <a:hlinkClick r:id="rId4"/>
              </a:rPr>
              <a:t>https://youtu.be/rlyFVTj1qIs</a:t>
            </a:r>
            <a:endParaRPr lang="en-US" sz="4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972300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49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35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3805" y="3535223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Rosario Gozoso de Niños EWTN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hlinkClick r:id="rId4"/>
              </a:rPr>
              <a:t>https://youtu.be/5tu3waTnPzs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424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369075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Cancion</a:t>
            </a:r>
            <a:r>
              <a:rPr lang="en-US" sz="3200" b="1" dirty="0">
                <a:solidFill>
                  <a:schemeClr val="bg1"/>
                </a:solidFill>
              </a:rPr>
              <a:t> del Espiritu Santo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Hay </a:t>
            </a:r>
            <a:r>
              <a:rPr lang="en-US" sz="3200" b="1" dirty="0" err="1">
                <a:solidFill>
                  <a:schemeClr val="bg1"/>
                </a:solidFill>
              </a:rPr>
              <a:t>una</a:t>
            </a:r>
            <a:r>
              <a:rPr lang="en-US" sz="3200" b="1" dirty="0">
                <a:solidFill>
                  <a:schemeClr val="bg1"/>
                </a:solidFill>
              </a:rPr>
              <a:t> Paloma Blanca</a:t>
            </a:r>
          </a:p>
          <a:p>
            <a:pPr algn="ctr"/>
            <a:r>
              <a:rPr lang="en-US" dirty="0">
                <a:solidFill>
                  <a:srgbClr val="FF0000"/>
                </a:solidFill>
                <a:hlinkClick r:id="rId6"/>
              </a:rPr>
              <a:t>https://youtu.be/Jn3M2HspNJY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30 DE AGOSTO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MATEO 16, 21-27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1282749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“El que quiere ser mi discípulo, tiene que negarse a si mismo, tomar su cruz y seguirme”.</a:t>
            </a:r>
            <a:endParaRPr lang="en-US" sz="36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José Nicolás Madrid: Evangelio del Día: ¡El que pierda su vida por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9144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30 DE AGOSTO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MATEO 16, 21-27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4419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990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986212"/>
            <a:ext cx="3733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5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EVANGELIO DEL DOMINGO 30 DE AGOSTO 2020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               MATEO 16, 21-27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1" y="1106506"/>
            <a:ext cx="8000999" cy="5218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11" y="4995125"/>
            <a:ext cx="88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Pedro piensa como los hombres y no como Dios. Pedro </a:t>
            </a:r>
            <a:r>
              <a:rPr lang="es-ES" sz="2000" i="1" u="sng" dirty="0"/>
              <a:t>pensaba que usaría su poder para hacer todo lo que deseaba</a:t>
            </a:r>
            <a:r>
              <a:rPr lang="es-ES" sz="20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153" y="4179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Jesús anuncia cómo sería su muerte</a:t>
            </a:r>
            <a:r>
              <a:rPr lang="es-ES" sz="2800" dirty="0"/>
              <a:t> </a:t>
            </a:r>
            <a:r>
              <a:rPr lang="es-ES" sz="2800" b="1" dirty="0"/>
              <a:t>y</a:t>
            </a:r>
            <a:r>
              <a:rPr lang="es-ES" sz="2800" dirty="0"/>
              <a:t> </a:t>
            </a:r>
            <a:r>
              <a:rPr lang="es-ES" sz="2800" b="1" dirty="0"/>
              <a:t>Pedro le dice: “Señor eso no te puede suceder a ti”. </a:t>
            </a:r>
          </a:p>
          <a:p>
            <a:pPr algn="ctr"/>
            <a:r>
              <a:rPr lang="es-ES" sz="2800" b="1" dirty="0"/>
              <a:t>¿Por qué Pedro dijo esto?</a:t>
            </a:r>
            <a:endParaRPr lang="en-US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AutoShape 6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028" y="1518458"/>
            <a:ext cx="5000905" cy="27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24000" y="4455948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¿Por qué se molesta Jesús?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52961" y="1916989"/>
            <a:ext cx="2612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Porque ver a Jesús sufrir y morir era muy triste para el. Además, Jesús es Dios y no merece esa muerte tan dolorosa.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11" y="5943600"/>
            <a:ext cx="886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Pedro no comprende la misión de Jesús de sacrificarse para que Dios perdone nuestros pecados, un acto de </a:t>
            </a:r>
            <a:r>
              <a:rPr lang="es-ES" sz="2000" b="1" dirty="0">
                <a:solidFill>
                  <a:srgbClr val="FF0000"/>
                </a:solidFill>
              </a:rPr>
              <a:t>GRAN AMOR </a:t>
            </a:r>
            <a:r>
              <a:rPr lang="es-ES" sz="2000" dirty="0"/>
              <a:t>por nosotros.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1069" y="3289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/>
              <a:t>Jesús dijo que el que quiere ser su discípulo, tiene que negarse a si mismo, tomar su cruz y seguirlo.</a:t>
            </a:r>
            <a:endParaRPr lang="en-US" sz="30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AutoShape 6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Apártate de mi, Satanás | Adelante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" name="Picture 2" descr="Cuatro consejos para practicar la generosidad con inteligencia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3517" y="1935221"/>
            <a:ext cx="6324600" cy="36395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1193016"/>
            <a:ext cx="758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¿Qué significa renunciar a si mismo?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57300" y="578306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Dejar nuestra comodidad y nuestros deseos </a:t>
            </a:r>
          </a:p>
          <a:p>
            <a:pPr algn="ctr"/>
            <a:r>
              <a:rPr lang="es-ES" sz="2400" dirty="0"/>
              <a:t>y salir a ayudar a los demás.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48" y="4204970"/>
            <a:ext cx="173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 ayudar a </a:t>
            </a:r>
          </a:p>
          <a:p>
            <a:r>
              <a:rPr lang="es-ES" sz="2400" b="1" dirty="0"/>
              <a:t>la abuela…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1556" y="58646"/>
            <a:ext cx="709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¿Como Renunciar a Si Mismo?</a:t>
            </a:r>
            <a:endParaRPr lang="en-US" sz="3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5" y="911873"/>
            <a:ext cx="16002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16" y="980053"/>
            <a:ext cx="2187739" cy="1998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1855" y="892159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Por ejemplo, renunciar a estar todo el día con mi teléfono </a:t>
            </a:r>
          </a:p>
          <a:p>
            <a:pPr algn="ctr"/>
            <a:r>
              <a:rPr lang="es-ES" sz="2400" b="1" dirty="0"/>
              <a:t>o mis juegos…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2" y="788048"/>
            <a:ext cx="2381250" cy="238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8811" y="5796231"/>
            <a:ext cx="4976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Es Pensar en los Demás </a:t>
            </a:r>
          </a:p>
          <a:p>
            <a:pPr algn="ctr"/>
            <a:r>
              <a:rPr lang="es-ES" sz="2800" b="1" dirty="0"/>
              <a:t>y No Sólo en Mi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8089" y="306130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Y ayudar a mi mamá en la casa…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20085" y="5133631"/>
            <a:ext cx="486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 leerle un cuento a mi hermanito…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2139715"/>
            <a:ext cx="3108958" cy="2556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56" y="3707229"/>
            <a:ext cx="3810000" cy="12431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9" y="5240949"/>
            <a:ext cx="2764596" cy="15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Tosca Gradient Background Powerpoint –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QbLqMCMELo_axB5tsbB16sJp8-IPFuBM3T21tS70IcZgL0pW_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6686550"/>
            <a:ext cx="15716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miscosasyyo: REFLEXIÓN BÍBLICA: “El que quiera seguirme” Mt 16, 21-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48" y="1156364"/>
            <a:ext cx="4000500" cy="56159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4400" y="7254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¿Y Qué Significa Tomar la Cruz y seguirlo?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38995" y="1351730"/>
            <a:ext cx="47526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Significa poner a Dios primero</a:t>
            </a:r>
          </a:p>
          <a:p>
            <a:pPr algn="ctr"/>
            <a:r>
              <a:rPr lang="es-ES" sz="2800" dirty="0"/>
              <a:t>(amarlo y obedecerlo) </a:t>
            </a:r>
          </a:p>
          <a:p>
            <a:pPr algn="ctr"/>
            <a:r>
              <a:rPr lang="es-ES" sz="2800" dirty="0"/>
              <a:t>y no a cosas pasajeras como nuestros juguetes, amigos, programas de televisión.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93623" y="4217884"/>
            <a:ext cx="453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Significa amar a nuestros hermanos ayudándolos en sus necesidades.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471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Maria Varona</cp:lastModifiedBy>
  <cp:revision>359</cp:revision>
  <dcterms:created xsi:type="dcterms:W3CDTF">2020-07-19T19:30:39Z</dcterms:created>
  <dcterms:modified xsi:type="dcterms:W3CDTF">2021-08-24T21:52:19Z</dcterms:modified>
</cp:coreProperties>
</file>