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57" r:id="rId4"/>
    <p:sldId id="260" r:id="rId5"/>
    <p:sldId id="303" r:id="rId6"/>
    <p:sldId id="304" r:id="rId7"/>
    <p:sldId id="305" r:id="rId8"/>
    <p:sldId id="308" r:id="rId9"/>
    <p:sldId id="306" r:id="rId10"/>
    <p:sldId id="307" r:id="rId11"/>
    <p:sldId id="277" r:id="rId12"/>
    <p:sldId id="271" r:id="rId13"/>
    <p:sldId id="268" r:id="rId14"/>
    <p:sldId id="270" r:id="rId15"/>
    <p:sldId id="309" r:id="rId16"/>
    <p:sldId id="297" r:id="rId17"/>
    <p:sldId id="298" r:id="rId18"/>
    <p:sldId id="299" r:id="rId19"/>
    <p:sldId id="300" r:id="rId20"/>
    <p:sldId id="301" r:id="rId21"/>
    <p:sldId id="302" r:id="rId22"/>
    <p:sldId id="26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6CA49-46C5-47EF-A001-5A7E16BAC826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D4C56-5DE4-431A-8DC8-C05744C59F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6CA49-46C5-47EF-A001-5A7E16BAC826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D4C56-5DE4-431A-8DC8-C05744C59F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6CA49-46C5-47EF-A001-5A7E16BAC826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D4C56-5DE4-431A-8DC8-C05744C59F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6CA49-46C5-47EF-A001-5A7E16BAC826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D4C56-5DE4-431A-8DC8-C05744C59F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6CA49-46C5-47EF-A001-5A7E16BAC826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D4C56-5DE4-431A-8DC8-C05744C59F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6CA49-46C5-47EF-A001-5A7E16BAC826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D4C56-5DE4-431A-8DC8-C05744C59F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6CA49-46C5-47EF-A001-5A7E16BAC826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D4C56-5DE4-431A-8DC8-C05744C59F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6CA49-46C5-47EF-A001-5A7E16BAC826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D4C56-5DE4-431A-8DC8-C05744C59F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6CA49-46C5-47EF-A001-5A7E16BAC826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D4C56-5DE4-431A-8DC8-C05744C59F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6CA49-46C5-47EF-A001-5A7E16BAC826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D4C56-5DE4-431A-8DC8-C05744C59F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6CA49-46C5-47EF-A001-5A7E16BAC826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D4C56-5DE4-431A-8DC8-C05744C59F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6CA49-46C5-47EF-A001-5A7E16BAC826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D4C56-5DE4-431A-8DC8-C05744C59F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g"/><Relationship Id="rId5" Type="http://schemas.openxmlformats.org/officeDocument/2006/relationships/image" Target="../media/image4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g"/><Relationship Id="rId5" Type="http://schemas.openxmlformats.org/officeDocument/2006/relationships/image" Target="../media/image4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s://youtu.be/b4_Jbqn8ri4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3pfdghNpBfg" TargetMode="Externa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13" Type="http://schemas.openxmlformats.org/officeDocument/2006/relationships/image" Target="../media/image39.jpg"/><Relationship Id="rId3" Type="http://schemas.openxmlformats.org/officeDocument/2006/relationships/image" Target="../media/image2.jpeg"/><Relationship Id="rId7" Type="http://schemas.openxmlformats.org/officeDocument/2006/relationships/image" Target="../media/image34.jpg"/><Relationship Id="rId12" Type="http://schemas.openxmlformats.org/officeDocument/2006/relationships/image" Target="../media/image3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g"/><Relationship Id="rId11" Type="http://schemas.openxmlformats.org/officeDocument/2006/relationships/image" Target="../media/image22.png"/><Relationship Id="rId5" Type="http://schemas.openxmlformats.org/officeDocument/2006/relationships/image" Target="../media/image32.jpg"/><Relationship Id="rId10" Type="http://schemas.openxmlformats.org/officeDocument/2006/relationships/image" Target="../media/image37.jpg"/><Relationship Id="rId4" Type="http://schemas.openxmlformats.org/officeDocument/2006/relationships/image" Target="../media/image29.png"/><Relationship Id="rId9" Type="http://schemas.openxmlformats.org/officeDocument/2006/relationships/image" Target="../media/image36.jpg"/><Relationship Id="rId14" Type="http://schemas.openxmlformats.org/officeDocument/2006/relationships/image" Target="../media/image4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jpe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jpe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7.png"/><Relationship Id="rId4" Type="http://schemas.openxmlformats.org/officeDocument/2006/relationships/image" Target="../media/image6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://www.fcpeace.com/friends/Julio-Agosto_2020.pdf" TargetMode="Externa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3.jpeg"/><Relationship Id="rId7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g"/><Relationship Id="rId4" Type="http://schemas.openxmlformats.org/officeDocument/2006/relationships/image" Target="../media/image4.png"/><Relationship Id="rId9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.jpeg"/><Relationship Id="rId7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g"/><Relationship Id="rId5" Type="http://schemas.openxmlformats.org/officeDocument/2006/relationships/image" Target="../media/image19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2" name="Picture 8" descr="Ruth Olarte_tkm (rutholarte_tkm) en Pintere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0200" cy="6915150"/>
          </a:xfrm>
          <a:prstGeom prst="rect">
            <a:avLst/>
          </a:prstGeom>
          <a:noFill/>
        </p:spPr>
      </p:pic>
      <p:pic>
        <p:nvPicPr>
          <p:cNvPr id="7" name="Picture 6" descr="https://encrypted-tbn2.gstatic.com/images?q=tbn:ANd9GcQbLqMCMELo_axB5tsbB16sJp8-IPFuBM3T21tS70IcZgL0pW_r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2133600"/>
            <a:ext cx="2743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838200" y="5105400"/>
            <a:ext cx="7467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>
                <a:latin typeface="Arial Black" pitchFamily="34" charset="0"/>
              </a:rPr>
              <a:t>Ministerio de Amigos de Jesús y María</a:t>
            </a:r>
          </a:p>
          <a:p>
            <a:pPr algn="ctr"/>
            <a:endParaRPr lang="es-CL" dirty="0">
              <a:latin typeface="Arial Black" pitchFamily="34" charset="0"/>
            </a:endParaRPr>
          </a:p>
          <a:p>
            <a:pPr algn="ctr"/>
            <a:r>
              <a:rPr lang="es-CL" dirty="0">
                <a:latin typeface="Arial Black" pitchFamily="34" charset="0"/>
              </a:rPr>
              <a:t>Grupo de Oración de Niños</a:t>
            </a:r>
          </a:p>
          <a:p>
            <a:pPr algn="ctr"/>
            <a:endParaRPr lang="es-CL" dirty="0">
              <a:latin typeface="Arial Black" pitchFamily="34" charset="0"/>
            </a:endParaRPr>
          </a:p>
          <a:p>
            <a:pPr algn="ctr"/>
            <a:r>
              <a:rPr lang="es-CL" dirty="0">
                <a:latin typeface="Arial Black" pitchFamily="34" charset="0"/>
              </a:rPr>
              <a:t>Ciclo A – XXII Domingo del Tiempo Ordinario</a:t>
            </a:r>
          </a:p>
          <a:p>
            <a:pPr algn="ctr"/>
            <a:r>
              <a:rPr lang="es-CL" dirty="0">
                <a:latin typeface="Arial Black" pitchFamily="34" charset="0"/>
              </a:rPr>
              <a:t>Toma tu cruz y sígueme -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dirty="0">
                <a:latin typeface="Arial Black" pitchFamily="34" charset="0"/>
              </a:rPr>
              <a:t>MATEO 16, 21-27</a:t>
            </a:r>
            <a:r>
              <a:rPr lang="es-CL" dirty="0">
                <a:latin typeface="Arial Black" pitchFamily="34" charset="0"/>
              </a:rPr>
              <a:t> (7-12 años)</a:t>
            </a:r>
          </a:p>
          <a:p>
            <a:pPr algn="ctr"/>
            <a:endParaRPr lang="en-US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encrypted-tbn2.gstatic.com/images?q=tbn:ANd9GcQbLqMCMELo_axB5tsbB16sJp8-IPFuBM3T21tS70IcZgL0pW_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1524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Tosca Gradient Background Powerpoint – Tod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6" descr="https://encrypted-tbn2.gstatic.com/images?q=tbn:ANd9GcQbLqMCMELo_axB5tsbB16sJp8-IPFuBM3T21tS70IcZgL0pW_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7772400" y="6736081"/>
            <a:ext cx="1371600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803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72375" y="6686550"/>
            <a:ext cx="157162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757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encrypted-tbn2.gstatic.com/images?q=tbn:ANd9GcQbLqMCMELo_axB5tsbB16sJp8-IPFuBM3T21tS70IcZgL0pW_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1524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Tosca Gradient Background Powerpoint – Tod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95004"/>
            <a:ext cx="9144000" cy="6953003"/>
          </a:xfrm>
          <a:prstGeom prst="rect">
            <a:avLst/>
          </a:prstGeom>
          <a:noFill/>
        </p:spPr>
      </p:pic>
      <p:pic>
        <p:nvPicPr>
          <p:cNvPr id="7" name="Picture 6" descr="https://encrypted-tbn2.gstatic.com/images?q=tbn:ANd9GcQbLqMCMELo_axB5tsbB16sJp8-IPFuBM3T21tS70IcZgL0pW_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7772400" y="6736081"/>
            <a:ext cx="1371600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457200" y="31668"/>
            <a:ext cx="86749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n>
                  <a:solidFill>
                    <a:schemeClr val="bg1"/>
                  </a:solidFill>
                </a:ln>
              </a:rPr>
              <a:t>Jesús dijo que no vale la pena ganar el mundo </a:t>
            </a:r>
          </a:p>
          <a:p>
            <a:pPr algn="ctr"/>
            <a:r>
              <a:rPr lang="es-ES" sz="2800" b="1" dirty="0">
                <a:ln>
                  <a:solidFill>
                    <a:schemeClr val="bg1"/>
                  </a:solidFill>
                </a:ln>
              </a:rPr>
              <a:t>si se pierde la vida (el alma). </a:t>
            </a:r>
            <a:endParaRPr lang="en-US" sz="2800" b="1" dirty="0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33803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72375" y="6686550"/>
            <a:ext cx="157162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286468"/>
            <a:ext cx="4038600" cy="5119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81700" y="2054546"/>
            <a:ext cx="2590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/>
              <a:t>Y que al final de los tiempos Jesús vendrá a dar a cada uno lo que merecen sus obras. 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Green background Power Point Templa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315203"/>
          </a:xfrm>
          <a:prstGeom prst="rect">
            <a:avLst/>
          </a:prstGeom>
          <a:noFill/>
        </p:spPr>
      </p:pic>
      <p:pic>
        <p:nvPicPr>
          <p:cNvPr id="7" name="Picture 6" descr="https://encrypted-tbn2.gstatic.com/images?q=tbn:ANd9GcQbLqMCMELo_axB5tsbB16sJp8-IPFuBM3T21tS70IcZgL0pW_r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1600200" y="457200"/>
            <a:ext cx="7162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/>
              <a:t>ORACION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3400" y="2514600"/>
            <a:ext cx="464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/>
              <a:t>Jesús</a:t>
            </a:r>
            <a:r>
              <a:rPr lang="es-ES" sz="2000" dirty="0"/>
              <a:t>, </a:t>
            </a:r>
          </a:p>
          <a:p>
            <a:pPr algn="just"/>
            <a:r>
              <a:rPr lang="es-ES" sz="2000" dirty="0"/>
              <a:t>Llena mi corazón con tu amor, para que yo pueda pensar, actuar y sentir como Tú y que pueda olvidarme de mi mismo para ayudar a los demás. </a:t>
            </a:r>
          </a:p>
          <a:p>
            <a:pPr algn="just"/>
            <a:r>
              <a:rPr lang="es-ES" sz="2000" dirty="0"/>
              <a:t>                                                           Amén</a:t>
            </a:r>
            <a:endParaRPr lang="en-US" sz="2000" b="1" dirty="0"/>
          </a:p>
        </p:txBody>
      </p:sp>
      <p:pic>
        <p:nvPicPr>
          <p:cNvPr id="28674" name="Picture 2" descr="CLASE ROQUITAS: EL TEMPLO ES UN LUGAR PARA ORA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1828800"/>
            <a:ext cx="3371850" cy="4524375"/>
          </a:xfrm>
          <a:prstGeom prst="rect">
            <a:avLst/>
          </a:prstGeom>
          <a:noFill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29600" y="6972300"/>
            <a:ext cx="914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189510" y="5114329"/>
            <a:ext cx="5105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Canción: </a:t>
            </a:r>
            <a:r>
              <a:rPr lang="en-US" dirty="0"/>
              <a:t>He </a:t>
            </a:r>
            <a:r>
              <a:rPr lang="en-US" dirty="0" err="1"/>
              <a:t>decidido</a:t>
            </a:r>
            <a:r>
              <a:rPr lang="en-US" dirty="0"/>
              <a:t> </a:t>
            </a:r>
            <a:r>
              <a:rPr lang="en-US" dirty="0" err="1"/>
              <a:t>seguir</a:t>
            </a:r>
            <a:r>
              <a:rPr lang="en-US" dirty="0"/>
              <a:t> a Cristo de </a:t>
            </a:r>
            <a:r>
              <a:rPr lang="en-US" dirty="0" err="1"/>
              <a:t>Maira</a:t>
            </a:r>
            <a:r>
              <a:rPr lang="en-US" dirty="0"/>
              <a:t> Fermín </a:t>
            </a:r>
            <a:r>
              <a:rPr lang="en-US" dirty="0">
                <a:hlinkClick r:id="rId6"/>
              </a:rPr>
              <a:t>https://www.youtube.com/watch?v=3pfdghNpBfg</a:t>
            </a:r>
            <a:endParaRPr lang="en-US" dirty="0"/>
          </a:p>
          <a:p>
            <a:endParaRPr lang="en-US" dirty="0"/>
          </a:p>
          <a:p>
            <a:r>
              <a:rPr lang="es-ES" dirty="0"/>
              <a:t>Canción: </a:t>
            </a:r>
            <a:r>
              <a:rPr lang="en-US" dirty="0"/>
              <a:t>I have decided to follow Jesus.</a:t>
            </a:r>
            <a:endParaRPr lang="es-ES" dirty="0"/>
          </a:p>
          <a:p>
            <a:r>
              <a:rPr lang="es-ES" dirty="0">
                <a:hlinkClick r:id="rId7"/>
              </a:rPr>
              <a:t>https://youtu.be/b4_Jbqn8ri4</a:t>
            </a:r>
            <a:endParaRPr lang="es-E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Green background Power Point Templa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315203"/>
          </a:xfrm>
          <a:prstGeom prst="rect">
            <a:avLst/>
          </a:prstGeom>
          <a:noFill/>
        </p:spPr>
      </p:pic>
      <p:pic>
        <p:nvPicPr>
          <p:cNvPr id="7" name="Picture 6" descr="https://encrypted-tbn2.gstatic.com/images?q=tbn:ANd9GcQbLqMCMELo_axB5tsbB16sJp8-IPFuBM3T21tS70IcZgL0pW_r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600200" y="838200"/>
            <a:ext cx="7162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/>
              <a:t>ACTIVIDAD</a:t>
            </a:r>
          </a:p>
        </p:txBody>
      </p:sp>
      <p:pic>
        <p:nvPicPr>
          <p:cNvPr id="25602" name="Picture 2" descr="Por qué son importantes las manualidades? » Babytut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2286000"/>
            <a:ext cx="4876800" cy="3486151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29600" y="6972300"/>
            <a:ext cx="914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Green background Power Point Templa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315203"/>
          </a:xfrm>
          <a:prstGeom prst="rect">
            <a:avLst/>
          </a:prstGeom>
          <a:noFill/>
        </p:spPr>
      </p:pic>
      <p:pic>
        <p:nvPicPr>
          <p:cNvPr id="7" name="Picture 6" descr="https://encrypted-tbn2.gstatic.com/images?q=tbn:ANd9GcQbLqMCMELo_axB5tsbB16sJp8-IPFuBM3T21tS70IcZgL0pW_r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6972300"/>
            <a:ext cx="914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TextBox 29"/>
          <p:cNvSpPr txBox="1"/>
          <p:nvPr/>
        </p:nvSpPr>
        <p:spPr>
          <a:xfrm>
            <a:off x="1295400" y="144068"/>
            <a:ext cx="647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Escribir dentro de la Cruz, las palabras que respondan a:</a:t>
            </a:r>
          </a:p>
          <a:p>
            <a:pPr algn="ctr"/>
            <a:endParaRPr lang="es-ES" b="1" dirty="0"/>
          </a:p>
          <a:p>
            <a:pPr algn="ctr"/>
            <a:r>
              <a:rPr lang="es-ES" b="1" dirty="0"/>
              <a:t>QUE CAMBIO DE ACTITUD NOS PROPONE JESUS?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28800" y="1176337"/>
            <a:ext cx="5502406" cy="568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TextBox 30"/>
          <p:cNvSpPr txBox="1"/>
          <p:nvPr/>
        </p:nvSpPr>
        <p:spPr>
          <a:xfrm>
            <a:off x="3810000" y="2667000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SERVICIO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538847" y="392195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RENUNCIA A MI COMODIDAD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771900" y="4524993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PERDON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771900" y="6025190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SACRIFICIO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785260" y="3450493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    AMOR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771900" y="5012244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  PACIENCIA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810000" y="5553733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   </a:t>
            </a:r>
            <a:r>
              <a:rPr lang="en-US" sz="1400" b="1" dirty="0">
                <a:solidFill>
                  <a:srgbClr val="FF0000"/>
                </a:solidFill>
              </a:rPr>
              <a:t>ALEGRIA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allAtOnce"/>
      <p:bldP spid="32" grpId="0" build="allAtOnce"/>
      <p:bldP spid="33" grpId="0" build="allAtOnce"/>
      <p:bldP spid="34" grpId="0" build="allAtOnce"/>
      <p:bldP spid="35" grpId="0" build="allAtOnce"/>
      <p:bldP spid="36" grpId="0" build="allAtOnce"/>
      <p:bldP spid="37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Green background Power Point Templa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315203"/>
          </a:xfrm>
          <a:prstGeom prst="rect">
            <a:avLst/>
          </a:prstGeom>
          <a:noFill/>
        </p:spPr>
      </p:pic>
      <p:pic>
        <p:nvPicPr>
          <p:cNvPr id="7" name="Picture 6" descr="https://encrypted-tbn2.gstatic.com/images?q=tbn:ANd9GcQbLqMCMELo_axB5tsbB16sJp8-IPFuBM3T21tS70IcZgL0pW_r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807219" y="5166"/>
            <a:ext cx="55841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dirty="0"/>
              <a:t>¿Del Cuerpo o del Espíritu</a:t>
            </a:r>
            <a:r>
              <a:rPr lang="es-ES" sz="3000" b="1"/>
              <a:t>? </a:t>
            </a:r>
            <a:endParaRPr lang="es-ES" sz="3000" b="1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6972300"/>
            <a:ext cx="914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46" y="2696716"/>
            <a:ext cx="2151801" cy="13530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920" y="574018"/>
            <a:ext cx="2367840" cy="13948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838" y="2080580"/>
            <a:ext cx="2367840" cy="16711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70" y="898502"/>
            <a:ext cx="1630597" cy="17389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53" y="4109068"/>
            <a:ext cx="2151801" cy="12391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53" y="5425604"/>
            <a:ext cx="2196277" cy="137544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268" y="1305814"/>
            <a:ext cx="929185" cy="81071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619" y="4323286"/>
            <a:ext cx="929185" cy="81071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530" y="5672967"/>
            <a:ext cx="929185" cy="81071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530" y="2778814"/>
            <a:ext cx="817364" cy="113332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506" y="758028"/>
            <a:ext cx="817364" cy="113332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000" y="2438370"/>
            <a:ext cx="817364" cy="113332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838" y="5459837"/>
            <a:ext cx="2367840" cy="141664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295" y="5555653"/>
            <a:ext cx="817364" cy="11333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920" y="3912137"/>
            <a:ext cx="2367840" cy="145981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868" y="4197920"/>
            <a:ext cx="929185" cy="81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29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Tuyển tập 25 hình nền powerpoint hình những bông hoa đẹp tuyệt vờ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47800" y="0"/>
            <a:ext cx="769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¿</a:t>
            </a:r>
            <a:r>
              <a:rPr lang="en-US" sz="4800" b="1" dirty="0" err="1"/>
              <a:t>Quién</a:t>
            </a:r>
            <a:r>
              <a:rPr lang="en-US" sz="4800" b="1" dirty="0"/>
              <a:t> era Santa </a:t>
            </a:r>
            <a:r>
              <a:rPr lang="en-US" sz="4800" b="1" dirty="0" err="1"/>
              <a:t>Mónica</a:t>
            </a:r>
            <a:r>
              <a:rPr lang="en-US" sz="4800" b="1" dirty="0"/>
              <a:t>”</a:t>
            </a:r>
            <a:r>
              <a:rPr lang="en-US" sz="4800" dirty="0"/>
              <a:t>?</a:t>
            </a:r>
          </a:p>
          <a:p>
            <a:endParaRPr lang="en-US" sz="4800" b="1" dirty="0"/>
          </a:p>
        </p:txBody>
      </p:sp>
      <p:sp>
        <p:nvSpPr>
          <p:cNvPr id="35846" name="AutoShape 6" descr="La espada de la tristeza, traspasaba su... - Angelitos Del Cielo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8" name="AutoShape 8" descr="Angelitos Del Cielo - Post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066800"/>
            <a:ext cx="482917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Agustín de Hipona: abril 20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838200"/>
            <a:ext cx="2579866" cy="2876551"/>
          </a:xfrm>
          <a:prstGeom prst="rect">
            <a:avLst/>
          </a:prstGeom>
          <a:noFill/>
        </p:spPr>
      </p:pic>
      <p:sp>
        <p:nvSpPr>
          <p:cNvPr id="1030" name="AutoShape 6" descr="Free Powerpoint Backgrounds and Templa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Free Powerpoint Backgrounds and Templa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477000" y="38100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    </a:t>
            </a:r>
            <a:r>
              <a:rPr lang="en-US" dirty="0" err="1">
                <a:solidFill>
                  <a:srgbClr val="FF0000"/>
                </a:solidFill>
              </a:rPr>
              <a:t>Continente</a:t>
            </a:r>
            <a:r>
              <a:rPr lang="en-US" dirty="0">
                <a:solidFill>
                  <a:srgbClr val="FF0000"/>
                </a:solidFill>
              </a:rPr>
              <a:t> de Africa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5562600" y="1295400"/>
            <a:ext cx="1295400" cy="228600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590800"/>
            <a:ext cx="6096000" cy="466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096436"/>
            <a:ext cx="6096000" cy="132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07956" y="4419600"/>
            <a:ext cx="5845444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5907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Tuyển tập 25 hình nền powerpoint hình những bông hoa đẹp tuyệt vờ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47800" y="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Santa </a:t>
            </a:r>
            <a:r>
              <a:rPr lang="en-US" sz="3600" b="1" dirty="0" err="1"/>
              <a:t>Mónica</a:t>
            </a:r>
            <a:r>
              <a:rPr lang="en-US" sz="3600" b="1" dirty="0"/>
              <a:t> y San </a:t>
            </a:r>
            <a:r>
              <a:rPr lang="en-US" sz="3600" b="1" dirty="0" err="1"/>
              <a:t>Agustín</a:t>
            </a:r>
            <a:endParaRPr lang="en-US" sz="3600" dirty="0"/>
          </a:p>
        </p:txBody>
      </p:sp>
      <p:sp>
        <p:nvSpPr>
          <p:cNvPr id="35846" name="AutoShape 6" descr="La espada de la tristeza, traspasaba su... - Angelitos Del Cielo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8" name="AutoShape 8" descr="Angelitos Del Cielo - Post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Free Powerpoint Backgrounds and Templa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Free Powerpoint Backgrounds and Templa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477000" y="38100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    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696868"/>
            <a:ext cx="7924800" cy="67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1447800"/>
            <a:ext cx="5680039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9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3449438"/>
            <a:ext cx="3019424" cy="333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94" name="Picture 10" descr="Héroes Católicos - FORME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57600" y="3886200"/>
            <a:ext cx="5105400" cy="28717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692539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20" name="Picture 12" descr="Onda png4 by KatyPerry009 on DeviantA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47800" y="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Santa </a:t>
            </a:r>
            <a:r>
              <a:rPr lang="en-US" sz="3600" b="1" dirty="0" err="1"/>
              <a:t>Mónica</a:t>
            </a:r>
            <a:r>
              <a:rPr lang="en-US" sz="3600" b="1" dirty="0"/>
              <a:t> y San </a:t>
            </a:r>
            <a:r>
              <a:rPr lang="en-US" sz="3600" b="1" dirty="0" err="1"/>
              <a:t>Agustín</a:t>
            </a:r>
            <a:endParaRPr lang="en-US" sz="3600" dirty="0"/>
          </a:p>
        </p:txBody>
      </p:sp>
      <p:sp>
        <p:nvSpPr>
          <p:cNvPr id="35846" name="AutoShape 6" descr="La espada de la tristeza, traspasaba su... - Angelitos Del Cielo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8" name="AutoShape 8" descr="Angelitos Del Cielo - Post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Free Powerpoint Backgrounds and Templa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Free Powerpoint Backgrounds and Templa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477000" y="38100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    </a:t>
            </a:r>
          </a:p>
        </p:txBody>
      </p:sp>
      <p:sp>
        <p:nvSpPr>
          <p:cNvPr id="43014" name="AutoShape 6" descr="Yellow PowerPoint Desig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6" name="AutoShape 8" descr="Yellow PowerPoint Desig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609600"/>
            <a:ext cx="3331232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21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533400"/>
            <a:ext cx="2672341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23" name="Picture 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4419600"/>
            <a:ext cx="34290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24" name="Picture 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81400" y="4876800"/>
            <a:ext cx="28575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25" name="Picture 1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67400" y="4876800"/>
            <a:ext cx="31146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26" name="Picture 1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05600" y="2362200"/>
            <a:ext cx="2162175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73555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3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3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3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3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Tuyển tập 25 hình nền powerpoint hình những bông hoa đẹp tuyệt vờ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5846" name="AutoShape 6" descr="La espada de la tristeza, traspasaba su... - Angelitos Del Cielo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8" name="AutoShape 8" descr="Angelitos Del Cielo - Post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Free Powerpoint Backgrounds and Templa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Free Powerpoint Backgrounds and Templa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477000" y="38100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  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76400" y="762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Santa </a:t>
            </a:r>
            <a:r>
              <a:rPr lang="en-US" sz="3600" b="1" dirty="0" err="1"/>
              <a:t>Mónica</a:t>
            </a:r>
            <a:r>
              <a:rPr lang="en-US" sz="3600" b="1" dirty="0"/>
              <a:t> y San </a:t>
            </a:r>
            <a:r>
              <a:rPr lang="en-US" sz="3600" b="1" dirty="0" err="1"/>
              <a:t>Agustín</a:t>
            </a:r>
            <a:endParaRPr lang="en-US" sz="3600" dirty="0"/>
          </a:p>
        </p:txBody>
      </p:sp>
      <p:pic>
        <p:nvPicPr>
          <p:cNvPr id="4608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762000"/>
            <a:ext cx="33623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0" y="1752600"/>
            <a:ext cx="249555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38400" y="2743200"/>
            <a:ext cx="653415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3" name="Picture 3" descr="De los Comentarios de san Ambrosio, obispo, sobre los salmos ...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1981200"/>
            <a:ext cx="2003378" cy="2581276"/>
          </a:xfrm>
          <a:prstGeom prst="rect">
            <a:avLst/>
          </a:prstGeom>
          <a:noFill/>
        </p:spPr>
      </p:pic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" y="5257800"/>
            <a:ext cx="64579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304800" y="45720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San </a:t>
            </a:r>
            <a:r>
              <a:rPr lang="en-US" dirty="0" err="1">
                <a:solidFill>
                  <a:srgbClr val="FF0000"/>
                </a:solidFill>
              </a:rPr>
              <a:t>Ambrosio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0" name="Picture 5" descr="Biografia San Agustin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72200" y="609600"/>
            <a:ext cx="2209800" cy="18893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75707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  <p:bldP spid="18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encrypted-tbn2.gstatic.com/images?q=tbn:ANd9GcQbLqMCMELo_axB5tsbB16sJp8-IPFuBM3T21tS70IcZgL0pW_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1524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Tosca Gradient Background Powerpoint – Tod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6" descr="https://encrypted-tbn2.gstatic.com/images?q=tbn:ANd9GcQbLqMCMELo_axB5tsbB16sJp8-IPFuBM3T21tS70IcZgL0pW_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143000" y="0"/>
            <a:ext cx="769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EVANGELIO DEL DOMINGO 30 DE AGOSTO 2020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                         MATEO 16, 21-27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91200" y="2362200"/>
            <a:ext cx="3048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/>
              <a:t>“El que pierda su vida por mí, la encontrará”.</a:t>
            </a:r>
            <a:endParaRPr lang="en-US" sz="3600" b="1" dirty="0"/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72375" y="6686550"/>
            <a:ext cx="157162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 descr="José Nicolás Madrid: Evangelio del Día: ¡El que pierda su vida por ..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914400"/>
            <a:ext cx="480060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2" descr="Onda png4 by KatyPerry009 on DeviantA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5846" name="AutoShape 6" descr="La espada de la tristeza, traspasaba su... - Angelitos Del Cielo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8" name="AutoShape 8" descr="Angelitos Del Cielo - Post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Free Powerpoint Backgrounds and Templa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Free Powerpoint Backgrounds and Templa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477000" y="38100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   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28800" y="762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Santa </a:t>
            </a:r>
            <a:r>
              <a:rPr lang="en-US" sz="3600" b="1" dirty="0" err="1"/>
              <a:t>Mónica</a:t>
            </a:r>
            <a:r>
              <a:rPr lang="en-US" sz="3600" b="1" dirty="0"/>
              <a:t> y San </a:t>
            </a:r>
            <a:r>
              <a:rPr lang="en-US" sz="3600" b="1" dirty="0" err="1"/>
              <a:t>Agustín</a:t>
            </a:r>
            <a:endParaRPr lang="en-US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762000" y="990600"/>
            <a:ext cx="7391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err="1">
                <a:latin typeface="Arial" pitchFamily="34" charset="0"/>
                <a:cs typeface="Arial" pitchFamily="34" charset="0"/>
              </a:rPr>
              <a:t>Después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de la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muerte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su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madre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Agustín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decide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regresar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a Africa. El no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deseaba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otra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cosa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que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llevar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una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vida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monje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( un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estilo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vida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silencioso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en un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monasterio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). </a:t>
            </a:r>
          </a:p>
          <a:p>
            <a:pPr algn="just"/>
            <a:r>
              <a:rPr lang="en-US" sz="1400" dirty="0">
                <a:latin typeface="Arial" pitchFamily="34" charset="0"/>
                <a:cs typeface="Arial" pitchFamily="34" charset="0"/>
              </a:rPr>
              <a:t>Sin embargo Dios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tenía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otros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planes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para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él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905000"/>
            <a:ext cx="5591175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613641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  <p:bldP spid="17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Tuyển tập 25 hình nền powerpoint hình những bông hoa đẹp tuyệt vờ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47800" y="0"/>
            <a:ext cx="769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¿</a:t>
            </a:r>
            <a:r>
              <a:rPr lang="en-US" sz="4800" b="1" dirty="0" err="1"/>
              <a:t>Quién</a:t>
            </a:r>
            <a:r>
              <a:rPr lang="en-US" sz="4800" b="1" dirty="0"/>
              <a:t> era San </a:t>
            </a:r>
            <a:r>
              <a:rPr lang="en-US" sz="4800" b="1" dirty="0" err="1"/>
              <a:t>Agustín</a:t>
            </a:r>
            <a:r>
              <a:rPr lang="en-US" sz="4800" b="1" dirty="0"/>
              <a:t>?</a:t>
            </a:r>
            <a:endParaRPr lang="en-US" sz="4800" dirty="0"/>
          </a:p>
          <a:p>
            <a:endParaRPr lang="en-US" sz="4800" b="1" dirty="0"/>
          </a:p>
        </p:txBody>
      </p:sp>
      <p:sp>
        <p:nvSpPr>
          <p:cNvPr id="35846" name="AutoShape 6" descr="La espada de la tristeza, traspasaba su... - Angelitos Del Cielo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8" name="AutoShape 8" descr="Angelitos Del Cielo - Post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Free Powerpoint Backgrounds and Templa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Free Powerpoint Backgrounds and Templa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477000" y="38100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    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295400"/>
            <a:ext cx="3913063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60" name="Picture 4" descr="San Agustín – Obispo de Hippo – Uno de los más grandes genio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1066800"/>
            <a:ext cx="2155508" cy="3004192"/>
          </a:xfrm>
          <a:prstGeom prst="rect">
            <a:avLst/>
          </a:prstGeom>
          <a:noFill/>
        </p:spPr>
      </p:pic>
      <p:pic>
        <p:nvPicPr>
          <p:cNvPr id="45062" name="Picture 6" descr="De San Agustín al Imperio Carolingio timeline | Timetoast timeline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4495800"/>
            <a:ext cx="3291840" cy="2057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917173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12" descr="Onda png4 by KatyPerry009 on DeviantA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6" descr="https://encrypted-tbn2.gstatic.com/images?q=tbn:ANd9GcQbLqMCMELo_axB5tsbB16sJp8-IPFuBM3T21tS70IcZgL0pW_r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752600" y="20574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24200" y="25146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67000" y="29718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95600" y="351686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4476493"/>
            <a:ext cx="2782604" cy="2381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533400"/>
            <a:ext cx="2151099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53200" y="152400"/>
            <a:ext cx="1759660" cy="566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TextBox 32"/>
          <p:cNvSpPr txBox="1"/>
          <p:nvPr/>
        </p:nvSpPr>
        <p:spPr>
          <a:xfrm>
            <a:off x="3429000" y="2286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   PODEMOS HACER UN MARCA LIBROS! DE 2 CARAS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0" y="5688449"/>
            <a:ext cx="3352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/>
              <a:t>También</a:t>
            </a:r>
            <a:r>
              <a:rPr lang="en-US" sz="1400" b="1" dirty="0"/>
              <a:t> </a:t>
            </a:r>
            <a:r>
              <a:rPr lang="en-US" sz="1400" b="1" dirty="0" err="1"/>
              <a:t>puedes</a:t>
            </a:r>
            <a:r>
              <a:rPr lang="en-US" sz="1400" b="1" dirty="0"/>
              <a:t> </a:t>
            </a:r>
            <a:r>
              <a:rPr lang="en-US" sz="1400" b="1" dirty="0" err="1"/>
              <a:t>visitar</a:t>
            </a:r>
            <a:r>
              <a:rPr lang="en-US" sz="1400" b="1" dirty="0"/>
              <a:t> </a:t>
            </a:r>
            <a:r>
              <a:rPr lang="en-US" sz="1400" dirty="0">
                <a:hlinkClick r:id="rId7"/>
              </a:rPr>
              <a:t>http://www.fcpeace.com/friends/Julio-Agosto_2020.pdf</a:t>
            </a:r>
            <a:r>
              <a:rPr lang="en-US" sz="1400" dirty="0"/>
              <a:t>  </a:t>
            </a:r>
            <a:r>
              <a:rPr lang="en-US" sz="1400" b="1" dirty="0"/>
              <a:t>y </a:t>
            </a:r>
            <a:r>
              <a:rPr lang="en-US" sz="1400" b="1" dirty="0" err="1"/>
              <a:t>descargar</a:t>
            </a:r>
            <a:r>
              <a:rPr lang="en-US" sz="1400" b="1" dirty="0"/>
              <a:t> un </a:t>
            </a:r>
            <a:r>
              <a:rPr lang="en-US" sz="1400" b="1" dirty="0" err="1"/>
              <a:t>resumen</a:t>
            </a:r>
            <a:r>
              <a:rPr lang="en-US" sz="1400" b="1" dirty="0"/>
              <a:t> de la </a:t>
            </a:r>
            <a:r>
              <a:rPr lang="en-US" sz="1400" b="1" dirty="0" err="1"/>
              <a:t>vida</a:t>
            </a:r>
            <a:r>
              <a:rPr lang="en-US" sz="1400" b="1" dirty="0"/>
              <a:t> de </a:t>
            </a:r>
            <a:r>
              <a:rPr lang="en-US" sz="1400" b="1" dirty="0" err="1"/>
              <a:t>estos</a:t>
            </a:r>
            <a:r>
              <a:rPr lang="en-US" sz="1400" b="1" dirty="0"/>
              <a:t> </a:t>
            </a:r>
            <a:r>
              <a:rPr lang="en-US" sz="1400" b="1" dirty="0" err="1"/>
              <a:t>santos</a:t>
            </a:r>
            <a:r>
              <a:rPr lang="en-US" sz="1400" b="1" dirty="0"/>
              <a:t> y </a:t>
            </a:r>
            <a:r>
              <a:rPr lang="en-US" sz="1400" b="1" dirty="0" err="1"/>
              <a:t>hacer</a:t>
            </a:r>
            <a:r>
              <a:rPr lang="en-US" sz="1400" b="1" dirty="0"/>
              <a:t> un </a:t>
            </a:r>
            <a:r>
              <a:rPr lang="en-US" sz="1400" b="1" dirty="0" err="1"/>
              <a:t>tríptico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encrypted-tbn2.gstatic.com/images?q=tbn:ANd9GcQbLqMCMELo_axB5tsbB16sJp8-IPFuBM3T21tS70IcZgL0pW_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1524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Tosca Gradient Background Powerpoint – Tod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6" descr="https://encrypted-tbn2.gstatic.com/images?q=tbn:ANd9GcQbLqMCMELo_axB5tsbB16sJp8-IPFuBM3T21tS70IcZgL0pW_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143000" y="0"/>
            <a:ext cx="7696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EVANGELIO DEL DOMINGO 30 DE AGOSTO 2020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                         MATEO 16, 21-27</a:t>
            </a:r>
          </a:p>
          <a:p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72375" y="6686550"/>
            <a:ext cx="157162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1066800"/>
            <a:ext cx="4191000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81600" y="990600"/>
            <a:ext cx="35718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57800" y="3810000"/>
            <a:ext cx="3552825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encrypted-tbn2.gstatic.com/images?q=tbn:ANd9GcQbLqMCMELo_axB5tsbB16sJp8-IPFuBM3T21tS70IcZgL0pW_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1524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Tosca Gradient Background Powerpoint – Tod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6" descr="https://encrypted-tbn2.gstatic.com/images?q=tbn:ANd9GcQbLqMCMELo_axB5tsbB16sJp8-IPFuBM3T21tS70IcZgL0pW_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219200" y="152400"/>
            <a:ext cx="8229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EVANGELIO DEL DOMINGO 30 DE AGOSTO 2020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                         MATEO 16, 21-27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72375" y="6686550"/>
            <a:ext cx="157162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" y="1143000"/>
            <a:ext cx="3629025" cy="5651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8200" y="1143000"/>
            <a:ext cx="3514725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encrypted-tbn2.gstatic.com/images?q=tbn:ANd9GcQbLqMCMELo_axB5tsbB16sJp8-IPFuBM3T21tS70IcZgL0pW_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1524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Tosca Gradient Background Powerpoint – Tod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6" descr="https://encrypted-tbn2.gstatic.com/images?q=tbn:ANd9GcQbLqMCMELo_axB5tsbB16sJp8-IPFuBM3T21tS70IcZgL0pW_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94611" y="4995125"/>
            <a:ext cx="8802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/>
              <a:t>Pedro piensa como los hombres y no como Dios. Pedro </a:t>
            </a:r>
            <a:r>
              <a:rPr lang="es-ES" sz="2000" i="1" u="sng" dirty="0"/>
              <a:t>pensaba que usaría su poder para hacer todo lo que deseaba</a:t>
            </a:r>
            <a:r>
              <a:rPr lang="es-ES" sz="2000" dirty="0"/>
              <a:t>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33153" y="41790"/>
            <a:ext cx="792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n>
                  <a:solidFill>
                    <a:schemeClr val="bg1"/>
                  </a:solidFill>
                </a:ln>
              </a:rPr>
              <a:t>Jesús anuncia cómo sería su muerte y Pedro le dice: “Señor eso no te puede suceder a ti”. </a:t>
            </a:r>
          </a:p>
          <a:p>
            <a:pPr algn="ctr"/>
            <a:r>
              <a:rPr lang="es-ES" sz="2800" b="1" dirty="0">
                <a:ln>
                  <a:solidFill>
                    <a:schemeClr val="bg1"/>
                  </a:solidFill>
                </a:ln>
              </a:rPr>
              <a:t>¿Por qué Pedro dijo esto?</a:t>
            </a:r>
            <a:endParaRPr lang="en-US" sz="2800" b="1" dirty="0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72375" y="6686550"/>
            <a:ext cx="157162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18" name="AutoShape 6" descr="Apártate de mi, Satanás | Adelante la F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20" name="AutoShape 8" descr="Apártate de mi, Satanás | Adelante la F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6028" y="1518458"/>
            <a:ext cx="5000905" cy="2798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1524000" y="4455948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/>
              <a:t>¿Por qué se molesta Jesús?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852961" y="1916989"/>
            <a:ext cx="26127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/>
              <a:t>Porque ver a Jesús sufrir y morir era muy triste para el. Además, Jesús es Dios y no merece esa muerte tan dolorosa. 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611" y="5943600"/>
            <a:ext cx="88633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/>
              <a:t>Pedro no comprende la misión de Jesús de sacrificarse para que Dios perdone nuestros pecados, un acto de </a:t>
            </a:r>
            <a:r>
              <a:rPr lang="es-ES" sz="2000" b="1" dirty="0">
                <a:solidFill>
                  <a:srgbClr val="FF0000"/>
                </a:solidFill>
              </a:rPr>
              <a:t>GRAN AMOR </a:t>
            </a:r>
            <a:r>
              <a:rPr lang="es-ES" sz="2000" dirty="0"/>
              <a:t>por nosotros.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3480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encrypted-tbn2.gstatic.com/images?q=tbn:ANd9GcQbLqMCMELo_axB5tsbB16sJp8-IPFuBM3T21tS70IcZgL0pW_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1524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Tosca Gradient Background Powerpoint – Tod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6" descr="https://encrypted-tbn2.gstatic.com/images?q=tbn:ANd9GcQbLqMCMELo_axB5tsbB16sJp8-IPFuBM3T21tS70IcZgL0pW_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061069" y="32890"/>
            <a:ext cx="79305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n>
                  <a:solidFill>
                    <a:schemeClr val="bg1"/>
                  </a:solidFill>
                </a:ln>
              </a:rPr>
              <a:t>Jesús dijo que el que quiere ser su discípulo, tiene </a:t>
            </a:r>
          </a:p>
          <a:p>
            <a:pPr algn="ctr"/>
            <a:r>
              <a:rPr lang="es-ES" sz="2800" b="1" dirty="0">
                <a:ln>
                  <a:solidFill>
                    <a:schemeClr val="bg1"/>
                  </a:solidFill>
                </a:ln>
              </a:rPr>
              <a:t>que negarse a si mismo, tomar su cruz y seguirlo.</a:t>
            </a:r>
            <a:endParaRPr lang="en-US" sz="2800" b="1" dirty="0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72375" y="6686550"/>
            <a:ext cx="157162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18" name="AutoShape 6" descr="Apártate de mi, Satanás | Adelante la F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20" name="AutoShape 8" descr="Apártate de mi, Satanás | Adelante la F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8130" name="Picture 2" descr="Cuatro consejos para practicar la generosidad con inteligencia ..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93517" y="1935221"/>
            <a:ext cx="6324600" cy="3639515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762000" y="1193016"/>
            <a:ext cx="7587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/>
              <a:t>¿Qué significa renunciar a si mismo?</a:t>
            </a:r>
            <a:endParaRPr lang="en-US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257300" y="5783060"/>
            <a:ext cx="6972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/>
              <a:t>Dejar nuestra comodidad y nuestros deseos </a:t>
            </a:r>
          </a:p>
          <a:p>
            <a:pPr algn="ctr"/>
            <a:r>
              <a:rPr lang="es-ES" sz="2400" dirty="0"/>
              <a:t>y salir a ayudar a los demás.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17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encrypted-tbn2.gstatic.com/images?q=tbn:ANd9GcQbLqMCMELo_axB5tsbB16sJp8-IPFuBM3T21tS70IcZgL0pW_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1524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Tosca Gradient Background Powerpoint – Tod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6" descr="https://encrypted-tbn2.gstatic.com/images?q=tbn:ANd9GcQbLqMCMELo_axB5tsbB16sJp8-IPFuBM3T21tS70IcZgL0pW_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81148" y="4204970"/>
            <a:ext cx="17330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O ayudar a </a:t>
            </a:r>
          </a:p>
          <a:p>
            <a:r>
              <a:rPr lang="es-ES" sz="2400" b="1" dirty="0"/>
              <a:t>la abuela…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61556" y="58646"/>
            <a:ext cx="7099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ln>
                  <a:solidFill>
                    <a:schemeClr val="bg1"/>
                  </a:solidFill>
                </a:ln>
              </a:rPr>
              <a:t>¿Como Renunciar a Si Mismo?</a:t>
            </a:r>
            <a:endParaRPr lang="en-US" sz="3600" b="1" dirty="0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72375" y="6686550"/>
            <a:ext cx="157162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45" y="911873"/>
            <a:ext cx="1600200" cy="2133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116" y="980053"/>
            <a:ext cx="2187739" cy="19983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61855" y="892159"/>
            <a:ext cx="464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/>
              <a:t>Por ejemplo, renunciar a estar todo el día con mi teléfono </a:t>
            </a:r>
          </a:p>
          <a:p>
            <a:pPr algn="ctr"/>
            <a:r>
              <a:rPr lang="es-ES" sz="2400" b="1" dirty="0"/>
              <a:t>o mis juegos…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42" y="788048"/>
            <a:ext cx="2381250" cy="23812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768811" y="5796231"/>
            <a:ext cx="49762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/>
              <a:t>Es Pensar en los Demás </a:t>
            </a:r>
          </a:p>
          <a:p>
            <a:pPr algn="ctr"/>
            <a:r>
              <a:rPr lang="es-ES" sz="2800" b="1" dirty="0"/>
              <a:t>y No Sólo en Mi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448089" y="3061307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/>
              <a:t>Y ayudar a mi mamá en la casa…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020085" y="5133631"/>
            <a:ext cx="4869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O leerle un cuento a mi hermanito…</a:t>
            </a:r>
            <a:endParaRPr lang="en-US" sz="2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1" y="2139715"/>
            <a:ext cx="3108958" cy="255610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556" y="3707229"/>
            <a:ext cx="3810000" cy="124313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89" y="5240949"/>
            <a:ext cx="2764596" cy="155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16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encrypted-tbn2.gstatic.com/images?q=tbn:ANd9GcQbLqMCMELo_axB5tsbB16sJp8-IPFuBM3T21tS70IcZgL0pW_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1524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Tosca Gradient Background Powerpoint – Tod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6" descr="https://encrypted-tbn2.gstatic.com/images?q=tbn:ANd9GcQbLqMCMELo_axB5tsbB16sJp8-IPFuBM3T21tS70IcZgL0pW_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72375" y="6686550"/>
            <a:ext cx="157162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0" name="Picture 2" descr="miscosasyyo: REFLEXIÓN BÍBLICA: “El que quiera seguirme” Mt 16, 21-2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9248" y="1156364"/>
            <a:ext cx="3540083" cy="561591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914400" y="72541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ln>
                  <a:solidFill>
                    <a:schemeClr val="bg1"/>
                  </a:solidFill>
                </a:ln>
              </a:rPr>
              <a:t>¿Y Qué Significa Tomar la Cruz y seguirlo?</a:t>
            </a:r>
            <a:endParaRPr lang="en-US" sz="3600" b="1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45835" y="950893"/>
            <a:ext cx="475260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600" dirty="0"/>
              <a:t>Significa poner a Dios primero</a:t>
            </a:r>
          </a:p>
          <a:p>
            <a:pPr algn="ctr"/>
            <a:r>
              <a:rPr lang="es-ES" sz="2600" dirty="0"/>
              <a:t>(amarlo y obedecerlo)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59331" y="3953433"/>
            <a:ext cx="227449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600" dirty="0"/>
              <a:t>y amar a nuestros hermanos ayudándolos en sus necesidades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9" y="1854656"/>
            <a:ext cx="2376276" cy="17265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0867" y="4056273"/>
            <a:ext cx="142526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600" dirty="0"/>
              <a:t>de cuerpo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70928" y="5572076"/>
            <a:ext cx="117451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600" dirty="0"/>
              <a:t>y de </a:t>
            </a:r>
          </a:p>
          <a:p>
            <a:pPr algn="ctr"/>
            <a:r>
              <a:rPr lang="es-ES" sz="2600" dirty="0"/>
              <a:t>alma.</a:t>
            </a:r>
            <a:endParaRPr lang="en-US" sz="2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108" y="3930164"/>
            <a:ext cx="1093888" cy="126976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181" y="5535518"/>
            <a:ext cx="1320394" cy="115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312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encrypted-tbn2.gstatic.com/images?q=tbn:ANd9GcQbLqMCMELo_axB5tsbB16sJp8-IPFuBM3T21tS70IcZgL0pW_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1524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Tosca Gradient Background Powerpoint – Tod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6" descr="https://encrypted-tbn2.gstatic.com/images?q=tbn:ANd9GcQbLqMCMELo_axB5tsbB16sJp8-IPFuBM3T21tS70IcZgL0pW_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72375" y="6686550"/>
            <a:ext cx="157162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0" name="Picture 2" descr="miscosasyyo: REFLEXIÓN BÍBLICA: “El que quiera seguirme” Mt 16, 21-2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9248" y="1156364"/>
            <a:ext cx="4000500" cy="561591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914400" y="72541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ln>
                  <a:solidFill>
                    <a:schemeClr val="bg1"/>
                  </a:solidFill>
                </a:ln>
              </a:rPr>
              <a:t>Y qué significa perder la vida por Jesús?</a:t>
            </a:r>
            <a:endParaRPr lang="en-US" sz="3600" b="1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38995" y="1351730"/>
            <a:ext cx="475260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/>
              <a:t>Significa poner a Dios primero</a:t>
            </a:r>
          </a:p>
          <a:p>
            <a:pPr algn="ctr"/>
            <a:r>
              <a:rPr lang="es-ES" sz="2800" dirty="0"/>
              <a:t>(amarlo y obedecerlo) </a:t>
            </a:r>
          </a:p>
          <a:p>
            <a:pPr algn="ctr"/>
            <a:r>
              <a:rPr lang="es-ES" sz="2800" dirty="0"/>
              <a:t>y no a cosas pasajeras como nuestros juegos, amigos, programas de televisión. </a:t>
            </a:r>
            <a:endParaRPr lang="en-US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393623" y="4217884"/>
            <a:ext cx="45339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/>
              <a:t>Significa amar a nuestros hermanos ayudándolos en sus necesidades haciendo obras de misericordia.</a:t>
            </a:r>
            <a:endParaRPr lang="en-US" sz="2800" dirty="0"/>
          </a:p>
        </p:txBody>
      </p:sp>
      <p:pic>
        <p:nvPicPr>
          <p:cNvPr id="10" name="Picture 2" descr="Tosca Gradient Background Powerpoint – Tod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34" y="13855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627"/>
            <a:ext cx="9159834" cy="69074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29000" y="3429000"/>
            <a:ext cx="2057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CORPORALES</a:t>
            </a:r>
          </a:p>
        </p:txBody>
      </p:sp>
    </p:spTree>
    <p:extLst>
      <p:ext uri="{BB962C8B-B14F-4D97-AF65-F5344CB8AC3E}">
        <p14:creationId xmlns:p14="http://schemas.microsoft.com/office/powerpoint/2010/main" val="29829002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FF0000"/>
            </a:solidFill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5104</TotalTime>
  <Words>661</Words>
  <Application>Microsoft Office PowerPoint</Application>
  <PresentationFormat>On-screen Show (4:3)</PresentationFormat>
  <Paragraphs>86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Arial Black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Miguel Angel Di Geronimo O</dc:creator>
  <cp:lastModifiedBy>Maria Varona</cp:lastModifiedBy>
  <cp:revision>340</cp:revision>
  <dcterms:created xsi:type="dcterms:W3CDTF">2020-07-19T19:30:39Z</dcterms:created>
  <dcterms:modified xsi:type="dcterms:W3CDTF">2021-08-24T22:24:03Z</dcterms:modified>
</cp:coreProperties>
</file>