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58" r:id="rId8"/>
    <p:sldId id="263" r:id="rId9"/>
    <p:sldId id="264" r:id="rId10"/>
    <p:sldId id="265" r:id="rId11"/>
    <p:sldId id="269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992E-9D8A-4C41-91E0-EADDD9540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6D1CC-7D98-4DDA-A0E9-33175D0B8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85DB8-CBED-4C15-9CBD-DEED34EF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55F6-CA74-4637-B958-75397C3F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29C3-A7C8-499C-BD21-6B7245D1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36D61-0E45-4616-B8B1-82A13418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06246-7115-4648-8F55-9C10A06A3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468C8-DB4B-4151-A514-AD0CA87E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02589-7A09-4EAE-8C48-56D08581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DAF8B-67E0-4F4B-A8E7-2C6E3E44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38898-F87A-4145-9E30-DDE7EA9A8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75295-5578-4602-9E4E-0D2235340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D9F5-257C-4AA7-9E89-62A538F0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2D201-8217-4C25-8A5A-686D97B0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61DB8-B0C0-491C-A44F-0C499F9B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6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AA27-5EF4-4DB9-9BA3-55B375A2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BDAA5-5988-4A0D-958A-43F915993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42D78-4FF0-418C-80EF-EE5986A7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E5013-0725-41F9-825E-0C811316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08D8F-03B1-4FB7-89E0-5F4F01E6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19F9-0E8E-4F7D-94AB-56A4EC7A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DA655-9037-4579-B451-C7E798EF1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85D77-AE54-4137-B86B-16C482197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0CFFF-EE56-409C-A155-B29DA2FD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2459-5B06-4323-83F7-EF147BA5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54EBF2B-87FE-49F0-AECF-8C312AB3C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56" y="1682750"/>
            <a:ext cx="1709738" cy="17097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617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6E6F-E71F-49A2-8057-75540F29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7E011-B491-426E-B4E5-67002C8F9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F61B2-6A46-49B2-8B02-CD3D7F8E5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B266A-EE7A-427A-A919-744A4C27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0A7C5-1F6B-4E7E-A052-FB39D1F4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EF96D-8702-48E0-AD00-DE100476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E75D-E0A2-4986-AE95-57E93A07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21260-9E0B-4580-A793-3B4C52F09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442C1-69FF-4293-A11A-D005B9273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C4E5A-B44B-4B9F-9F0E-A623EABB3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CD0E1-8EFA-4676-B35D-B149C5B68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69BC6-A334-462F-AAD8-21828501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00718-AA60-49AA-A94E-EE1BBCD18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2107D0-7EF8-4FCB-A54B-0AB9D320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5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4FA4-34DD-4ED1-910C-A427062E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A35B7-1CD9-4C55-9B12-8AFF0895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15F80-6628-40FF-BB59-796E3CEE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BD231-4C8A-44BD-A318-326128402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F4F673C-2512-4B1A-80AF-917A26963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919" y="178129"/>
            <a:ext cx="1240971" cy="124097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613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FFC3-E031-45A0-BE3B-C2BA418C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7CB47-AF2C-4557-87C8-303A8BAF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15E0D-216D-4A55-AF11-8F424FB1B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D96A2-41DA-4F6E-9E4C-3DDEA399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1B04F-794F-4EDC-8C45-AFF2DC45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1A8A2-37B5-4C99-B96E-BEEB129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2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7CCD-3ED6-476B-A5A5-52A7228B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C9342-CBCC-4AB9-8D93-83555E4C9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385F3-E7E1-4CBB-B1E4-02F8F1892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A560C-E512-4B9B-AAF8-8751F991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B8C5B-CA47-4E3D-A538-1C1E5E38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23EB8-6013-41D8-9A05-562EFA49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BA1155-DE25-4FD1-BBF1-11B6EE0D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6E0F1-AF0D-44B9-9A7C-754328F5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4308C-2002-4197-8DEC-DA54FAB49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746A-D716-444A-8D88-3CC4227DCA39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B5295-BA38-479A-B9BE-B454E667D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B1366-2164-46E4-8B7D-E189A4E5F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62BB2-D56D-4376-A37A-A06A7A84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9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ya-dR4dyXk" TargetMode="External"/><Relationship Id="rId2" Type="http://schemas.openxmlformats.org/officeDocument/2006/relationships/hyperlink" Target="https://youtu.be/3Ai-INtYq2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8m9vJYIlV4" TargetMode="External"/><Relationship Id="rId2" Type="http://schemas.openxmlformats.org/officeDocument/2006/relationships/hyperlink" Target="https://youtu.be/rlyFVTj1qI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JNEAtmq6oTE" TargetMode="External"/><Relationship Id="rId4" Type="http://schemas.openxmlformats.org/officeDocument/2006/relationships/hyperlink" Target="https://youtu.be/0S9iU7B_lz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FCD62BF-6651-4C95-8A4E-0DB7DF9D5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" r="-1" b="156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6B486-2726-40E6-992A-B2505801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116843"/>
          </a:xfrm>
        </p:spPr>
        <p:txBody>
          <a:bodyPr anchor="b">
            <a:normAutofit/>
          </a:bodyPr>
          <a:lstStyle/>
          <a:p>
            <a:r>
              <a:rPr lang="en-US" sz="4800" dirty="0" err="1"/>
              <a:t>Ministerio</a:t>
            </a:r>
            <a:r>
              <a:rPr lang="en-US" sz="4800" dirty="0"/>
              <a:t> Amigos de Jesús y María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51F6EB-5B07-4AF4-8668-87BF4DF4D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23" y="4872922"/>
            <a:ext cx="4585252" cy="1562599"/>
          </a:xfrm>
        </p:spPr>
        <p:txBody>
          <a:bodyPr>
            <a:noAutofit/>
          </a:bodyPr>
          <a:lstStyle/>
          <a:p>
            <a:r>
              <a:rPr lang="es-HN" sz="1800" dirty="0"/>
              <a:t>Grupo de Oración de Niños</a:t>
            </a:r>
          </a:p>
          <a:p>
            <a:r>
              <a:rPr lang="es-HN" sz="1800" dirty="0"/>
              <a:t>Ciclo A – XXIII Domingo del Tiempo Ordinario</a:t>
            </a:r>
          </a:p>
          <a:p>
            <a:r>
              <a:rPr lang="es-HN" sz="1800" dirty="0"/>
              <a:t>Donde 2 </a:t>
            </a:r>
            <a:r>
              <a:rPr lang="es-HN" sz="1800"/>
              <a:t>o más </a:t>
            </a:r>
            <a:r>
              <a:rPr lang="es-HN" sz="1800" dirty="0"/>
              <a:t>están reunidos en mi nombre, allí estoy. Mateo 18, 15-20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3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E10FA0-8F33-4851-8150-60678D4758CB}"/>
              </a:ext>
            </a:extLst>
          </p:cNvPr>
          <p:cNvSpPr/>
          <p:nvPr/>
        </p:nvSpPr>
        <p:spPr>
          <a:xfrm>
            <a:off x="2550544" y="536369"/>
            <a:ext cx="6615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Oración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411840-0838-42F1-9E9D-361831138041}"/>
              </a:ext>
            </a:extLst>
          </p:cNvPr>
          <p:cNvSpPr/>
          <p:nvPr/>
        </p:nvSpPr>
        <p:spPr>
          <a:xfrm>
            <a:off x="390292" y="5473004"/>
            <a:ext cx="2811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Canción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0423" y="192746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Señor, Jesús, te pido que, al corregir, me ayudes a hacerlo con bondad  y amor, como lo harías Tu. Cuando alguien me corrige, te pido que lo reciba con buen ánimo y humildad, confiando que lo hacen con amor y por mi salvación. Amen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1775" y="5734614"/>
            <a:ext cx="80505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Jesús me Escucha, Pablo Cabrera; (</a:t>
            </a:r>
            <a:r>
              <a:rPr lang="es-ES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Ctrl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s-ES" u="sng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https://youtu.be/3Ai-INtYq2M</a:t>
            </a:r>
            <a:r>
              <a:rPr lang="es-ES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95874" y="6288612"/>
            <a:ext cx="806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Solo el Amor, </a:t>
            </a:r>
            <a:r>
              <a:rPr lang="es-ES" dirty="0" err="1"/>
              <a:t>kikojuandi</a:t>
            </a:r>
            <a:r>
              <a:rPr lang="es-ES" dirty="0"/>
              <a:t> (</a:t>
            </a:r>
            <a:r>
              <a:rPr lang="es-ES" dirty="0" err="1"/>
              <a:t>Ctrl</a:t>
            </a:r>
            <a:r>
              <a:rPr lang="es-ES" dirty="0"/>
              <a:t> </a:t>
            </a:r>
            <a:r>
              <a:rPr lang="es-ES" dirty="0" err="1"/>
              <a:t>Click</a:t>
            </a:r>
            <a:r>
              <a:rPr lang="es-ES" dirty="0"/>
              <a:t>) </a:t>
            </a:r>
            <a:r>
              <a:rPr lang="es-ES" u="sng" dirty="0">
                <a:hlinkClick r:id="rId3"/>
              </a:rPr>
              <a:t>https://youtu.be/Cya-dR4dyXk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9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88" y="0"/>
            <a:ext cx="590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117" y="0"/>
            <a:ext cx="613317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La Natividad de la Virgen María-8 de septiembre</a:t>
            </a:r>
          </a:p>
          <a:p>
            <a:endParaRPr lang="en-US" sz="800" dirty="0"/>
          </a:p>
          <a:p>
            <a:r>
              <a:rPr lang="es-ES" sz="1600" b="1" dirty="0"/>
              <a:t>Ana, la madre de la Virgen María, se casó con un propietario rural llamado Joaquín, galileo de Nazaret. Descendía de la familia real de David. </a:t>
            </a:r>
          </a:p>
          <a:p>
            <a:endParaRPr lang="es-ES" sz="800" dirty="0"/>
          </a:p>
          <a:p>
            <a:r>
              <a:rPr lang="es-ES" sz="1600" b="1" dirty="0"/>
              <a:t>Llevaban ya veinte años casados y el hijo no llegaba. Los hebreos consideraban la esterilidad como un deshonor y un castigo del cielo. Ana intensificó sus ruegos a Dios por un hijo y prometió ofrecérselo a Dios. Dios premió su perseverancia en la oración con el nacimiento de una hija singular. </a:t>
            </a:r>
          </a:p>
          <a:p>
            <a:endParaRPr lang="es-ES" sz="800" dirty="0"/>
          </a:p>
          <a:p>
            <a:r>
              <a:rPr lang="es-ES" sz="1600" b="1" dirty="0"/>
              <a:t>María, fue concebida </a:t>
            </a:r>
            <a:r>
              <a:rPr lang="es-ES" sz="1600" b="1" i="1" u="sng" dirty="0"/>
              <a:t>sin pecado original</a:t>
            </a:r>
            <a:r>
              <a:rPr lang="es-ES" sz="1600" b="1" dirty="0"/>
              <a:t>, y fue predestinada a ser la madre de Jesucristo, el Hijo de Dios. Nace María, una niña santa. </a:t>
            </a:r>
          </a:p>
          <a:p>
            <a:endParaRPr lang="es-ES" sz="1600" b="1" dirty="0"/>
          </a:p>
          <a:p>
            <a:r>
              <a:rPr lang="es-ES" sz="1600" b="1" dirty="0"/>
              <a:t>A los tres años, fueron al Templo en Jerusalén para ofrecer a su hija amada a Dios. María vivió en el Templo desde los tres hasta los catorce años, trabajando, orando, y aprendiendo de las escrituras. </a:t>
            </a:r>
          </a:p>
          <a:p>
            <a:endParaRPr lang="es-ES" dirty="0"/>
          </a:p>
          <a:p>
            <a:r>
              <a:rPr lang="es-ES" sz="1600" b="1" dirty="0"/>
              <a:t>Ella quería vivir allí siempre, pero llegó el tiempo de casarse, como era costumbre; el sumo sacerdote le presentó a José y se comprometen. Con su vida, la Virgen María cumple las palabras de Dios a la serpiente en el jardín del Paraíso: </a:t>
            </a:r>
          </a:p>
          <a:p>
            <a:r>
              <a:rPr lang="es-ES" sz="1600" b="1" dirty="0"/>
              <a:t>"Haré que haya enemistad entre ti y la mujer, entre tu descendencia y la suya. Ella te pisará la cabeza mientras tú herirás su talón". </a:t>
            </a:r>
            <a:r>
              <a:rPr lang="es-ES" sz="1200" dirty="0"/>
              <a:t>(Gen. 3, 15) </a:t>
            </a:r>
          </a:p>
          <a:p>
            <a:endParaRPr lang="es-ES" sz="800" dirty="0"/>
          </a:p>
          <a:p>
            <a:r>
              <a:rPr lang="es-ES" b="1" dirty="0"/>
              <a:t>Nunca pecó</a:t>
            </a:r>
            <a:r>
              <a:rPr lang="es-ES" dirty="0"/>
              <a:t> y por eso es </a:t>
            </a:r>
            <a:r>
              <a:rPr lang="es-ES" b="1" dirty="0"/>
              <a:t>la Inmaculada Concepción</a:t>
            </a:r>
            <a:r>
              <a:rPr lang="es-ES" dirty="0"/>
              <a:t>.</a:t>
            </a:r>
          </a:p>
          <a:p>
            <a:endParaRPr lang="en-US" sz="800" dirty="0"/>
          </a:p>
          <a:p>
            <a:r>
              <a:rPr lang="es-ES" dirty="0"/>
              <a:t>María </a:t>
            </a:r>
            <a:r>
              <a:rPr lang="es-ES" b="1" dirty="0"/>
              <a:t>sin pecado concebida</a:t>
            </a:r>
            <a:r>
              <a:rPr lang="es-ES" dirty="0"/>
              <a:t>, ruega por nosotros.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729289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29218" y="6433827"/>
            <a:ext cx="229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www.fcpeace.com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0513" y="323386"/>
            <a:ext cx="2292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ADOPCION</a:t>
            </a:r>
          </a:p>
          <a:p>
            <a:pPr algn="ctr"/>
            <a:r>
              <a:rPr lang="en-US" sz="2800" b="1" dirty="0"/>
              <a:t>ESPIRITUAL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26713" y="2358486"/>
            <a:ext cx="4438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n-US" dirty="0">
                <a:latin typeface="Arial" panose="020B0604020202020204" pitchFamily="34" charset="0"/>
              </a:rPr>
              <a:t>"Así habla Yahvé, tu redentor, el que te formó desde el seno materno: Yo, Yahvé, he hecho todas las cosas, yo solo estiré los cielos, yo afirmé la tierra."  </a:t>
            </a:r>
          </a:p>
          <a:p>
            <a:pPr algn="ctr"/>
            <a:r>
              <a:rPr lang="es-ES" altLang="en-US" dirty="0">
                <a:latin typeface="Arial" panose="020B0604020202020204" pitchFamily="34" charset="0"/>
              </a:rPr>
              <a:t>Isaías 44, 24</a:t>
            </a:r>
            <a:endParaRPr lang="en-US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120513" y="4315082"/>
            <a:ext cx="340112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"«Antes de formarte en el seno de tu madre, ya te conocía; antes de que tú nacieras, yo te consagré, y te destiné a ser profeta de las naciones.»"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dirty="0">
                <a:latin typeface="Arial" panose="020B0604020202020204" pitchFamily="34" charset="0"/>
              </a:rPr>
              <a:t>Jeremías 1, 5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09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B19DDCA-C074-442E-BDE9-D8B36570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608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lue floral clip art, children watercolor flower, floral - spring flower  clipart free PNG image with transparent background | TOPpng">
            <a:extLst>
              <a:ext uri="{FF2B5EF4-FFF2-40B4-BE49-F238E27FC236}">
                <a16:creationId xmlns:a16="http://schemas.microsoft.com/office/drawing/2014/main" id="{62AD7F35-C348-49B4-BFAE-8B4C4E42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6" y="0"/>
            <a:ext cx="6005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boy&#10;&#10;Description automatically generated">
            <a:extLst>
              <a:ext uri="{FF2B5EF4-FFF2-40B4-BE49-F238E27FC236}">
                <a16:creationId xmlns:a16="http://schemas.microsoft.com/office/drawing/2014/main" id="{AF0C9855-B292-411E-99EA-970596410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2024743"/>
            <a:ext cx="838485" cy="709125"/>
          </a:xfrm>
          <a:prstGeom prst="rect">
            <a:avLst/>
          </a:prstGeom>
        </p:spPr>
      </p:pic>
      <p:pic>
        <p:nvPicPr>
          <p:cNvPr id="7" name="Picture 6" descr="A close up of a boy&#10;&#10;Description automatically generated">
            <a:extLst>
              <a:ext uri="{FF2B5EF4-FFF2-40B4-BE49-F238E27FC236}">
                <a16:creationId xmlns:a16="http://schemas.microsoft.com/office/drawing/2014/main" id="{E26279D3-4102-4DCE-AC19-3E6A2A7A2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" y="3875314"/>
            <a:ext cx="838485" cy="709125"/>
          </a:xfrm>
          <a:prstGeom prst="rect">
            <a:avLst/>
          </a:prstGeom>
        </p:spPr>
      </p:pic>
      <p:pic>
        <p:nvPicPr>
          <p:cNvPr id="8" name="Picture 7" descr="A close up of a boy&#10;&#10;Description automatically generated">
            <a:extLst>
              <a:ext uri="{FF2B5EF4-FFF2-40B4-BE49-F238E27FC236}">
                <a16:creationId xmlns:a16="http://schemas.microsoft.com/office/drawing/2014/main" id="{2EBFE150-8BFA-4FDB-9204-853867863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83" y="1315618"/>
            <a:ext cx="838485" cy="709125"/>
          </a:xfrm>
          <a:prstGeom prst="rect">
            <a:avLst/>
          </a:prstGeom>
        </p:spPr>
      </p:pic>
      <p:pic>
        <p:nvPicPr>
          <p:cNvPr id="9" name="Picture 8" descr="A close up of a boy&#10;&#10;Description automatically generated">
            <a:extLst>
              <a:ext uri="{FF2B5EF4-FFF2-40B4-BE49-F238E27FC236}">
                <a16:creationId xmlns:a16="http://schemas.microsoft.com/office/drawing/2014/main" id="{243D1CE9-AA6D-4DA4-A1C2-3F3A9108C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15" y="3240833"/>
            <a:ext cx="838485" cy="709125"/>
          </a:xfrm>
          <a:prstGeom prst="rect">
            <a:avLst/>
          </a:prstGeom>
        </p:spPr>
      </p:pic>
      <p:pic>
        <p:nvPicPr>
          <p:cNvPr id="10" name="Picture 9" descr="A close up of a boy&#10;&#10;Description automatically generated">
            <a:extLst>
              <a:ext uri="{FF2B5EF4-FFF2-40B4-BE49-F238E27FC236}">
                <a16:creationId xmlns:a16="http://schemas.microsoft.com/office/drawing/2014/main" id="{635B1BEC-38D0-4B2A-8506-EBB7AA635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68" y="684245"/>
            <a:ext cx="838485" cy="709125"/>
          </a:xfrm>
          <a:prstGeom prst="rect">
            <a:avLst/>
          </a:prstGeom>
        </p:spPr>
      </p:pic>
      <p:pic>
        <p:nvPicPr>
          <p:cNvPr id="11" name="Picture 10" descr="A close up of a boy&#10;&#10;Description automatically generated">
            <a:extLst>
              <a:ext uri="{FF2B5EF4-FFF2-40B4-BE49-F238E27FC236}">
                <a16:creationId xmlns:a16="http://schemas.microsoft.com/office/drawing/2014/main" id="{A1787366-BAA8-42E8-A07A-91BCD493F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810" y="3240833"/>
            <a:ext cx="838485" cy="709125"/>
          </a:xfrm>
          <a:prstGeom prst="rect">
            <a:avLst/>
          </a:prstGeom>
        </p:spPr>
      </p:pic>
      <p:pic>
        <p:nvPicPr>
          <p:cNvPr id="12" name="Picture 11" descr="A close up of a boy&#10;&#10;Description automatically generated">
            <a:extLst>
              <a:ext uri="{FF2B5EF4-FFF2-40B4-BE49-F238E27FC236}">
                <a16:creationId xmlns:a16="http://schemas.microsoft.com/office/drawing/2014/main" id="{0E919263-6814-485F-9AB6-1BAE52FF2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51" y="2024742"/>
            <a:ext cx="838485" cy="709125"/>
          </a:xfrm>
          <a:prstGeom prst="rect">
            <a:avLst/>
          </a:prstGeom>
        </p:spPr>
      </p:pic>
      <p:pic>
        <p:nvPicPr>
          <p:cNvPr id="13" name="Picture 12" descr="A close up of a boy&#10;&#10;Description automatically generated">
            <a:extLst>
              <a:ext uri="{FF2B5EF4-FFF2-40B4-BE49-F238E27FC236}">
                <a16:creationId xmlns:a16="http://schemas.microsoft.com/office/drawing/2014/main" id="{D75DFAB5-4629-4836-9727-9C7ABE3D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75314"/>
            <a:ext cx="838485" cy="709125"/>
          </a:xfrm>
          <a:prstGeom prst="rect">
            <a:avLst/>
          </a:prstGeom>
        </p:spPr>
      </p:pic>
      <p:pic>
        <p:nvPicPr>
          <p:cNvPr id="14" name="Picture 13" descr="A close up of a boy&#10;&#10;Description automatically generated">
            <a:extLst>
              <a:ext uri="{FF2B5EF4-FFF2-40B4-BE49-F238E27FC236}">
                <a16:creationId xmlns:a16="http://schemas.microsoft.com/office/drawing/2014/main" id="{2A730866-477D-4202-91AE-8C7356FA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92" y="1393370"/>
            <a:ext cx="838485" cy="709125"/>
          </a:xfrm>
          <a:prstGeom prst="rect">
            <a:avLst/>
          </a:prstGeom>
        </p:spPr>
      </p:pic>
      <p:pic>
        <p:nvPicPr>
          <p:cNvPr id="15" name="Picture 14" descr="A close up of a boy&#10;&#10;Description automatically generated">
            <a:extLst>
              <a:ext uri="{FF2B5EF4-FFF2-40B4-BE49-F238E27FC236}">
                <a16:creationId xmlns:a16="http://schemas.microsoft.com/office/drawing/2014/main" id="{765DC39F-2DE3-4595-83B2-4A3C77C19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501" y="684245"/>
            <a:ext cx="838485" cy="709125"/>
          </a:xfrm>
          <a:prstGeom prst="rect">
            <a:avLst/>
          </a:prstGeom>
        </p:spPr>
      </p:pic>
      <p:pic>
        <p:nvPicPr>
          <p:cNvPr id="16" name="Picture 15" descr="A close up of a boy&#10;&#10;Description automatically generated">
            <a:extLst>
              <a:ext uri="{FF2B5EF4-FFF2-40B4-BE49-F238E27FC236}">
                <a16:creationId xmlns:a16="http://schemas.microsoft.com/office/drawing/2014/main" id="{4ECA30B5-DE62-4B05-B870-265C15B53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743" y="3240832"/>
            <a:ext cx="838485" cy="709125"/>
          </a:xfrm>
          <a:prstGeom prst="rect">
            <a:avLst/>
          </a:prstGeom>
        </p:spPr>
      </p:pic>
      <p:pic>
        <p:nvPicPr>
          <p:cNvPr id="17" name="Picture 16" descr="A close up of a boy&#10;&#10;Description automatically generated">
            <a:extLst>
              <a:ext uri="{FF2B5EF4-FFF2-40B4-BE49-F238E27FC236}">
                <a16:creationId xmlns:a16="http://schemas.microsoft.com/office/drawing/2014/main" id="{11B672A5-828B-4BDA-85FF-767EACC87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817" y="3240832"/>
            <a:ext cx="838485" cy="70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004" y="4584439"/>
            <a:ext cx="8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8247" y="2733867"/>
            <a:ext cx="106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Francisco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4033" y="2030808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Teresa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1539" y="3949957"/>
            <a:ext cx="88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Tomás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86755" y="1393370"/>
            <a:ext cx="107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Mónica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76042" y="3949957"/>
            <a:ext cx="91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Rosalie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8723" y="2733867"/>
            <a:ext cx="105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Pedro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2937" y="4584439"/>
            <a:ext cx="101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Patricio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72794" y="2117665"/>
            <a:ext cx="75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Kateri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423636" y="3949957"/>
            <a:ext cx="102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Jacinta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33501" y="1393370"/>
            <a:ext cx="83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52743" y="3949957"/>
            <a:ext cx="83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Lucía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14280" y="23173"/>
            <a:ext cx="4226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Santo(a)______, Ora por mi niño no nacido que he adoptado espiritualmente en este año escolar, para que nazca sano y crezca feliz. Amen.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4200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Jesús, Maria, y José, Deseo adoptar espiritualmente a un niño no nacido durante los 9 meses del año escolar. Pido que nazca sano y crezca feliz. Amen.</a:t>
            </a:r>
          </a:p>
        </p:txBody>
      </p:sp>
    </p:spTree>
    <p:extLst>
      <p:ext uri="{BB962C8B-B14F-4D97-AF65-F5344CB8AC3E}">
        <p14:creationId xmlns:p14="http://schemas.microsoft.com/office/powerpoint/2010/main" val="215825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249" y="1890353"/>
            <a:ext cx="10002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/>
              <a:t>Canción y Baile: </a:t>
            </a:r>
          </a:p>
          <a:p>
            <a:pPr algn="ctr"/>
            <a:endParaRPr lang="es-ES" sz="3600" b="1" dirty="0"/>
          </a:p>
          <a:p>
            <a:pPr algn="ctr"/>
            <a:r>
              <a:rPr lang="es-ES" sz="2400" b="1" dirty="0"/>
              <a:t>Es Amor </a:t>
            </a:r>
            <a:r>
              <a:rPr lang="en-US" sz="2400" b="1" dirty="0">
                <a:hlinkClick r:id="rId2"/>
              </a:rPr>
              <a:t>https://youtu.be/rlyFVTj1qIs</a:t>
            </a:r>
            <a:r>
              <a:rPr lang="en-US" sz="2400" b="1" dirty="0"/>
              <a:t>  (3-6)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God is listening, Lifetree kids </a:t>
            </a:r>
            <a:r>
              <a:rPr lang="en-US" sz="2400" b="1" dirty="0">
                <a:hlinkClick r:id="rId3"/>
              </a:rPr>
              <a:t>https://youtu.be/88m9vJYIlV4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God is always with us, Lifetree kids </a:t>
            </a:r>
            <a:r>
              <a:rPr lang="en-US" sz="2400" b="1" dirty="0">
                <a:hlinkClick r:id="rId4"/>
              </a:rPr>
              <a:t>https://youtu.be/0S9iU7B_lzY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Power Shuffle </a:t>
            </a:r>
            <a:r>
              <a:rPr lang="en-US" sz="2400" b="1" dirty="0">
                <a:hlinkClick r:id="rId5"/>
              </a:rPr>
              <a:t>https://youtu.be/JNEAtmq6oTE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130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BCBE67-128B-4EA3-861E-A4E1CD1A385C}"/>
              </a:ext>
            </a:extLst>
          </p:cNvPr>
          <p:cNvSpPr/>
          <p:nvPr/>
        </p:nvSpPr>
        <p:spPr>
          <a:xfrm>
            <a:off x="279427" y="5606539"/>
            <a:ext cx="6891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Os aseguro, además, que si dos de vosotros se ponen de acuerdo en la tierra para pedir algo, se lo dará mi Padre del cielo. Porque donde dos o tres están reunidos en mi nombre, allí estoy yo en medio de ellos.» </a:t>
            </a:r>
            <a:r>
              <a:rPr lang="es-ES" b="1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Palabra de Dios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A72543-02D7-4325-828C-1DDEE39B58C1}"/>
              </a:ext>
            </a:extLst>
          </p:cNvPr>
          <p:cNvSpPr/>
          <p:nvPr/>
        </p:nvSpPr>
        <p:spPr>
          <a:xfrm>
            <a:off x="0" y="0"/>
            <a:ext cx="8184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0" dirty="0">
                <a:solidFill>
                  <a:srgbClr val="333333"/>
                </a:solidFill>
                <a:effectLst/>
                <a:latin typeface="Roboto Slab"/>
              </a:rPr>
              <a:t>Lectura del santo evangelio según san Mateo 18, 15-20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962" y="633761"/>
            <a:ext cx="797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En aquel tiempo, dijo Jesús a sus discípulos: «Si tu hermano peca, corrígelo a solas entre los dos. Si te hace caso, has salvado a tu hermano.</a:t>
            </a:r>
            <a:endParaRPr lang="en-US" dirty="0"/>
          </a:p>
        </p:txBody>
      </p:sp>
      <p:pic>
        <p:nvPicPr>
          <p:cNvPr id="6" name="Picture 2" descr="Día del Señor. 23 A. La corrección fraterna - PDF Free Download">
            <a:extLst>
              <a:ext uri="{FF2B5EF4-FFF2-40B4-BE49-F238E27FC236}">
                <a16:creationId xmlns:a16="http://schemas.microsoft.com/office/drawing/2014/main" id="{69C42178-7721-4343-A93E-3E7CF27E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770" y="8930"/>
            <a:ext cx="2345698" cy="15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426" y="1680714"/>
            <a:ext cx="680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Si no te hace caso, llama a otro o a otros dos, para que todo el asunto quede confirmado por boca de dos o tres testigos.</a:t>
            </a:r>
            <a:endParaRPr lang="en-US" dirty="0"/>
          </a:p>
        </p:txBody>
      </p:sp>
      <p:pic>
        <p:nvPicPr>
          <p:cNvPr id="8" name="Picture 4" descr="Grupo De Tres Niños Felices Juntos. Concepto De Amistad Ilustraciones  Vectoriales, Clip Art Vectorizado Libre De Derechos. Image 94427883.">
            <a:extLst>
              <a:ext uri="{FF2B5EF4-FFF2-40B4-BE49-F238E27FC236}">
                <a16:creationId xmlns:a16="http://schemas.microsoft.com/office/drawing/2014/main" id="{F3140A2A-AF5D-4ED0-BEF5-A555ECF9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339" y="1633590"/>
            <a:ext cx="2569963" cy="12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425" y="2958274"/>
            <a:ext cx="680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Si no les hace caso, díselo a la comunidad, y si no hace caso ni siquiera a la comunidad, considéralo como un gentil o un publicano.</a:t>
            </a:r>
            <a:endParaRPr lang="en-US" dirty="0"/>
          </a:p>
        </p:txBody>
      </p:sp>
      <p:pic>
        <p:nvPicPr>
          <p:cNvPr id="10" name="Picture 6" descr="Asistente o Técnico de Párvulos para Sala Cuna 2018-10-27 en Economicos de  El Mercurio">
            <a:extLst>
              <a:ext uri="{FF2B5EF4-FFF2-40B4-BE49-F238E27FC236}">
                <a16:creationId xmlns:a16="http://schemas.microsoft.com/office/drawing/2014/main" id="{88708A31-5CFD-4FA0-A717-0ED9BC57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39" y="3044335"/>
            <a:ext cx="3171166" cy="10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425" y="3998423"/>
            <a:ext cx="680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Os aseguro que todo lo que atéis en la tierra quedará atado en el cielo, y todo lo que desatéis en la tierra quedará desatado en el cielo.</a:t>
            </a:r>
            <a:endParaRPr lang="en-US" dirty="0"/>
          </a:p>
        </p:txBody>
      </p:sp>
      <p:pic>
        <p:nvPicPr>
          <p:cNvPr id="12" name="Picture 2" descr="Domingo XXIII del Tiempo Ordinario, 10 de septiembre de 2017 | Desde la  Giralda">
            <a:extLst>
              <a:ext uri="{FF2B5EF4-FFF2-40B4-BE49-F238E27FC236}">
                <a16:creationId xmlns:a16="http://schemas.microsoft.com/office/drawing/2014/main" id="{95AA213C-EFC6-40BB-8A42-210C9111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45" y="4620190"/>
            <a:ext cx="2759642" cy="9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iscosasyyo: Corrección Fraterna">
            <a:extLst>
              <a:ext uri="{FF2B5EF4-FFF2-40B4-BE49-F238E27FC236}">
                <a16:creationId xmlns:a16="http://schemas.microsoft.com/office/drawing/2014/main" id="{3FBDC160-A56C-4941-B7C1-0AFBB7F1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13" y="4210213"/>
            <a:ext cx="4698262" cy="26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ía del Señor. 23 A. La corrección fraterna - PDF Free Download">
            <a:extLst>
              <a:ext uri="{FF2B5EF4-FFF2-40B4-BE49-F238E27FC236}">
                <a16:creationId xmlns:a16="http://schemas.microsoft.com/office/drawing/2014/main" id="{69C42178-7721-4343-A93E-3E7CF27E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43" y="1879676"/>
            <a:ext cx="5336586" cy="35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F0CC3E-6A01-470B-9913-8E58DF87A071}"/>
              </a:ext>
            </a:extLst>
          </p:cNvPr>
          <p:cNvSpPr txBox="1"/>
          <p:nvPr/>
        </p:nvSpPr>
        <p:spPr>
          <a:xfrm>
            <a:off x="524108" y="237485"/>
            <a:ext cx="1005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/>
              <a:t>Jesús quiere que practiquemos </a:t>
            </a:r>
            <a:endParaRPr lang="en-US" sz="4000" dirty="0"/>
          </a:p>
          <a:p>
            <a:pPr algn="ctr"/>
            <a:r>
              <a:rPr lang="es-419" sz="4000" dirty="0"/>
              <a:t>la corrección fraterna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0151B-017D-4484-BAAA-553E6AB0B875}"/>
              </a:ext>
            </a:extLst>
          </p:cNvPr>
          <p:cNvSpPr txBox="1"/>
          <p:nvPr/>
        </p:nvSpPr>
        <p:spPr>
          <a:xfrm>
            <a:off x="7114478" y="3311912"/>
            <a:ext cx="3980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dirty="0"/>
              <a:t>Si ves que alguien esta haciendo mal, hay que decírselo con amor y a solas</a:t>
            </a:r>
            <a:r>
              <a:rPr lang="en-US" sz="2800" dirty="0"/>
              <a:t>. </a:t>
            </a:r>
            <a:endParaRPr lang="es-419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98689" y="2082475"/>
            <a:ext cx="307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dirty="0"/>
              <a:t>¿Qué es eso?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67630" y="5923374"/>
            <a:ext cx="938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¡S</a:t>
            </a:r>
            <a:r>
              <a:rPr lang="es-419" sz="2800" dirty="0"/>
              <a:t>i te hace caso, habrás salvado a tu hermano(a) del pecado</a:t>
            </a:r>
            <a:r>
              <a:rPr lang="en-US" sz="2800" dirty="0"/>
              <a:t>!</a:t>
            </a:r>
            <a:endParaRPr lang="es-419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705" y="5076671"/>
            <a:ext cx="1740848" cy="17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rupo De Tres Niños Felices Juntos. Concepto De Amistad Ilustraciones  Vectoriales, Clip Art Vectorizado Libre De Derechos. Image 94427883.">
            <a:extLst>
              <a:ext uri="{FF2B5EF4-FFF2-40B4-BE49-F238E27FC236}">
                <a16:creationId xmlns:a16="http://schemas.microsoft.com/office/drawing/2014/main" id="{F3140A2A-AF5D-4ED0-BEF5-A555ECF9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98" y="2883138"/>
            <a:ext cx="3889973" cy="38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606B76-3361-4B88-9235-91FF2B026445}"/>
              </a:ext>
            </a:extLst>
          </p:cNvPr>
          <p:cNvSpPr/>
          <p:nvPr/>
        </p:nvSpPr>
        <p:spPr>
          <a:xfrm>
            <a:off x="159026" y="1228311"/>
            <a:ext cx="10879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Llama a otro o a otros dos, para que todo el asunto quede confirmado por boca de dos o tres testigos.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F11C7D-C66D-40DC-8622-EFAD9D4F0C18}"/>
              </a:ext>
            </a:extLst>
          </p:cNvPr>
          <p:cNvSpPr/>
          <p:nvPr/>
        </p:nvSpPr>
        <p:spPr>
          <a:xfrm>
            <a:off x="3193105" y="189038"/>
            <a:ext cx="5149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3200" dirty="0"/>
              <a:t>¿Qué pasa si no te hace caso?</a:t>
            </a:r>
          </a:p>
        </p:txBody>
      </p:sp>
    </p:spTree>
    <p:extLst>
      <p:ext uri="{BB962C8B-B14F-4D97-AF65-F5344CB8AC3E}">
        <p14:creationId xmlns:p14="http://schemas.microsoft.com/office/powerpoint/2010/main" val="112722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F4740E-E306-4BB8-86E6-9583801BB7A5}"/>
              </a:ext>
            </a:extLst>
          </p:cNvPr>
          <p:cNvSpPr/>
          <p:nvPr/>
        </p:nvSpPr>
        <p:spPr>
          <a:xfrm>
            <a:off x="220323" y="815217"/>
            <a:ext cx="11212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Si aún no les hace caso, díselo a la comunidad</a:t>
            </a:r>
            <a:r>
              <a:rPr lang="es-ES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,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BCF49-288B-413B-B0AC-2D0B4E64A445}"/>
              </a:ext>
            </a:extLst>
          </p:cNvPr>
          <p:cNvSpPr/>
          <p:nvPr/>
        </p:nvSpPr>
        <p:spPr>
          <a:xfrm>
            <a:off x="552044" y="5428478"/>
            <a:ext cx="11357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y si no hace caso ni siquiera a la comunidad, considéralo como alguien que no conoce, ni cree en Dios</a:t>
            </a:r>
            <a:endParaRPr lang="en-US" sz="3200" dirty="0"/>
          </a:p>
        </p:txBody>
      </p:sp>
      <p:pic>
        <p:nvPicPr>
          <p:cNvPr id="4100" name="Picture 4" descr="Praying Hands Images, Stock Photos &amp; Vectors | Shutterstock">
            <a:extLst>
              <a:ext uri="{FF2B5EF4-FFF2-40B4-BE49-F238E27FC236}">
                <a16:creationId xmlns:a16="http://schemas.microsoft.com/office/drawing/2014/main" id="{618A7EEC-1E9A-43B7-A939-E96BD5C2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6" y="2204984"/>
            <a:ext cx="17240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sistente o Técnico de Párvulos para Sala Cuna 2018-10-27 en Economicos de  El Mercurio">
            <a:extLst>
              <a:ext uri="{FF2B5EF4-FFF2-40B4-BE49-F238E27FC236}">
                <a16:creationId xmlns:a16="http://schemas.microsoft.com/office/drawing/2014/main" id="{88708A31-5CFD-4FA0-A717-0ED9BC571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70" y="2595509"/>
            <a:ext cx="5715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ee Clipart Hugs Image Of Hugs Clipart 2237 Group - People Hugging Cartoon  Png - Free Transparent PNG Clipart Images Download">
            <a:extLst>
              <a:ext uri="{FF2B5EF4-FFF2-40B4-BE49-F238E27FC236}">
                <a16:creationId xmlns:a16="http://schemas.microsoft.com/office/drawing/2014/main" id="{10719AC1-AC77-4ADD-AB24-5422CED1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305" y="2128289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784B6A-F641-48F7-8AEB-C2D37E31E8A6}"/>
              </a:ext>
            </a:extLst>
          </p:cNvPr>
          <p:cNvSpPr txBox="1"/>
          <p:nvPr/>
        </p:nvSpPr>
        <p:spPr>
          <a:xfrm>
            <a:off x="9771" y="4965565"/>
            <a:ext cx="431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 que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reze</a:t>
            </a:r>
            <a:r>
              <a:rPr lang="en-US" dirty="0"/>
              <a:t> por el (</a:t>
            </a:r>
            <a:r>
              <a:rPr lang="en-US" dirty="0" err="1"/>
              <a:t>ella</a:t>
            </a:r>
            <a:r>
              <a:rPr lang="en-US" dirty="0"/>
              <a:t>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5A4FA-D2D1-43EB-889D-31E2DB5436F5}"/>
              </a:ext>
            </a:extLst>
          </p:cNvPr>
          <p:cNvSpPr txBox="1"/>
          <p:nvPr/>
        </p:nvSpPr>
        <p:spPr>
          <a:xfrm>
            <a:off x="8772394" y="4636847"/>
            <a:ext cx="33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 que la </a:t>
            </a:r>
            <a:r>
              <a:rPr lang="en-US" dirty="0" err="1"/>
              <a:t>comunidad</a:t>
            </a:r>
            <a:r>
              <a:rPr lang="en-US" dirty="0"/>
              <a:t> le </a:t>
            </a:r>
            <a:r>
              <a:rPr lang="en-US" dirty="0" err="1"/>
              <a:t>reciba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omingo XXIII del Tiempo Ordinario, 10 de septiembre de 2017 | Desde la  Giralda">
            <a:extLst>
              <a:ext uri="{FF2B5EF4-FFF2-40B4-BE49-F238E27FC236}">
                <a16:creationId xmlns:a16="http://schemas.microsoft.com/office/drawing/2014/main" id="{95AA213C-EFC6-40BB-8A42-210C9111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507890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85CADF-1B15-4019-8486-02B4AEE9B80F}"/>
              </a:ext>
            </a:extLst>
          </p:cNvPr>
          <p:cNvSpPr txBox="1"/>
          <p:nvPr/>
        </p:nvSpPr>
        <p:spPr>
          <a:xfrm>
            <a:off x="604916" y="372136"/>
            <a:ext cx="10165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Nadie</a:t>
            </a:r>
            <a:r>
              <a:rPr lang="en-US" sz="2400" dirty="0"/>
              <a:t> es perfecto, </a:t>
            </a:r>
            <a:r>
              <a:rPr lang="en-US" sz="2400" dirty="0" err="1"/>
              <a:t>pero</a:t>
            </a:r>
            <a:r>
              <a:rPr lang="en-US" sz="2400" dirty="0"/>
              <a:t> Dios </a:t>
            </a:r>
            <a:r>
              <a:rPr lang="en-US" sz="2400" dirty="0" err="1"/>
              <a:t>nos</a:t>
            </a:r>
            <a:r>
              <a:rPr lang="en-US" sz="2400" dirty="0"/>
              <a:t> ama </a:t>
            </a:r>
            <a:r>
              <a:rPr lang="en-US" sz="2400" dirty="0" err="1"/>
              <a:t>así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somos</a:t>
            </a:r>
            <a:r>
              <a:rPr lang="en-US" sz="2400" dirty="0"/>
              <a:t>.  </a:t>
            </a:r>
            <a:r>
              <a:rPr lang="en-US" sz="2400" dirty="0" err="1"/>
              <a:t>Debemos</a:t>
            </a:r>
            <a:r>
              <a:rPr lang="en-US" sz="2400" dirty="0"/>
              <a:t> </a:t>
            </a:r>
            <a:r>
              <a:rPr lang="en-US" sz="2400" dirty="0" err="1"/>
              <a:t>orar</a:t>
            </a:r>
            <a:r>
              <a:rPr lang="en-US" sz="2400" dirty="0"/>
              <a:t> </a:t>
            </a:r>
            <a:r>
              <a:rPr lang="en-US" sz="2400" dirty="0" err="1"/>
              <a:t>mucho</a:t>
            </a:r>
            <a:r>
              <a:rPr lang="en-US" sz="2400" dirty="0"/>
              <a:t> por </a:t>
            </a:r>
            <a:r>
              <a:rPr lang="en-US" sz="2400" dirty="0" err="1"/>
              <a:t>nuestros</a:t>
            </a:r>
            <a:r>
              <a:rPr lang="en-US" sz="2400" dirty="0"/>
              <a:t> </a:t>
            </a:r>
            <a:r>
              <a:rPr lang="en-US" sz="2400" dirty="0" err="1"/>
              <a:t>hermanos</a:t>
            </a:r>
            <a:r>
              <a:rPr lang="en-US" sz="2400" dirty="0"/>
              <a:t> y lo que </a:t>
            </a:r>
            <a:r>
              <a:rPr lang="en-US" sz="2400" dirty="0" err="1"/>
              <a:t>pidamos</a:t>
            </a:r>
            <a:r>
              <a:rPr lang="en-US" sz="2400" dirty="0"/>
              <a:t> con amor Dios lo </a:t>
            </a:r>
            <a:r>
              <a:rPr lang="en-US" sz="2400" dirty="0" err="1"/>
              <a:t>hará</a:t>
            </a:r>
            <a:r>
              <a:rPr lang="en-US" sz="2400" dirty="0"/>
              <a:t> </a:t>
            </a:r>
            <a:r>
              <a:rPr lang="en-US" sz="2400" dirty="0" err="1"/>
              <a:t>realidad</a:t>
            </a:r>
            <a:r>
              <a:rPr lang="en-US" sz="2400" dirty="0"/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F2CC7-9A45-47C7-B600-D0BF356B8CBC}"/>
              </a:ext>
            </a:extLst>
          </p:cNvPr>
          <p:cNvSpPr/>
          <p:nvPr/>
        </p:nvSpPr>
        <p:spPr>
          <a:xfrm>
            <a:off x="199901" y="6301198"/>
            <a:ext cx="11792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Jesús nos asegura, que si dos de nosotros se ponen de acuerdo en la tierra para pedir algo, </a:t>
            </a:r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Dios Padre </a:t>
            </a:r>
            <a:r>
              <a:rPr lang="es-ES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se lo dará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scosasyyo: Corrección Fraterna">
            <a:extLst>
              <a:ext uri="{FF2B5EF4-FFF2-40B4-BE49-F238E27FC236}">
                <a16:creationId xmlns:a16="http://schemas.microsoft.com/office/drawing/2014/main" id="{3FBDC160-A56C-4941-B7C1-0AFBB7F1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28625"/>
            <a:ext cx="58864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D28747-B5DD-4940-ADEF-FFC0B1930ECF}"/>
              </a:ext>
            </a:extLst>
          </p:cNvPr>
          <p:cNvSpPr/>
          <p:nvPr/>
        </p:nvSpPr>
        <p:spPr>
          <a:xfrm>
            <a:off x="4461164" y="42862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0" i="0" dirty="0">
                <a:solidFill>
                  <a:srgbClr val="4C4C4C"/>
                </a:solidFill>
                <a:effectLst/>
                <a:latin typeface="Arial" panose="020B0604020202020204" pitchFamily="34" charset="0"/>
              </a:rPr>
              <a:t>Porque donde dos o tres están reunidos en mi nombre, allí estoy yo en medio de ellos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E2FF8F-5C48-48D9-98F0-75FA25554578}"/>
              </a:ext>
            </a:extLst>
          </p:cNvPr>
          <p:cNvSpPr/>
          <p:nvPr/>
        </p:nvSpPr>
        <p:spPr>
          <a:xfrm>
            <a:off x="7282759" y="2410985"/>
            <a:ext cx="4304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4C4C4C"/>
                </a:solidFill>
                <a:latin typeface="Arial" panose="020B0604020202020204" pitchFamily="34" charset="0"/>
              </a:rPr>
              <a:t>Dios nos ama, por eso nos corrige</a:t>
            </a:r>
            <a:endParaRPr lang="en-US" dirty="0"/>
          </a:p>
        </p:txBody>
      </p:sp>
      <p:pic>
        <p:nvPicPr>
          <p:cNvPr id="3076" name="Picture 4" descr="Dibujos para niños | Dios nos habla al corazón">
            <a:extLst>
              <a:ext uri="{FF2B5EF4-FFF2-40B4-BE49-F238E27FC236}">
                <a16:creationId xmlns:a16="http://schemas.microsoft.com/office/drawing/2014/main" id="{E6389B94-55C5-455A-92A3-8BE9A6A0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969" y="3031014"/>
            <a:ext cx="2861953" cy="3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ÓMO DAR CLASE DE RELIGIÓN&#10;6-7 AÑOS&#10; ">
            <a:extLst>
              <a:ext uri="{FF2B5EF4-FFF2-40B4-BE49-F238E27FC236}">
                <a16:creationId xmlns:a16="http://schemas.microsoft.com/office/drawing/2014/main" id="{9492769E-525D-4004-8C07-2B5AD53B6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t="30969" r="9639" b="1267"/>
          <a:stretch/>
        </p:blipFill>
        <p:spPr bwMode="auto">
          <a:xfrm>
            <a:off x="1437926" y="1333655"/>
            <a:ext cx="8307659" cy="47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08F6B9-30A8-4796-B9FD-C6A24B74F807}"/>
              </a:ext>
            </a:extLst>
          </p:cNvPr>
          <p:cNvSpPr txBox="1"/>
          <p:nvPr/>
        </p:nvSpPr>
        <p:spPr>
          <a:xfrm>
            <a:off x="1271671" y="1452408"/>
            <a:ext cx="1768412" cy="1555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B3145-810A-4D9C-A7E1-8FE8DE05B146}"/>
              </a:ext>
            </a:extLst>
          </p:cNvPr>
          <p:cNvSpPr txBox="1"/>
          <p:nvPr/>
        </p:nvSpPr>
        <p:spPr>
          <a:xfrm>
            <a:off x="4755051" y="1333655"/>
            <a:ext cx="1471578" cy="1172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8D76F-71F8-4C66-8C4D-B0E54ABD95A1}"/>
              </a:ext>
            </a:extLst>
          </p:cNvPr>
          <p:cNvSpPr txBox="1"/>
          <p:nvPr/>
        </p:nvSpPr>
        <p:spPr>
          <a:xfrm rot="19885567">
            <a:off x="8790940" y="2171673"/>
            <a:ext cx="1316628" cy="1039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578D8-8B34-4F58-BD51-2B6B6E80BFF8}"/>
              </a:ext>
            </a:extLst>
          </p:cNvPr>
          <p:cNvSpPr txBox="1"/>
          <p:nvPr/>
        </p:nvSpPr>
        <p:spPr>
          <a:xfrm rot="19542138">
            <a:off x="3771178" y="3696842"/>
            <a:ext cx="1620371" cy="2169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08D39-1866-42B1-9AE3-0D84A791719A}"/>
              </a:ext>
            </a:extLst>
          </p:cNvPr>
          <p:cNvSpPr/>
          <p:nvPr/>
        </p:nvSpPr>
        <p:spPr>
          <a:xfrm>
            <a:off x="947853" y="223023"/>
            <a:ext cx="91936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ctividad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3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7760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0088" y="6233530"/>
            <a:ext cx="624469" cy="291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40150" y="3947532"/>
            <a:ext cx="235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P     E                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1688" y="4794124"/>
            <a:ext cx="451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E        S        C               </a:t>
            </a:r>
            <a:r>
              <a:rPr lang="en-US" sz="2000" b="1" dirty="0" err="1">
                <a:latin typeface="Century Gothic" panose="020B0502020202020204" pitchFamily="34" charset="0"/>
              </a:rPr>
              <a:t>C</a:t>
            </a:r>
            <a:r>
              <a:rPr lang="en-US" sz="2000" b="1" dirty="0">
                <a:latin typeface="Century Gothic" panose="020B0502020202020204" pitchFamily="34" charset="0"/>
              </a:rPr>
              <a:t>      H      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0088" y="6194500"/>
            <a:ext cx="453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S           A         L           V         A                       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0088" y="5921298"/>
            <a:ext cx="391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T            I          E          R          </a:t>
            </a:r>
            <a:r>
              <a:rPr lang="en-US" b="1" dirty="0" err="1"/>
              <a:t>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4557" y="4259766"/>
            <a:ext cx="257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/>
              <a:t>C           I            E          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7127" y="5606161"/>
            <a:ext cx="319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b="1" dirty="0"/>
              <a:t>P          A                      R         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4551700"/>
            <a:ext cx="394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b="1" dirty="0"/>
              <a:t>N         O                      B          R            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0088" y="5129561"/>
            <a:ext cx="515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b="1" dirty="0"/>
              <a:t>P          R         E           S            E                      T          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7127" y="5379121"/>
            <a:ext cx="4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b="1" dirty="0"/>
              <a:t>P            R                      V         A          D         O</a:t>
            </a:r>
          </a:p>
        </p:txBody>
      </p:sp>
    </p:spTree>
    <p:extLst>
      <p:ext uri="{BB962C8B-B14F-4D97-AF65-F5344CB8AC3E}">
        <p14:creationId xmlns:p14="http://schemas.microsoft.com/office/powerpoint/2010/main" val="15623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1060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Century Gothic</vt:lpstr>
      <vt:lpstr>Roboto Slab</vt:lpstr>
      <vt:lpstr>Office Theme</vt:lpstr>
      <vt:lpstr>Ministerio Amigos de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</dc:title>
  <dc:creator>Mercedes MBG1</dc:creator>
  <cp:lastModifiedBy>Maria Varona</cp:lastModifiedBy>
  <cp:revision>37</cp:revision>
  <dcterms:created xsi:type="dcterms:W3CDTF">2020-08-31T23:40:36Z</dcterms:created>
  <dcterms:modified xsi:type="dcterms:W3CDTF">2021-08-24T22:27:11Z</dcterms:modified>
</cp:coreProperties>
</file>