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306" r:id="rId3"/>
    <p:sldId id="261" r:id="rId4"/>
    <p:sldId id="269" r:id="rId5"/>
    <p:sldId id="283" r:id="rId6"/>
    <p:sldId id="288" r:id="rId7"/>
    <p:sldId id="299" r:id="rId8"/>
    <p:sldId id="301" r:id="rId9"/>
    <p:sldId id="300" r:id="rId10"/>
    <p:sldId id="303" r:id="rId11"/>
    <p:sldId id="270" r:id="rId12"/>
    <p:sldId id="304" r:id="rId13"/>
    <p:sldId id="292" r:id="rId14"/>
    <p:sldId id="305" r:id="rId15"/>
    <p:sldId id="30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1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03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1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1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2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5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70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47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8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34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0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0B0DA-FF89-4FA9-8163-E4F7495A102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youtu.be/8AANuzDT72E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cpeace.com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youtu.be/AHNaA0pbodQ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youtu.be/lmN2brEkPp4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0319" y="148364"/>
            <a:ext cx="9144000" cy="2387600"/>
          </a:xfrm>
        </p:spPr>
        <p:txBody>
          <a:bodyPr/>
          <a:lstStyle/>
          <a:p>
            <a:r>
              <a:rPr lang="en-US" dirty="0" err="1"/>
              <a:t>Ministerio</a:t>
            </a:r>
            <a:br>
              <a:rPr lang="en-US" dirty="0"/>
            </a:br>
            <a:r>
              <a:rPr lang="en-US" dirty="0"/>
              <a:t>Amigos de Jesús y María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3930" y="3063591"/>
            <a:ext cx="9144000" cy="2290287"/>
          </a:xfrm>
        </p:spPr>
        <p:txBody>
          <a:bodyPr>
            <a:normAutofit/>
          </a:bodyPr>
          <a:lstStyle/>
          <a:p>
            <a:r>
              <a:rPr lang="es-ES" dirty="0"/>
              <a:t>Grupo de Oración para Niños</a:t>
            </a:r>
          </a:p>
          <a:p>
            <a:endParaRPr lang="es-ES" dirty="0"/>
          </a:p>
          <a:p>
            <a:r>
              <a:rPr lang="es-ES" dirty="0"/>
              <a:t>Ciclo A – XXIX Domingo del Tiempo Ordinario</a:t>
            </a:r>
          </a:p>
          <a:p>
            <a:r>
              <a:rPr lang="es-ES" dirty="0"/>
              <a:t>Den al César lo que es </a:t>
            </a:r>
            <a:r>
              <a:rPr lang="es-ES"/>
              <a:t>del César </a:t>
            </a:r>
            <a:r>
              <a:rPr lang="es-ES" dirty="0"/>
              <a:t>-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dirty="0"/>
              <a:t>Mateo 22, 15-21 </a:t>
            </a:r>
            <a:endParaRPr lang="es-E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65" y="148364"/>
            <a:ext cx="2193254" cy="21932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8342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B3E05-30A6-4474-B4EF-61BA8885F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066" y="145189"/>
            <a:ext cx="7678464" cy="801066"/>
          </a:xfrm>
        </p:spPr>
        <p:txBody>
          <a:bodyPr>
            <a:noAutofit/>
          </a:bodyPr>
          <a:lstStyle/>
          <a:p>
            <a:r>
              <a:rPr lang="es-ES" sz="3600" b="1" dirty="0">
                <a:latin typeface="Comic Sans MS" panose="030F0702030302020204" pitchFamily="66" charset="0"/>
              </a:rPr>
              <a:t>¿Qué quiere Dios de nosotros? </a:t>
            </a:r>
            <a:endParaRPr lang="es-419" sz="3600" b="1" dirty="0">
              <a:latin typeface="Comic Sans MS" panose="030F0702030302020204" pitchFamily="66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3DF1320-473B-46A8-8165-5F5483371EA5}"/>
              </a:ext>
            </a:extLst>
          </p:cNvPr>
          <p:cNvSpPr txBox="1">
            <a:spLocks/>
          </p:cNvSpPr>
          <p:nvPr/>
        </p:nvSpPr>
        <p:spPr>
          <a:xfrm>
            <a:off x="7238417" y="1689847"/>
            <a:ext cx="4820478" cy="426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>
                <a:solidFill>
                  <a:srgbClr val="C00000"/>
                </a:solidFill>
                <a:latin typeface="Comic Sans MS" panose="030F0702030302020204" pitchFamily="66" charset="0"/>
              </a:rPr>
              <a:t>Dios quiere nuestro corazón, </a:t>
            </a:r>
          </a:p>
          <a:p>
            <a:pPr algn="ctr"/>
            <a:endParaRPr lang="es-ES" sz="360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>
                <a:solidFill>
                  <a:srgbClr val="C00000"/>
                </a:solidFill>
                <a:latin typeface="Comic Sans MS" panose="030F0702030302020204" pitchFamily="66" charset="0"/>
              </a:rPr>
              <a:t>lleno de amor </a:t>
            </a:r>
          </a:p>
          <a:p>
            <a:pPr algn="ctr"/>
            <a:endParaRPr lang="es-ES" sz="360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>
                <a:solidFill>
                  <a:srgbClr val="C00000"/>
                </a:solidFill>
                <a:latin typeface="Comic Sans MS" panose="030F0702030302020204" pitchFamily="66" charset="0"/>
              </a:rPr>
              <a:t>y obediente a sus mandamientos. </a:t>
            </a:r>
            <a:endParaRPr lang="es-419" sz="3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54" y="946256"/>
            <a:ext cx="6824108" cy="561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7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>
                <a:latin typeface="+mj-lt"/>
                <a:ea typeface="+mj-ea"/>
                <a:cs typeface="+mj-cs"/>
              </a:rPr>
              <a:t>Actividad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20" name="Picture 4" descr="Etiquetas para regalos, tarros, postales etc... | Aprender ...">
            <a:extLst>
              <a:ext uri="{FF2B5EF4-FFF2-40B4-BE49-F238E27FC236}">
                <a16:creationId xmlns:a16="http://schemas.microsoft.com/office/drawing/2014/main" id="{92735DC5-3BF0-4E3D-B673-B04CD02058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" r="2" b="2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744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7434"/>
            <a:ext cx="12192000" cy="85254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36022" y="3522711"/>
            <a:ext cx="416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31540" y="3754696"/>
            <a:ext cx="416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02400" y="3988136"/>
            <a:ext cx="416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02401" y="4197565"/>
            <a:ext cx="416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02400" y="4433515"/>
            <a:ext cx="416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02398" y="4659161"/>
            <a:ext cx="416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02394" y="4866582"/>
            <a:ext cx="416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19261" y="4551285"/>
            <a:ext cx="416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02394" y="5100022"/>
            <a:ext cx="416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02394" y="5333925"/>
            <a:ext cx="416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86715" y="5562824"/>
            <a:ext cx="416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02393" y="5788185"/>
            <a:ext cx="416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02393" y="6020530"/>
            <a:ext cx="416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02393" y="6233704"/>
            <a:ext cx="416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98688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2100" y="652357"/>
            <a:ext cx="6819899" cy="5621115"/>
          </a:xfrm>
        </p:spPr>
        <p:txBody>
          <a:bodyPr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ES" sz="3500" b="1" dirty="0">
                <a:latin typeface="Comic Sans MS" panose="030F0702030302020204" pitchFamily="66" charset="0"/>
              </a:rPr>
              <a:t>Oración</a:t>
            </a:r>
            <a:br>
              <a:rPr lang="es-ES" sz="3500" b="1" dirty="0">
                <a:latin typeface="Comic Sans MS" panose="030F0702030302020204" pitchFamily="66" charset="0"/>
              </a:rPr>
            </a:br>
            <a:br>
              <a:rPr lang="en-US" sz="3500" b="1" dirty="0">
                <a:latin typeface="Comic Sans MS" panose="030F0702030302020204" pitchFamily="66" charset="0"/>
              </a:rPr>
            </a:br>
            <a:r>
              <a:rPr lang="es-ES" sz="3500" b="1" dirty="0">
                <a:latin typeface="Comic Sans MS" panose="030F0702030302020204" pitchFamily="66" charset="0"/>
              </a:rPr>
              <a:t>Jesusito de mi vida,</a:t>
            </a:r>
            <a:br>
              <a:rPr lang="es-ES" sz="3500" b="1" dirty="0">
                <a:latin typeface="Comic Sans MS" panose="030F0702030302020204" pitchFamily="66" charset="0"/>
              </a:rPr>
            </a:br>
            <a:r>
              <a:rPr lang="es-ES" sz="3500" b="1" dirty="0">
                <a:latin typeface="Comic Sans MS" panose="030F0702030302020204" pitchFamily="66" charset="0"/>
              </a:rPr>
              <a:t>eres niño como yo.</a:t>
            </a:r>
            <a:br>
              <a:rPr lang="es-ES" sz="3500" b="1" dirty="0">
                <a:latin typeface="Comic Sans MS" panose="030F0702030302020204" pitchFamily="66" charset="0"/>
              </a:rPr>
            </a:br>
            <a:r>
              <a:rPr lang="es-ES" sz="3500" b="1" dirty="0">
                <a:latin typeface="Comic Sans MS" panose="030F0702030302020204" pitchFamily="66" charset="0"/>
              </a:rPr>
              <a:t>Por eso te quiero tanto,</a:t>
            </a:r>
            <a:br>
              <a:rPr lang="es-ES" sz="3500" b="1" dirty="0">
                <a:latin typeface="Comic Sans MS" panose="030F0702030302020204" pitchFamily="66" charset="0"/>
              </a:rPr>
            </a:br>
            <a:r>
              <a:rPr lang="es-ES" sz="3500" b="1" dirty="0">
                <a:latin typeface="Comic Sans MS" panose="030F0702030302020204" pitchFamily="66" charset="0"/>
              </a:rPr>
              <a:t>y te doy mi </a:t>
            </a:r>
            <a:r>
              <a:rPr lang="es-ES" sz="3500" b="1" dirty="0" err="1">
                <a:latin typeface="Comic Sans MS" panose="030F0702030302020204" pitchFamily="66" charset="0"/>
              </a:rPr>
              <a:t>corazon.Amen</a:t>
            </a:r>
            <a:r>
              <a:rPr lang="es-ES" sz="3500" b="1" dirty="0">
                <a:latin typeface="Comic Sans MS" panose="030F0702030302020204" pitchFamily="66" charset="0"/>
              </a:rPr>
              <a:t>.</a:t>
            </a:r>
            <a:br>
              <a:rPr lang="es-ES" sz="3500" b="1" dirty="0">
                <a:latin typeface="Comic Sans MS" panose="030F0702030302020204" pitchFamily="66" charset="0"/>
              </a:rPr>
            </a:br>
            <a:br>
              <a:rPr lang="en-US" sz="2000" b="1" dirty="0">
                <a:latin typeface="Comic Sans MS" panose="030F0702030302020204" pitchFamily="66" charset="0"/>
              </a:rPr>
            </a:br>
            <a:br>
              <a:rPr lang="en-US" sz="2000" b="1" dirty="0">
                <a:latin typeface="Comic Sans MS" panose="030F0702030302020204" pitchFamily="66" charset="0"/>
              </a:rPr>
            </a:br>
            <a:br>
              <a:rPr lang="en-US" sz="2000" b="1" dirty="0">
                <a:latin typeface="Comic Sans MS" panose="030F0702030302020204" pitchFamily="66" charset="0"/>
              </a:rPr>
            </a:br>
            <a:r>
              <a:rPr lang="es-ES" sz="20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Canción</a:t>
            </a:r>
            <a:r>
              <a:rPr lang="es-ES" sz="2000" dirty="0">
                <a:solidFill>
                  <a:srgbClr val="363936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:</a:t>
            </a:r>
            <a:br>
              <a:rPr lang="es-ES" sz="2000" dirty="0">
                <a:solidFill>
                  <a:srgbClr val="363936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es-ES" sz="2000" b="1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Quiero Seguir a Jesús, Dinorah Romo, </a:t>
            </a:r>
            <a:br>
              <a:rPr lang="es-ES" sz="2000" b="1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s-ES" sz="2000" b="1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s-ES" sz="2000" b="1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https://youtu.be/8AANuzDT72E</a:t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s-ES" sz="2400" b="1" dirty="0">
                <a:latin typeface="Comic Sans MS" panose="030F0702030302020204" pitchFamily="66" charset="0"/>
              </a:rPr>
            </a:br>
            <a:endParaRPr lang="en-US" sz="24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72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67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9" y="98690"/>
            <a:ext cx="6952127" cy="67593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99294" y="2581835"/>
            <a:ext cx="2985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hlinkClick r:id="rId3"/>
              </a:rPr>
              <a:t>www.fcpeace.com</a:t>
            </a:r>
            <a:endParaRPr lang="en-US" sz="2800">
              <a:latin typeface="Cambria" panose="02040503050406030204" pitchFamily="18" charset="0"/>
            </a:endParaRPr>
          </a:p>
          <a:p>
            <a:r>
              <a:rPr lang="en-US" sz="2800">
                <a:latin typeface="Cambria" panose="02040503050406030204" pitchFamily="18" charset="0"/>
              </a:rPr>
              <a:t>www.fcpeace.org</a:t>
            </a:r>
          </a:p>
        </p:txBody>
      </p:sp>
    </p:spTree>
    <p:extLst>
      <p:ext uri="{BB962C8B-B14F-4D97-AF65-F5344CB8AC3E}">
        <p14:creationId xmlns:p14="http://schemas.microsoft.com/office/powerpoint/2010/main" val="1699088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91684" y="205299"/>
            <a:ext cx="6824304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Comic Sans MS" panose="030F0702030302020204" pitchFamily="66" charset="0"/>
              </a:rPr>
              <a:t>HISTORIA DE SANTA TERESA </a:t>
            </a:r>
          </a:p>
          <a:p>
            <a:pPr algn="ctr"/>
            <a:r>
              <a:rPr lang="en-US" sz="3200" b="1" dirty="0">
                <a:latin typeface="Comic Sans MS" panose="030F0702030302020204" pitchFamily="66" charset="0"/>
              </a:rPr>
              <a:t>DEL NINO JESUS</a:t>
            </a:r>
          </a:p>
          <a:p>
            <a:pPr algn="ctr"/>
            <a:r>
              <a:rPr lang="en-US" sz="3200" b="1" dirty="0">
                <a:latin typeface="Comic Sans MS" panose="030F0702030302020204" pitchFamily="66" charset="0"/>
              </a:rPr>
              <a:t>PARA NINOS</a:t>
            </a:r>
          </a:p>
          <a:p>
            <a:pPr algn="ctr"/>
            <a:r>
              <a:rPr lang="en-US" sz="3200" b="1" dirty="0">
                <a:latin typeface="Comic Sans MS" panose="030F0702030302020204" pitchFamily="66" charset="0"/>
              </a:rPr>
              <a:t>Maria Rios</a:t>
            </a:r>
          </a:p>
          <a:p>
            <a:pPr algn="ctr"/>
            <a:endParaRPr lang="en-US" sz="3200" b="1" dirty="0">
              <a:latin typeface="Comic Sans MS" panose="030F0702030302020204" pitchFamily="66" charset="0"/>
            </a:endParaRPr>
          </a:p>
          <a:p>
            <a:pPr algn="ctr"/>
            <a:r>
              <a:rPr lang="en-US" sz="3200" b="1" dirty="0">
                <a:latin typeface="Comic Sans MS" panose="030F0702030302020204" pitchFamily="66" charset="0"/>
                <a:hlinkClick r:id="rId2"/>
              </a:rPr>
              <a:t>https://youtu.be/AHNaA0pbodQ</a:t>
            </a:r>
            <a:endParaRPr lang="en-US" sz="32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9168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46812" y="4168588"/>
            <a:ext cx="73017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“</a:t>
            </a:r>
            <a:r>
              <a:rPr lang="en-US" dirty="0" err="1">
                <a:latin typeface="Comic Sans MS" panose="030F0702030302020204" pitchFamily="66" charset="0"/>
              </a:rPr>
              <a:t>Jesús</a:t>
            </a:r>
            <a:r>
              <a:rPr lang="en-US" dirty="0">
                <a:latin typeface="Comic Sans MS" panose="030F0702030302020204" pitchFamily="66" charset="0"/>
              </a:rPr>
              <a:t> no </a:t>
            </a:r>
            <a:r>
              <a:rPr lang="en-US" dirty="0" err="1">
                <a:latin typeface="Comic Sans MS" panose="030F0702030302020204" pitchFamily="66" charset="0"/>
              </a:rPr>
              <a:t>mira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tanto</a:t>
            </a:r>
            <a:r>
              <a:rPr lang="en-US" dirty="0">
                <a:latin typeface="Comic Sans MS" panose="030F0702030302020204" pitchFamily="66" charset="0"/>
              </a:rPr>
              <a:t> la </a:t>
            </a:r>
            <a:r>
              <a:rPr lang="en-US" dirty="0" err="1">
                <a:latin typeface="Comic Sans MS" panose="030F0702030302020204" pitchFamily="66" charset="0"/>
              </a:rPr>
              <a:t>grandeza</a:t>
            </a:r>
            <a:r>
              <a:rPr lang="en-US" dirty="0">
                <a:latin typeface="Comic Sans MS" panose="030F0702030302020204" pitchFamily="66" charset="0"/>
              </a:rPr>
              <a:t> de las </a:t>
            </a:r>
            <a:r>
              <a:rPr lang="en-US" dirty="0" err="1">
                <a:latin typeface="Comic Sans MS" panose="030F0702030302020204" pitchFamily="66" charset="0"/>
              </a:rPr>
              <a:t>obras</a:t>
            </a:r>
            <a:r>
              <a:rPr lang="en-US" dirty="0">
                <a:latin typeface="Comic Sans MS" panose="030F0702030302020204" pitchFamily="66" charset="0"/>
              </a:rPr>
              <a:t>, </a:t>
            </a:r>
            <a:r>
              <a:rPr lang="en-US" dirty="0" err="1">
                <a:latin typeface="Comic Sans MS" panose="030F0702030302020204" pitchFamily="66" charset="0"/>
              </a:rPr>
              <a:t>ni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siquiera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su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dificultad</a:t>
            </a:r>
            <a:r>
              <a:rPr lang="en-US" dirty="0">
                <a:latin typeface="Comic Sans MS" panose="030F0702030302020204" pitchFamily="66" charset="0"/>
              </a:rPr>
              <a:t>, </a:t>
            </a:r>
            <a:r>
              <a:rPr lang="en-US" dirty="0" err="1">
                <a:latin typeface="Comic Sans MS" panose="030F0702030302020204" pitchFamily="66" charset="0"/>
              </a:rPr>
              <a:t>sino</a:t>
            </a:r>
            <a:r>
              <a:rPr lang="en-US" dirty="0">
                <a:latin typeface="Comic Sans MS" panose="030F0702030302020204" pitchFamily="66" charset="0"/>
              </a:rPr>
              <a:t> el </a:t>
            </a:r>
            <a:r>
              <a:rPr lang="en-US" dirty="0" err="1">
                <a:latin typeface="Comic Sans MS" panose="030F0702030302020204" pitchFamily="66" charset="0"/>
              </a:rPr>
              <a:t>amor</a:t>
            </a:r>
            <a:r>
              <a:rPr lang="en-US" dirty="0">
                <a:latin typeface="Comic Sans MS" panose="030F0702030302020204" pitchFamily="66" charset="0"/>
              </a:rPr>
              <a:t> con que tales </a:t>
            </a:r>
            <a:r>
              <a:rPr lang="en-US" dirty="0" err="1">
                <a:latin typeface="Comic Sans MS" panose="030F0702030302020204" pitchFamily="66" charset="0"/>
              </a:rPr>
              <a:t>obras</a:t>
            </a:r>
            <a:r>
              <a:rPr lang="en-US" dirty="0">
                <a:latin typeface="Comic Sans MS" panose="030F0702030302020204" pitchFamily="66" charset="0"/>
              </a:rPr>
              <a:t> se </a:t>
            </a:r>
            <a:r>
              <a:rPr lang="en-US" dirty="0" err="1">
                <a:latin typeface="Comic Sans MS" panose="030F0702030302020204" pitchFamily="66" charset="0"/>
              </a:rPr>
              <a:t>hacen</a:t>
            </a:r>
            <a:r>
              <a:rPr lang="en-US" dirty="0">
                <a:latin typeface="Comic Sans MS" panose="030F0702030302020204" pitchFamily="66" charset="0"/>
              </a:rPr>
              <a:t>.”</a:t>
            </a:r>
          </a:p>
          <a:p>
            <a:pPr algn="ctr"/>
            <a:endParaRPr lang="en-US" dirty="0">
              <a:latin typeface="Comic Sans MS" panose="030F0702030302020204" pitchFamily="66" charset="0"/>
            </a:endParaRPr>
          </a:p>
          <a:p>
            <a:pPr algn="ctr"/>
            <a:r>
              <a:rPr lang="es-ES" dirty="0">
                <a:latin typeface="Comic Sans MS" panose="030F0702030302020204" pitchFamily="66" charset="0"/>
              </a:rPr>
              <a:t>“Voy a pasar mi cielo haciendo el bien en la tierra.”</a:t>
            </a:r>
          </a:p>
          <a:p>
            <a:pPr algn="ctr"/>
            <a:br>
              <a:rPr lang="es-ES" dirty="0">
                <a:latin typeface="Comic Sans MS" panose="030F0702030302020204" pitchFamily="66" charset="0"/>
              </a:rPr>
            </a:br>
            <a:r>
              <a:rPr lang="es-ES" dirty="0">
                <a:latin typeface="Comic Sans MS" panose="030F0702030302020204" pitchFamily="66" charset="0"/>
              </a:rPr>
              <a:t>“Después de mi muerte, haré caer una lluvia de rosas.”</a:t>
            </a:r>
          </a:p>
          <a:p>
            <a:pPr algn="ctr"/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227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917" y="324784"/>
            <a:ext cx="7324165" cy="724087"/>
          </a:xfrm>
        </p:spPr>
        <p:txBody>
          <a:bodyPr>
            <a:normAutofit/>
          </a:bodyPr>
          <a:lstStyle/>
          <a:p>
            <a:r>
              <a:rPr lang="en-US" sz="3600">
                <a:latin typeface="Comic Sans MS" panose="030F0702030302020204" pitchFamily="66" charset="0"/>
              </a:rPr>
              <a:t>Den al César lo que es del César.</a:t>
            </a:r>
          </a:p>
        </p:txBody>
      </p:sp>
      <p:sp>
        <p:nvSpPr>
          <p:cNvPr id="3" name="Rectangle 2"/>
          <p:cNvSpPr/>
          <p:nvPr/>
        </p:nvSpPr>
        <p:spPr>
          <a:xfrm>
            <a:off x="3222456" y="4911769"/>
            <a:ext cx="574708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latin typeface="Comic Sans MS" panose="030F0702030302020204" pitchFamily="66" charset="0"/>
              </a:rPr>
              <a:t>Cómic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Evangelio</a:t>
            </a:r>
            <a:r>
              <a:rPr lang="en-US" sz="2400" dirty="0">
                <a:latin typeface="Comic Sans MS" panose="030F0702030302020204" pitchFamily="66" charset="0"/>
              </a:rPr>
              <a:t> Domingo 29 </a:t>
            </a:r>
            <a:r>
              <a:rPr lang="en-US" sz="2400" dirty="0" err="1">
                <a:latin typeface="Comic Sans MS" panose="030F0702030302020204" pitchFamily="66" charset="0"/>
              </a:rPr>
              <a:t>Ordinario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San Mateo 22, 15-21 Misa con </a:t>
            </a:r>
            <a:r>
              <a:rPr lang="en-US" sz="2400" dirty="0" err="1">
                <a:latin typeface="Comic Sans MS" panose="030F0702030302020204" pitchFamily="66" charset="0"/>
              </a:rPr>
              <a:t>Niños</a:t>
            </a:r>
            <a:endParaRPr lang="en-US" sz="2400" dirty="0">
              <a:latin typeface="Comic Sans MS" panose="030F0702030302020204" pitchFamily="66" charset="0"/>
            </a:endParaRPr>
          </a:p>
          <a:p>
            <a:pPr algn="ctr"/>
            <a:endParaRPr lang="en-US" sz="2400" dirty="0">
              <a:latin typeface="Comic Sans MS" panose="030F0702030302020204" pitchFamily="66" charset="0"/>
            </a:endParaRPr>
          </a:p>
          <a:p>
            <a:pPr algn="ctr"/>
            <a:r>
              <a:rPr lang="en-US" sz="2400" dirty="0">
                <a:latin typeface="Comic Sans MS" panose="030F0702030302020204" pitchFamily="66" charset="0"/>
                <a:hlinkClick r:id="rId2"/>
              </a:rPr>
              <a:t>https://youtu.be/lmN2brEkPp4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964" y="1385047"/>
            <a:ext cx="3106942" cy="290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66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2"/>
            <a:ext cx="12148731" cy="6557738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38507" y="5446644"/>
            <a:ext cx="12110224" cy="141135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2200">
                <a:latin typeface="Comic Sans MS" panose="030F0702030302020204" pitchFamily="66" charset="0"/>
              </a:rPr>
              <a:t>Jesús le había dicho a los sumos sacerdotes y ancianos de la religión judía que Dios les iba quitar la autoridad sobre su pueblo porque no estaban guiándolos bien. No le hacían caso a los profetas de Dios ni a Jesús mismo. Ellos estaban furiosos y querían matarlo para ellos seguir en el poder. No entendían que Jesús era Dios por sus corazones de piedra.</a:t>
            </a:r>
            <a:endParaRPr lang="en-US" sz="2200" b="1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CD27E0-7DE7-467E-9B02-33922B702B9D}"/>
              </a:ext>
            </a:extLst>
          </p:cNvPr>
          <p:cNvSpPr txBox="1"/>
          <p:nvPr/>
        </p:nvSpPr>
        <p:spPr>
          <a:xfrm>
            <a:off x="5636419" y="2821781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298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311" y="336177"/>
            <a:ext cx="12033378" cy="115293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s-ES" sz="3000" b="1">
                <a:latin typeface="Comic Sans MS" panose="030F0702030302020204" pitchFamily="66" charset="0"/>
              </a:rPr>
              <a:t>Hicieron un plan de hacerle una pregunta a Jesús, que con cualquier respuesta, quedaría mal. Pero Jesús </a:t>
            </a:r>
            <a:br>
              <a:rPr lang="es-ES" sz="3000" b="1">
                <a:latin typeface="Comic Sans MS" panose="030F0702030302020204" pitchFamily="66" charset="0"/>
              </a:rPr>
            </a:br>
            <a:r>
              <a:rPr lang="es-ES" sz="3000" b="1">
                <a:latin typeface="Comic Sans MS" panose="030F0702030302020204" pitchFamily="66" charset="0"/>
              </a:rPr>
              <a:t>sabía lo que estaban haciendo (Dios lo sabe todo).</a:t>
            </a:r>
            <a:endParaRPr lang="en-US" sz="3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647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106" y="0"/>
            <a:ext cx="11143785" cy="881270"/>
          </a:xfrm>
          <a:noFill/>
        </p:spPr>
        <p:txBody>
          <a:bodyPr>
            <a:noAutofit/>
          </a:bodyPr>
          <a:lstStyle/>
          <a:p>
            <a:pPr algn="ctr"/>
            <a:r>
              <a:rPr lang="es-ES" sz="2400" b="1">
                <a:latin typeface="Comic Sans MS" panose="030F0702030302020204" pitchFamily="66" charset="0"/>
              </a:rPr>
              <a:t>¿Qué </a:t>
            </a:r>
            <a:r>
              <a:rPr lang="es-ES" sz="2400" b="1" dirty="0">
                <a:latin typeface="Comic Sans MS" panose="030F0702030302020204" pitchFamily="66" charset="0"/>
              </a:rPr>
              <a:t>le preguntaron </a:t>
            </a:r>
            <a:r>
              <a:rPr lang="es-ES" sz="2400" b="1">
                <a:latin typeface="Comic Sans MS" panose="030F0702030302020204" pitchFamily="66" charset="0"/>
              </a:rPr>
              <a:t>a Jesús </a:t>
            </a:r>
            <a:r>
              <a:rPr lang="es-ES" sz="2400" b="1" dirty="0">
                <a:latin typeface="Comic Sans MS" panose="030F0702030302020204" pitchFamily="66" charset="0"/>
              </a:rPr>
              <a:t>los fariseos y ancianos del Pueblo de Dios?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353"/>
            <a:ext cx="12192000" cy="60915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2047" y="6347012"/>
            <a:ext cx="70193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omic Sans MS" panose="030F0702030302020204" pitchFamily="66" charset="0"/>
              </a:rPr>
              <a:t>¿Es permitido o no pagar el impuesto al César?”</a:t>
            </a:r>
            <a:endParaRPr lang="en-US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12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8576" y="524165"/>
            <a:ext cx="3804918" cy="5352200"/>
          </a:xfrm>
        </p:spPr>
        <p:txBody>
          <a:bodyPr>
            <a:normAutofit/>
          </a:bodyPr>
          <a:lstStyle/>
          <a:p>
            <a:pPr algn="ctr"/>
            <a:r>
              <a:rPr lang="es-ES" sz="2400" b="1" dirty="0">
                <a:latin typeface="Comic Sans MS" panose="030F0702030302020204" pitchFamily="66" charset="0"/>
              </a:rPr>
              <a:t>Los judíos eran oprimidos por los romanos que cobraban muchos impuestos y no querían pagarles. </a:t>
            </a:r>
            <a:br>
              <a:rPr lang="es-ES" sz="2400" b="1" dirty="0">
                <a:latin typeface="Comic Sans MS" panose="030F0702030302020204" pitchFamily="66" charset="0"/>
              </a:rPr>
            </a:br>
            <a:br>
              <a:rPr lang="es-ES" sz="2400" b="1" dirty="0">
                <a:latin typeface="Comic Sans MS" panose="030F0702030302020204" pitchFamily="66" charset="0"/>
              </a:rPr>
            </a:br>
            <a:r>
              <a:rPr lang="es-ES" sz="2400" b="1" dirty="0">
                <a:latin typeface="Comic Sans MS" panose="030F0702030302020204" pitchFamily="66" charset="0"/>
              </a:rPr>
              <a:t>Además, el emperador romano, César, se creía un dios y había que adorarle. 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Nombres de dioses para niños: ¡griegos, romanos y egipcios! - Mi bebé y y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203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64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5BC9236-7D58-4BC9-8306-B4C8C255354F}"/>
              </a:ext>
            </a:extLst>
          </p:cNvPr>
          <p:cNvSpPr txBox="1"/>
          <p:nvPr/>
        </p:nvSpPr>
        <p:spPr>
          <a:xfrm>
            <a:off x="7476564" y="131061"/>
            <a:ext cx="47154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omic Sans MS" panose="030F0702030302020204" pitchFamily="66" charset="0"/>
                <a:ea typeface="+mj-ea"/>
                <a:cs typeface="+mj-cs"/>
              </a:rPr>
              <a:t>Los judíos solo creían y adoraban a Dios. Así lo pidió Dios en el 1er de los 10 mandamientos que le dio a Moisés en el Monte Sinaí.</a:t>
            </a:r>
          </a:p>
        </p:txBody>
      </p:sp>
      <p:pic>
        <p:nvPicPr>
          <p:cNvPr id="2052" name="Picture 4" descr="Éxodo - Lessons - Tes Te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476566" cy="690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82752" y="3731859"/>
            <a:ext cx="43030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omic Sans MS" panose="030F0702030302020204" pitchFamily="66" charset="0"/>
                <a:ea typeface="+mj-ea"/>
                <a:cs typeface="+mj-cs"/>
              </a:rPr>
              <a:t>Amarás al Señor tu Dios con todo tu corazón y con toda tu alma y con toda tu mente.</a:t>
            </a:r>
            <a:endParaRPr lang="en-US" sz="2800" b="1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0459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8A7AA-AFC5-4C5F-B031-C165A6761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1483" y="766483"/>
            <a:ext cx="4706470" cy="1600199"/>
          </a:xfrm>
        </p:spPr>
        <p:txBody>
          <a:bodyPr>
            <a:noAutofit/>
          </a:bodyPr>
          <a:lstStyle/>
          <a:p>
            <a:pPr algn="ctr"/>
            <a:r>
              <a:rPr lang="es-ES" sz="3000" b="1" dirty="0">
                <a:latin typeface="Comic Sans MS" panose="030F0702030302020204" pitchFamily="66" charset="0"/>
              </a:rPr>
              <a:t>Si Jesús contestaba que sí deben de pagar, los judíos quedarían indignados. </a:t>
            </a:r>
            <a:endParaRPr lang="en-US" sz="30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Éxodo - Lessons - Tes Te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03259" cy="345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388A7AA-AFC5-4C5F-B031-C165A6761B8F}"/>
              </a:ext>
            </a:extLst>
          </p:cNvPr>
          <p:cNvSpPr txBox="1">
            <a:spLocks/>
          </p:cNvSpPr>
          <p:nvPr/>
        </p:nvSpPr>
        <p:spPr>
          <a:xfrm>
            <a:off x="6741459" y="3321424"/>
            <a:ext cx="4706470" cy="3295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000" b="1" dirty="0">
                <a:latin typeface="Comic Sans MS" panose="030F0702030302020204" pitchFamily="66" charset="0"/>
              </a:rPr>
              <a:t>Si contestaba que no deben de pagar, los romanos, ahí representados por los seguidores de Herodes, le acusarían de traición y podrían llevarlo a la cárcel y hasta matarlo.</a:t>
            </a:r>
            <a:endParaRPr lang="en-US" sz="3000" b="1" dirty="0">
              <a:latin typeface="Comic Sans MS" panose="030F0702030302020204" pitchFamily="66" charset="0"/>
            </a:endParaRPr>
          </a:p>
        </p:txBody>
      </p:sp>
      <p:pic>
        <p:nvPicPr>
          <p:cNvPr id="10" name="Picture 2" descr="Nombres de dioses para niños: ¡griegos, romanos y egipcios! - Mi bebé y y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6465"/>
            <a:ext cx="5903259" cy="341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60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7428B-C593-4B92-8B95-BE9988BD1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58" y="221876"/>
            <a:ext cx="5248835" cy="535626"/>
          </a:xfrm>
        </p:spPr>
        <p:txBody>
          <a:bodyPr/>
          <a:lstStyle/>
          <a:p>
            <a:pPr algn="ctr"/>
            <a:r>
              <a:rPr lang="es-ES" sz="3200" b="1">
                <a:latin typeface="Comic Sans MS" panose="030F0702030302020204" pitchFamily="66" charset="0"/>
              </a:rPr>
              <a:t>¿Cómo respondió Jesús?</a:t>
            </a:r>
            <a:endParaRPr lang="es-ES" sz="3200" b="1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33564" y="757502"/>
            <a:ext cx="54998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Comic Sans MS" panose="030F0702030302020204" pitchFamily="66" charset="0"/>
                <a:ea typeface="+mj-ea"/>
                <a:cs typeface="+mj-cs"/>
              </a:rPr>
              <a:t>Pidiendo ver una moneda, preguntó de quién era la imagen representada allí.</a:t>
            </a:r>
            <a:endParaRPr lang="en-US" sz="3200" b="1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06" y="1048871"/>
            <a:ext cx="5349688" cy="5003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33564" y="3146611"/>
            <a:ext cx="5486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Comic Sans MS" panose="030F0702030302020204" pitchFamily="66" charset="0"/>
                <a:ea typeface="+mj-ea"/>
                <a:cs typeface="+mj-cs"/>
              </a:rPr>
              <a:t>Cuando contestaron de César, Jesús dijo, “Den, pues, al César lo que es del César, y a Dios lo que es de Dios”.</a:t>
            </a:r>
            <a:endParaRPr lang="en-US" sz="3200" b="1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9189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543</Words>
  <Application>Microsoft Office PowerPoint</Application>
  <PresentationFormat>Widescreen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Comic Sans MS</vt:lpstr>
      <vt:lpstr>Times New Roman</vt:lpstr>
      <vt:lpstr>Office Theme</vt:lpstr>
      <vt:lpstr>Ministerio Amigos de Jesús y María</vt:lpstr>
      <vt:lpstr>Den al César lo que es del César.</vt:lpstr>
      <vt:lpstr>Jesús le había dicho a los sumos sacerdotes y ancianos de la religión judía que Dios les iba quitar la autoridad sobre su pueblo porque no estaban guiándolos bien. No le hacían caso a los profetas de Dios ni a Jesús mismo. Ellos estaban furiosos y querían matarlo para ellos seguir en el poder. No entendían que Jesús era Dios por sus corazones de piedra.</vt:lpstr>
      <vt:lpstr>Hicieron un plan de hacerle una pregunta a Jesús, que con cualquier respuesta, quedaría mal. Pero Jesús  sabía lo que estaban haciendo (Dios lo sabe todo).</vt:lpstr>
      <vt:lpstr>¿Qué le preguntaron a Jesús los fariseos y ancianos del Pueblo de Dios?</vt:lpstr>
      <vt:lpstr>Los judíos eran oprimidos por los romanos que cobraban muchos impuestos y no querían pagarles.   Además, el emperador romano, César, se creía un dios y había que adorarle. </vt:lpstr>
      <vt:lpstr>PowerPoint Presentation</vt:lpstr>
      <vt:lpstr>Si Jesús contestaba que sí deben de pagar, los judíos quedarían indignados. </vt:lpstr>
      <vt:lpstr>¿Cómo respondió Jesús?</vt:lpstr>
      <vt:lpstr>¿Qué quiere Dios de nosotros? </vt:lpstr>
      <vt:lpstr>PowerPoint Presentation</vt:lpstr>
      <vt:lpstr>PowerPoint Presentation</vt:lpstr>
      <vt:lpstr>Oración  Jesusito de mi vida, eres niño como yo. Por eso te quiero tanto, y te doy mi corazon.Amen.    Canción: Quiero Seguir a Jesús, Dinorah Romo,   https://youtu.be/8AANuzDT72E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Varona</dc:creator>
  <cp:lastModifiedBy>Maria Varona</cp:lastModifiedBy>
  <cp:revision>139</cp:revision>
  <dcterms:created xsi:type="dcterms:W3CDTF">2020-07-14T14:58:41Z</dcterms:created>
  <dcterms:modified xsi:type="dcterms:W3CDTF">2021-08-24T22:32:19Z</dcterms:modified>
</cp:coreProperties>
</file>