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9" r:id="rId4"/>
    <p:sldId id="260" r:id="rId5"/>
    <p:sldId id="261" r:id="rId6"/>
    <p:sldId id="257" r:id="rId7"/>
    <p:sldId id="269" r:id="rId8"/>
    <p:sldId id="272" r:id="rId9"/>
    <p:sldId id="270" r:id="rId10"/>
    <p:sldId id="274" r:id="rId11"/>
    <p:sldId id="273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1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0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1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1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2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4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8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3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0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B0DA-FF89-4FA9-8163-E4F7495A10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072C7-BEA1-4EC7-93FE-7A5A649E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EuNOMoAU-o" TargetMode="External"/><Relationship Id="rId2" Type="http://schemas.openxmlformats.org/officeDocument/2006/relationships/hyperlink" Target="https://youtu.be/6CwbRmMelgY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youtu.be/x2-ALD_hZeQ)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NEAtmq6oT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15501"/>
            <a:ext cx="9144000" cy="2387600"/>
          </a:xfrm>
        </p:spPr>
        <p:txBody>
          <a:bodyPr/>
          <a:lstStyle/>
          <a:p>
            <a:r>
              <a:rPr lang="en-US" dirty="0" err="1"/>
              <a:t>Ministerio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Amigos de Jesús y María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1166" y="2922917"/>
            <a:ext cx="9144000" cy="2387600"/>
          </a:xfrm>
        </p:spPr>
        <p:txBody>
          <a:bodyPr>
            <a:normAutofit/>
          </a:bodyPr>
          <a:lstStyle/>
          <a:p>
            <a:r>
              <a:rPr lang="es-GT" dirty="0"/>
              <a:t>Grupo de Oración para Niños</a:t>
            </a:r>
          </a:p>
          <a:p>
            <a:endParaRPr lang="es-GT" dirty="0"/>
          </a:p>
          <a:p>
            <a:r>
              <a:rPr lang="es-GT" dirty="0"/>
              <a:t>Ciclo A – XXVI Domingo del Tiempo Ordinario</a:t>
            </a:r>
          </a:p>
          <a:p>
            <a:r>
              <a:rPr lang="es-GT" dirty="0"/>
              <a:t>La Parábola de los Dos Hijos (</a:t>
            </a:r>
            <a:r>
              <a:rPr lang="es-GT"/>
              <a:t>3-7 años</a:t>
            </a:r>
            <a:r>
              <a:rPr lang="es-GT" dirty="0"/>
              <a:t>)</a:t>
            </a:r>
            <a:r>
              <a:rPr lang="es-GT" b="1" dirty="0"/>
              <a:t> - </a:t>
            </a:r>
            <a:r>
              <a:rPr lang="es-GT" dirty="0"/>
              <a:t>Mateo 21, 28-32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6" y="309847"/>
            <a:ext cx="2193254" cy="219325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28342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253" y="0"/>
            <a:ext cx="94488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37253" y="0"/>
            <a:ext cx="94488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¿</a:t>
            </a:r>
            <a:r>
              <a:rPr lang="en-US" sz="3600" b="1" dirty="0" err="1">
                <a:latin typeface="Comic Sans MS" panose="030F0702030302020204" pitchFamily="66" charset="0"/>
              </a:rPr>
              <a:t>Quién</a:t>
            </a:r>
            <a:r>
              <a:rPr lang="en-US" sz="3600" b="1" dirty="0">
                <a:latin typeface="Comic Sans MS" panose="030F0702030302020204" pitchFamily="66" charset="0"/>
              </a:rPr>
              <a:t> </a:t>
            </a:r>
            <a:r>
              <a:rPr lang="en-US" sz="3600" b="1" dirty="0" err="1">
                <a:latin typeface="Comic Sans MS" panose="030F0702030302020204" pitchFamily="66" charset="0"/>
              </a:rPr>
              <a:t>Está</a:t>
            </a:r>
            <a:r>
              <a:rPr lang="en-US" sz="3600" b="1" dirty="0">
                <a:latin typeface="Comic Sans MS" panose="030F0702030302020204" pitchFamily="66" charset="0"/>
              </a:rPr>
              <a:t> </a:t>
            </a:r>
            <a:r>
              <a:rPr lang="en-US" sz="3600" b="1" dirty="0" err="1">
                <a:latin typeface="Comic Sans MS" panose="030F0702030302020204" pitchFamily="66" charset="0"/>
              </a:rPr>
              <a:t>Haciendo</a:t>
            </a:r>
            <a:r>
              <a:rPr lang="en-US" sz="3600" b="1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la </a:t>
            </a:r>
            <a:r>
              <a:rPr lang="en-US" sz="3600" b="1" dirty="0" err="1">
                <a:latin typeface="Comic Sans MS" panose="030F0702030302020204" pitchFamily="66" charset="0"/>
              </a:rPr>
              <a:t>Voluntad</a:t>
            </a:r>
            <a:r>
              <a:rPr lang="en-US" sz="3600" b="1" dirty="0">
                <a:latin typeface="Comic Sans MS" panose="030F0702030302020204" pitchFamily="66" charset="0"/>
              </a:rPr>
              <a:t> de Dios?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250" y="2239617"/>
            <a:ext cx="1040669" cy="728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227" y="2239617"/>
            <a:ext cx="1040669" cy="728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262" y="3820768"/>
            <a:ext cx="1040669" cy="728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836" y="3665144"/>
            <a:ext cx="1040669" cy="728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366" y="5642942"/>
            <a:ext cx="1040669" cy="728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436" y="5941204"/>
            <a:ext cx="1040669" cy="728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170" y="1404213"/>
            <a:ext cx="1315250" cy="1315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919" y="3087962"/>
            <a:ext cx="1315250" cy="13152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931" y="5055732"/>
            <a:ext cx="1315250" cy="13152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317700" y="6370982"/>
            <a:ext cx="3173896" cy="4870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A2CDA9-AC59-4DDC-AC18-C3ECE3AB6F16}"/>
              </a:ext>
            </a:extLst>
          </p:cNvPr>
          <p:cNvSpPr txBox="1"/>
          <p:nvPr/>
        </p:nvSpPr>
        <p:spPr>
          <a:xfrm>
            <a:off x="966650" y="1750424"/>
            <a:ext cx="1010194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Canción:</a:t>
            </a:r>
          </a:p>
          <a:p>
            <a:endParaRPr lang="es-ES" dirty="0"/>
          </a:p>
          <a:p>
            <a:r>
              <a:rPr lang="es-ES" b="1" dirty="0"/>
              <a:t>(3-8 años) </a:t>
            </a:r>
          </a:p>
          <a:p>
            <a:r>
              <a:rPr lang="es-ES" b="1" dirty="0"/>
              <a:t>Parábola de los dos hijos, </a:t>
            </a:r>
            <a:r>
              <a:rPr lang="es-ES" b="1" dirty="0" err="1"/>
              <a:t>Valiván</a:t>
            </a:r>
            <a:r>
              <a:rPr lang="es-ES" b="1" dirty="0"/>
              <a:t>, </a:t>
            </a:r>
          </a:p>
          <a:p>
            <a:endParaRPr lang="es-ES" dirty="0">
              <a:hlinkClick r:id="rId2"/>
            </a:endParaRPr>
          </a:p>
          <a:p>
            <a:r>
              <a:rPr lang="es-ES" dirty="0">
                <a:hlinkClick r:id="rId2"/>
              </a:rPr>
              <a:t>https://youtu.be/6CwbRmMelgY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b="1" dirty="0"/>
              <a:t>(9+años)</a:t>
            </a:r>
          </a:p>
          <a:p>
            <a:r>
              <a:rPr lang="es-ES" b="1" dirty="0"/>
              <a:t>Jesucristo me dejó inquieto, Juventud Católica Colombia, </a:t>
            </a:r>
          </a:p>
          <a:p>
            <a:endParaRPr lang="es-ES" dirty="0"/>
          </a:p>
          <a:p>
            <a:r>
              <a:rPr lang="en-US" dirty="0">
                <a:hlinkClick r:id="rId3"/>
              </a:rPr>
              <a:t>https://youtu.be/UEuNOMoAU-o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63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Historia del Antiguo Testamento: Jonás y la Ballena, (</a:t>
            </a:r>
            <a:r>
              <a:rPr lang="es-ES" b="1" dirty="0" err="1"/>
              <a:t>Bible</a:t>
            </a:r>
            <a:r>
              <a:rPr lang="es-ES" b="1" dirty="0"/>
              <a:t> Tales, </a:t>
            </a:r>
            <a:r>
              <a:rPr lang="es-ES" b="1" dirty="0">
                <a:hlinkClick r:id="rId2"/>
              </a:rPr>
              <a:t>https://youtu.be/x2-ALD_hZeQ)</a:t>
            </a:r>
            <a:br>
              <a:rPr lang="en-US" dirty="0">
                <a:hlinkClick r:id="rId2"/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34" y="1929228"/>
            <a:ext cx="8745166" cy="4458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356036" y="3061252"/>
            <a:ext cx="2597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www.Fcpeace.com</a:t>
            </a:r>
          </a:p>
          <a:p>
            <a:pPr algn="ctr"/>
            <a:r>
              <a:rPr lang="en-US" b="1" dirty="0"/>
              <a:t>Amigos de </a:t>
            </a:r>
            <a:r>
              <a:rPr lang="en-US" b="1" dirty="0" err="1"/>
              <a:t>Jesús</a:t>
            </a:r>
            <a:r>
              <a:rPr lang="en-US" b="1" dirty="0"/>
              <a:t> y </a:t>
            </a:r>
            <a:r>
              <a:rPr lang="en-US" b="1" dirty="0" err="1"/>
              <a:t>María</a:t>
            </a:r>
            <a:endParaRPr lang="en-US" b="1" dirty="0"/>
          </a:p>
          <a:p>
            <a:pPr algn="ctr"/>
            <a:r>
              <a:rPr lang="en-US" b="1" dirty="0" err="1"/>
              <a:t>Septiembre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2041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468" y="208241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The Power Shuffle</a:t>
            </a:r>
            <a:br>
              <a:rPr lang="en-US" dirty="0"/>
            </a:br>
            <a:r>
              <a:rPr lang="en-US" dirty="0">
                <a:hlinkClick r:id="rId2"/>
              </a:rPr>
              <a:t>https://youtu.be/JNEAtmq6oTE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661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243" y="24987"/>
            <a:ext cx="10515600" cy="71713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Mateo 21, 28-32 La parábola de los dos hijos</a:t>
            </a:r>
            <a:endParaRPr lang="en-US" b="1" dirty="0"/>
          </a:p>
        </p:txBody>
      </p:sp>
      <p:pic>
        <p:nvPicPr>
          <p:cNvPr id="1026" name="Picture 2" descr="EVANGELIO DEL DIA: La parábola de los dos hijos – Diocesis de Encarnación">
            <a:extLst>
              <a:ext uri="{FF2B5EF4-FFF2-40B4-BE49-F238E27FC236}">
                <a16:creationId xmlns:a16="http://schemas.microsoft.com/office/drawing/2014/main" id="{ECA4A902-9737-44E3-989E-D8FE2DE81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170" y="742123"/>
            <a:ext cx="5756636" cy="442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3DC5EF-4554-4A1F-9646-84352D94E7A1}"/>
              </a:ext>
            </a:extLst>
          </p:cNvPr>
          <p:cNvSpPr txBox="1"/>
          <p:nvPr/>
        </p:nvSpPr>
        <p:spPr>
          <a:xfrm>
            <a:off x="371059" y="5510609"/>
            <a:ext cx="113041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500" b="1" dirty="0"/>
              <a:t>En aquel tiempo, Jesús dijo a los sumos sacerdotes y a los ancianos del pueblo: “¿Qué opinan de esto?</a:t>
            </a:r>
            <a:endParaRPr 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57151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03" y="189570"/>
            <a:ext cx="3536795" cy="3600552"/>
          </a:xfrm>
        </p:spPr>
        <p:txBody>
          <a:bodyPr>
            <a:normAutofit/>
          </a:bodyPr>
          <a:lstStyle/>
          <a:p>
            <a:pPr algn="ctr"/>
            <a:r>
              <a:rPr lang="es-ES" sz="3500" b="1" dirty="0"/>
              <a:t>Un hombre que tenía dos hijos fue a ver al primero y le ordenó: ‘Hijo, ve a trabajar hoy en la viña’. </a:t>
            </a:r>
            <a:endParaRPr lang="en-US" sz="3500" b="1" dirty="0"/>
          </a:p>
        </p:txBody>
      </p:sp>
      <p:pic>
        <p:nvPicPr>
          <p:cNvPr id="2052" name="Picture 4" descr="Página nueva 0">
            <a:extLst>
              <a:ext uri="{FF2B5EF4-FFF2-40B4-BE49-F238E27FC236}">
                <a16:creationId xmlns:a16="http://schemas.microsoft.com/office/drawing/2014/main" id="{977AAFAD-00F2-4D41-95B1-DC3C2BC3D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298" y="189570"/>
            <a:ext cx="5497552" cy="650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278624" y="4606342"/>
            <a:ext cx="277665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500" b="1" dirty="0">
                <a:latin typeface="+mj-lt"/>
                <a:ea typeface="+mj-ea"/>
                <a:cs typeface="+mj-cs"/>
              </a:rPr>
              <a:t>Él le contestó: ‘Ya voy, señor’, pero no fue.</a:t>
            </a:r>
            <a:endParaRPr lang="en-US" sz="35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866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0" y="394280"/>
            <a:ext cx="3184803" cy="2822973"/>
          </a:xfrm>
        </p:spPr>
        <p:txBody>
          <a:bodyPr>
            <a:noAutofit/>
          </a:bodyPr>
          <a:lstStyle/>
          <a:p>
            <a:pPr algn="ctr"/>
            <a:r>
              <a:rPr lang="es-ES" sz="3500" b="1" dirty="0"/>
              <a:t>El padre se dirigió al segundo y le dijo lo mismo. Éste le respondió: </a:t>
            </a:r>
            <a:endParaRPr lang="en-US" sz="3200" b="1" dirty="0"/>
          </a:p>
        </p:txBody>
      </p:sp>
      <p:pic>
        <p:nvPicPr>
          <p:cNvPr id="3074" name="Picture 2" descr="Lectio Divina del Domingo XXVI (Mt 21,28-32) | Biblia y Comunicación">
            <a:extLst>
              <a:ext uri="{FF2B5EF4-FFF2-40B4-BE49-F238E27FC236}">
                <a16:creationId xmlns:a16="http://schemas.microsoft.com/office/drawing/2014/main" id="{E2E0B38D-5D44-4C55-916D-BDB98D586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362" y="291548"/>
            <a:ext cx="5355386" cy="638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488557" y="4055166"/>
            <a:ext cx="24118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500" b="1" dirty="0">
                <a:latin typeface="+mj-lt"/>
                <a:ea typeface="+mj-ea"/>
                <a:cs typeface="+mj-cs"/>
              </a:rPr>
              <a:t>‘No quiero ir’, pero se arrepintió y fue.</a:t>
            </a:r>
            <a:endParaRPr lang="en-US" sz="35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818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1908"/>
            <a:ext cx="12192000" cy="830628"/>
          </a:xfrm>
        </p:spPr>
        <p:txBody>
          <a:bodyPr>
            <a:noAutofit/>
          </a:bodyPr>
          <a:lstStyle/>
          <a:p>
            <a:pPr algn="ctr"/>
            <a:r>
              <a:rPr lang="es-ES" sz="3500" b="1" dirty="0"/>
              <a:t>¿Cuál de los dos hizo la voluntad del padre?”</a:t>
            </a:r>
            <a:endParaRPr lang="en-US" sz="3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879771" y="2819451"/>
            <a:ext cx="33122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500" b="1" dirty="0"/>
              <a:t>Ellos le respondieron: “El que fue”.</a:t>
            </a:r>
            <a:endParaRPr lang="en-US" sz="35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Presentación de PowerPoint">
            <a:extLst>
              <a:ext uri="{FF2B5EF4-FFF2-40B4-BE49-F238E27FC236}">
                <a16:creationId xmlns:a16="http://schemas.microsoft.com/office/drawing/2014/main" id="{04CE25DB-E56A-4E2E-A128-39C725438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5" y="942536"/>
            <a:ext cx="8720746" cy="577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29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540" y="239152"/>
            <a:ext cx="11929403" cy="914400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latin typeface="+mn-lt"/>
                <a:ea typeface="+mn-ea"/>
                <a:cs typeface="+mn-cs"/>
              </a:rPr>
              <a:t>¿Qué quiere enseñarnos Jesús?</a:t>
            </a:r>
          </a:p>
        </p:txBody>
      </p:sp>
      <p:pic>
        <p:nvPicPr>
          <p:cNvPr id="6146" name="Picture 2" descr="Parábola de los dos hijos - YouTube">
            <a:extLst>
              <a:ext uri="{FF2B5EF4-FFF2-40B4-BE49-F238E27FC236}">
                <a16:creationId xmlns:a16="http://schemas.microsoft.com/office/drawing/2014/main" id="{CAF4FE3A-790E-45A4-829F-F4294BE9F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941" y="1517978"/>
            <a:ext cx="6847002" cy="463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AC2F28-0B82-4F13-BD5A-850B20E29EE0}"/>
              </a:ext>
            </a:extLst>
          </p:cNvPr>
          <p:cNvSpPr txBox="1"/>
          <p:nvPr/>
        </p:nvSpPr>
        <p:spPr>
          <a:xfrm>
            <a:off x="293801" y="3773010"/>
            <a:ext cx="44855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Y hay </a:t>
            </a:r>
            <a:r>
              <a:rPr lang="en-US" sz="2400" b="1" dirty="0" err="1"/>
              <a:t>otras</a:t>
            </a:r>
            <a:r>
              <a:rPr lang="en-US" sz="2400" b="1" dirty="0"/>
              <a:t> personas que </a:t>
            </a:r>
            <a:r>
              <a:rPr lang="en-US" sz="2400" b="1" dirty="0" err="1"/>
              <a:t>aman</a:t>
            </a:r>
            <a:r>
              <a:rPr lang="en-US" sz="2400" b="1" dirty="0"/>
              <a:t> </a:t>
            </a:r>
            <a:r>
              <a:rPr lang="en-US" sz="2400" b="1" dirty="0" err="1"/>
              <a:t>verdaderamente</a:t>
            </a:r>
            <a:r>
              <a:rPr lang="en-US" sz="2400" b="1" dirty="0"/>
              <a:t> a Dios. A </a:t>
            </a:r>
            <a:r>
              <a:rPr lang="en-US" sz="2400" b="1" dirty="0" err="1"/>
              <a:t>veces</a:t>
            </a:r>
            <a:r>
              <a:rPr lang="en-US" sz="2400" b="1" dirty="0"/>
              <a:t> </a:t>
            </a:r>
            <a:r>
              <a:rPr lang="en-US" sz="2400" b="1" dirty="0" err="1"/>
              <a:t>desobedecen</a:t>
            </a:r>
            <a:r>
              <a:rPr lang="en-US" sz="2400" b="1" dirty="0"/>
              <a:t>, </a:t>
            </a:r>
            <a:r>
              <a:rPr lang="en-US" sz="2400" b="1" dirty="0" err="1"/>
              <a:t>pero</a:t>
            </a:r>
            <a:r>
              <a:rPr lang="en-US" sz="2400" b="1" dirty="0"/>
              <a:t> </a:t>
            </a:r>
            <a:r>
              <a:rPr lang="en-US" sz="2400" b="1"/>
              <a:t>después</a:t>
            </a:r>
            <a:r>
              <a:rPr lang="en-US" sz="2400" b="1" dirty="0"/>
              <a:t> se  </a:t>
            </a:r>
            <a:r>
              <a:rPr lang="en-US" sz="2400" b="1" dirty="0" err="1"/>
              <a:t>arrepienten</a:t>
            </a:r>
            <a:r>
              <a:rPr lang="en-US" sz="2400" b="1" dirty="0"/>
              <a:t> y </a:t>
            </a:r>
            <a:r>
              <a:rPr lang="en-US" sz="2400" b="1" dirty="0" err="1"/>
              <a:t>hacen</a:t>
            </a:r>
            <a:r>
              <a:rPr lang="en-US" sz="2400" b="1" dirty="0"/>
              <a:t> Su Dios.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C10350-1F28-4E29-BEB3-367B7922724B}"/>
              </a:ext>
            </a:extLst>
          </p:cNvPr>
          <p:cNvSpPr txBox="1"/>
          <p:nvPr/>
        </p:nvSpPr>
        <p:spPr>
          <a:xfrm>
            <a:off x="293801" y="1517978"/>
            <a:ext cx="4485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2400" b="1" dirty="0"/>
              <a:t>Que hay personas que dicen </a:t>
            </a:r>
            <a:r>
              <a:rPr lang="en-US" sz="2400" b="1" dirty="0"/>
              <a:t>que </a:t>
            </a:r>
            <a:r>
              <a:rPr lang="es-419" sz="2400" b="1" dirty="0"/>
              <a:t>ama</a:t>
            </a:r>
            <a:r>
              <a:rPr lang="en-US" sz="2400" b="1" dirty="0"/>
              <a:t>n</a:t>
            </a:r>
            <a:r>
              <a:rPr lang="es-419" sz="2400" b="1" dirty="0"/>
              <a:t> a Dios</a:t>
            </a:r>
            <a:r>
              <a:rPr lang="en-US" sz="2400" b="1" dirty="0"/>
              <a:t> </a:t>
            </a:r>
            <a:r>
              <a:rPr lang="es-419" sz="2400" b="1" dirty="0"/>
              <a:t>para que otros los vean y los admiren</a:t>
            </a:r>
            <a:r>
              <a:rPr lang="en-US" sz="2400" b="1" dirty="0"/>
              <a:t>, </a:t>
            </a:r>
            <a:r>
              <a:rPr lang="en-US" sz="2400" b="1" dirty="0" err="1"/>
              <a:t>pero</a:t>
            </a:r>
            <a:r>
              <a:rPr lang="en-US" sz="2400" b="1" dirty="0"/>
              <a:t> 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verdad</a:t>
            </a:r>
            <a:r>
              <a:rPr lang="en-US" sz="2400" b="1" dirty="0"/>
              <a:t> no lo </a:t>
            </a:r>
            <a:r>
              <a:rPr lang="en-US" sz="2400" b="1" dirty="0" err="1"/>
              <a:t>aman</a:t>
            </a:r>
            <a:r>
              <a:rPr lang="en-US" sz="2400" b="1" dirty="0"/>
              <a:t> </a:t>
            </a:r>
            <a:r>
              <a:rPr lang="en-US" sz="2400" b="1" dirty="0" err="1"/>
              <a:t>porque</a:t>
            </a:r>
            <a:r>
              <a:rPr lang="en-US" sz="2400" b="1" dirty="0"/>
              <a:t> no lo </a:t>
            </a:r>
            <a:r>
              <a:rPr lang="en-US" sz="2400" b="1" dirty="0" err="1"/>
              <a:t>obedecen</a:t>
            </a:r>
            <a:r>
              <a:rPr lang="en-US" sz="2400" b="1" dirty="0"/>
              <a:t>.</a:t>
            </a:r>
            <a:endParaRPr lang="es-419" sz="2400" b="1" dirty="0"/>
          </a:p>
        </p:txBody>
      </p:sp>
    </p:spTree>
    <p:extLst>
      <p:ext uri="{BB962C8B-B14F-4D97-AF65-F5344CB8AC3E}">
        <p14:creationId xmlns:p14="http://schemas.microsoft.com/office/powerpoint/2010/main" val="71478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635" y="1104229"/>
            <a:ext cx="4412974" cy="3891841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/>
              <a:t>Con esta parábola vemos que Dios quiere que le demostremos nuestro amor con HECHOS, no solo con PALABRAS, </a:t>
            </a:r>
            <a:endParaRPr lang="en-US" sz="3600" b="1" dirty="0"/>
          </a:p>
        </p:txBody>
      </p:sp>
      <p:pic>
        <p:nvPicPr>
          <p:cNvPr id="7170" name="Picture 2" descr="La diferencia entre hechos, no palabras - El Bigote De FRIDA | Facebook">
            <a:extLst>
              <a:ext uri="{FF2B5EF4-FFF2-40B4-BE49-F238E27FC236}">
                <a16:creationId xmlns:a16="http://schemas.microsoft.com/office/drawing/2014/main" id="{E236F543-A69D-4F96-94B9-3F3C0972D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530" y="304800"/>
            <a:ext cx="5486400" cy="606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64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F357D35-3E3E-4EC7-B3AE-C106ABB7D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B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334D921-DCE6-4D92-987F-D98C93F1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E4D942F-489D-4A7B-8983-94254348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8F0F547-5526-40CC-8397-442101C26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768667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593BD913-0EB6-48A4-B22A-6A4DE089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6924" y="857675"/>
            <a:ext cx="4566230" cy="38470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dirty="0" err="1">
                <a:solidFill>
                  <a:srgbClr val="FFFFFF"/>
                </a:solidFill>
              </a:rPr>
              <a:t>Oración</a:t>
            </a:r>
            <a:r>
              <a:rPr lang="en-US" sz="3000" dirty="0">
                <a:solidFill>
                  <a:srgbClr val="FFFFFF"/>
                </a:solidFill>
              </a:rPr>
              <a:t>: </a:t>
            </a:r>
            <a:br>
              <a:rPr lang="en-US" sz="3000" dirty="0">
                <a:solidFill>
                  <a:srgbClr val="FFFFFF"/>
                </a:solidFill>
              </a:rPr>
            </a:br>
            <a:br>
              <a:rPr lang="en-US" sz="3000" dirty="0">
                <a:solidFill>
                  <a:srgbClr val="FFFFFF"/>
                </a:solidFill>
              </a:rPr>
            </a:br>
            <a:r>
              <a:rPr lang="en-US" sz="3000" dirty="0" err="1">
                <a:solidFill>
                  <a:srgbClr val="FFFFFF"/>
                </a:solidFill>
              </a:rPr>
              <a:t>Señor</a:t>
            </a:r>
            <a:r>
              <a:rPr lang="en-US" sz="3000" dirty="0">
                <a:solidFill>
                  <a:srgbClr val="FFFFFF"/>
                </a:solidFill>
              </a:rPr>
              <a:t> Jesús, </a:t>
            </a:r>
            <a:r>
              <a:rPr lang="en-US" sz="3000" dirty="0" err="1">
                <a:solidFill>
                  <a:srgbClr val="FFFFFF"/>
                </a:solidFill>
              </a:rPr>
              <a:t>ayudame</a:t>
            </a:r>
            <a:r>
              <a:rPr lang="en-US" sz="3000" dirty="0">
                <a:solidFill>
                  <a:srgbClr val="FFFFFF"/>
                </a:solidFill>
              </a:rPr>
              <a:t> a </a:t>
            </a:r>
            <a:r>
              <a:rPr lang="en-US" sz="3000" dirty="0" err="1">
                <a:solidFill>
                  <a:srgbClr val="FFFFFF"/>
                </a:solidFill>
              </a:rPr>
              <a:t>siempre</a:t>
            </a:r>
            <a:r>
              <a:rPr lang="en-US" sz="3000" dirty="0">
                <a:solidFill>
                  <a:srgbClr val="FFFFFF"/>
                </a:solidFill>
              </a:rPr>
              <a:t> </a:t>
            </a:r>
            <a:r>
              <a:rPr lang="en-US" sz="3000" dirty="0" err="1">
                <a:solidFill>
                  <a:srgbClr val="FFFFFF"/>
                </a:solidFill>
              </a:rPr>
              <a:t>hacer</a:t>
            </a:r>
            <a:r>
              <a:rPr lang="en-US" sz="3000" dirty="0">
                <a:solidFill>
                  <a:srgbClr val="FFFFFF"/>
                </a:solidFill>
              </a:rPr>
              <a:t> </a:t>
            </a:r>
            <a:r>
              <a:rPr lang="en-US" sz="3000" dirty="0" err="1">
                <a:solidFill>
                  <a:srgbClr val="FFFFFF"/>
                </a:solidFill>
              </a:rPr>
              <a:t>Tu</a:t>
            </a:r>
            <a:r>
              <a:rPr lang="en-US" sz="3000" dirty="0">
                <a:solidFill>
                  <a:srgbClr val="FFFFFF"/>
                </a:solidFill>
              </a:rPr>
              <a:t> </a:t>
            </a:r>
            <a:r>
              <a:rPr lang="en-US" sz="3000" dirty="0" err="1">
                <a:solidFill>
                  <a:srgbClr val="FFFFFF"/>
                </a:solidFill>
              </a:rPr>
              <a:t>voluntad</a:t>
            </a:r>
            <a:r>
              <a:rPr lang="en-US" sz="3000" dirty="0">
                <a:solidFill>
                  <a:srgbClr val="FFFFFF"/>
                </a:solidFill>
              </a:rPr>
              <a:t>, no </a:t>
            </a:r>
            <a:r>
              <a:rPr lang="en-US" sz="3000" dirty="0" err="1">
                <a:solidFill>
                  <a:srgbClr val="FFFFFF"/>
                </a:solidFill>
              </a:rPr>
              <a:t>sólo</a:t>
            </a:r>
            <a:r>
              <a:rPr lang="en-US" sz="3000" dirty="0">
                <a:solidFill>
                  <a:srgbClr val="FFFFFF"/>
                </a:solidFill>
              </a:rPr>
              <a:t> con mis palabras, </a:t>
            </a:r>
            <a:r>
              <a:rPr lang="en-US" sz="3000" dirty="0" err="1">
                <a:solidFill>
                  <a:srgbClr val="FFFFFF"/>
                </a:solidFill>
              </a:rPr>
              <a:t>sino</a:t>
            </a:r>
            <a:r>
              <a:rPr lang="en-US" sz="3000" dirty="0">
                <a:solidFill>
                  <a:srgbClr val="FFFFFF"/>
                </a:solidFill>
              </a:rPr>
              <a:t> </a:t>
            </a:r>
            <a:r>
              <a:rPr lang="en-US" sz="3000" dirty="0" err="1">
                <a:solidFill>
                  <a:srgbClr val="FFFFFF"/>
                </a:solidFill>
              </a:rPr>
              <a:t>también</a:t>
            </a:r>
            <a:r>
              <a:rPr lang="en-US" sz="3000" dirty="0">
                <a:solidFill>
                  <a:srgbClr val="FFFFFF"/>
                </a:solidFill>
              </a:rPr>
              <a:t> con mis </a:t>
            </a:r>
            <a:r>
              <a:rPr lang="en-US" sz="3000" dirty="0" err="1">
                <a:solidFill>
                  <a:srgbClr val="FFFFFF"/>
                </a:solidFill>
              </a:rPr>
              <a:t>acciones</a:t>
            </a:r>
            <a:r>
              <a:rPr lang="en-US" sz="3000" dirty="0">
                <a:solidFill>
                  <a:srgbClr val="FFFFFF"/>
                </a:solidFill>
              </a:rPr>
              <a:t>. </a:t>
            </a:r>
            <a:br>
              <a:rPr lang="en-US" sz="3000" dirty="0">
                <a:solidFill>
                  <a:srgbClr val="FFFFFF"/>
                </a:solidFill>
              </a:rPr>
            </a:br>
            <a:r>
              <a:rPr lang="en-US" sz="3000" dirty="0" err="1">
                <a:solidFill>
                  <a:srgbClr val="FFFFFF"/>
                </a:solidFill>
              </a:rPr>
              <a:t>Amén</a:t>
            </a:r>
            <a:endParaRPr lang="en-US" sz="3000" dirty="0">
              <a:solidFill>
                <a:srgbClr val="FFFFFF"/>
              </a:solidFill>
            </a:endParaRP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8F1A47E-D606-4101-8FC8-0B8AA39B99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8" r="3751" b="-1"/>
          <a:stretch/>
        </p:blipFill>
        <p:spPr bwMode="auto">
          <a:xfrm>
            <a:off x="872064" y="857675"/>
            <a:ext cx="4593715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46628" y="1783959"/>
            <a:ext cx="46452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>
                <a:latin typeface="+mj-lt"/>
                <a:ea typeface="+mj-ea"/>
                <a:cs typeface="+mj-cs"/>
              </a:rPr>
              <a:t>Actividad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220" name="Picture 4" descr="Etiquetas para regalos, tarros, postales etc... | Aprender ...">
            <a:extLst>
              <a:ext uri="{FF2B5EF4-FFF2-40B4-BE49-F238E27FC236}">
                <a16:creationId xmlns:a16="http://schemas.microsoft.com/office/drawing/2014/main" id="{92735DC5-3BF0-4E3D-B673-B04CD02058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" r="2" b="2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744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361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Ministerio  Amigos de Jesús y María</vt:lpstr>
      <vt:lpstr>Mateo 21, 28-32 La parábola de los dos hijos</vt:lpstr>
      <vt:lpstr>Un hombre que tenía dos hijos fue a ver al primero y le ordenó: ‘Hijo, ve a trabajar hoy en la viña’. </vt:lpstr>
      <vt:lpstr>El padre se dirigió al segundo y le dijo lo mismo. Éste le respondió: </vt:lpstr>
      <vt:lpstr>¿Cuál de los dos hizo la voluntad del padre?”</vt:lpstr>
      <vt:lpstr>¿Qué quiere enseñarnos Jesús?</vt:lpstr>
      <vt:lpstr>Con esta parábola vemos que Dios quiere que le demostremos nuestro amor con HECHOS, no solo con PALABRAS, </vt:lpstr>
      <vt:lpstr>Oración:   Señor Jesús, ayudame a siempre hacer Tu voluntad, no sólo con mis palabras, sino también con mis acciones.  Amén</vt:lpstr>
      <vt:lpstr>PowerPoint Presentation</vt:lpstr>
      <vt:lpstr>PowerPoint Presentation</vt:lpstr>
      <vt:lpstr>PowerPoint Presentation</vt:lpstr>
      <vt:lpstr>Historia del Antiguo Testamento: Jonás y la Ballena, (Bible Tales, https://youtu.be/x2-ALD_hZeQ) </vt:lpstr>
      <vt:lpstr>The Power Shuffle https://youtu.be/JNEAtmq6oTE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Varona</dc:creator>
  <cp:lastModifiedBy>Maria Varona</cp:lastModifiedBy>
  <cp:revision>50</cp:revision>
  <dcterms:created xsi:type="dcterms:W3CDTF">2020-07-14T14:58:41Z</dcterms:created>
  <dcterms:modified xsi:type="dcterms:W3CDTF">2021-08-24T22:36:43Z</dcterms:modified>
</cp:coreProperties>
</file>