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1" r:id="rId4"/>
    <p:sldId id="277" r:id="rId5"/>
    <p:sldId id="278" r:id="rId6"/>
    <p:sldId id="257" r:id="rId7"/>
    <p:sldId id="269" r:id="rId8"/>
    <p:sldId id="279" r:id="rId9"/>
    <p:sldId id="283" r:id="rId10"/>
    <p:sldId id="284" r:id="rId11"/>
    <p:sldId id="281" r:id="rId12"/>
    <p:sldId id="282" r:id="rId13"/>
    <p:sldId id="280" r:id="rId14"/>
    <p:sldId id="285" r:id="rId15"/>
    <p:sldId id="288" r:id="rId16"/>
    <p:sldId id="293" r:id="rId17"/>
    <p:sldId id="289" r:id="rId18"/>
    <p:sldId id="286" r:id="rId19"/>
    <p:sldId id="290" r:id="rId20"/>
    <p:sldId id="270" r:id="rId21"/>
    <p:sldId id="291" r:id="rId22"/>
    <p:sldId id="292" r:id="rId23"/>
    <p:sldId id="294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hyperlink" Target="https://www.google.com/url?sa=i&amp;url=http://clipart-library.com/clip-art/thumbs-up-png-transparent-18.htm&amp;psig=AOvVaw18E2GNNnWGSRa8L4nWla_7&amp;ust=1601489963808000&amp;source=images&amp;cd=vfe&amp;ved=0CAIQjRxqFwoTCJCipJn9juwCFQAAAAAdAAAAABAD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7fLUfrPtw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eac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hDUxfU289L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722" y="0"/>
            <a:ext cx="9144000" cy="2387600"/>
          </a:xfrm>
        </p:spPr>
        <p:txBody>
          <a:bodyPr/>
          <a:lstStyle/>
          <a:p>
            <a:r>
              <a:rPr lang="en-US" dirty="0" err="1"/>
              <a:t>Ministerio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0627" y="2785297"/>
            <a:ext cx="9144000" cy="2387600"/>
          </a:xfrm>
        </p:spPr>
        <p:txBody>
          <a:bodyPr/>
          <a:lstStyle/>
          <a:p>
            <a:r>
              <a:rPr lang="en-US" dirty="0"/>
              <a:t>Grupo de </a:t>
            </a:r>
            <a:r>
              <a:rPr lang="en-US" dirty="0" err="1"/>
              <a:t>Oración</a:t>
            </a:r>
            <a:r>
              <a:rPr lang="en-US" dirty="0"/>
              <a:t> para </a:t>
            </a:r>
            <a:r>
              <a:rPr lang="en-US" dirty="0" err="1"/>
              <a:t>Niños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Ciclo</a:t>
            </a:r>
            <a:r>
              <a:rPr lang="en-US" dirty="0"/>
              <a:t> A – XXVII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endParaRPr lang="en-US" dirty="0"/>
          </a:p>
          <a:p>
            <a:r>
              <a:rPr lang="en-US" dirty="0"/>
              <a:t>La Piedra que </a:t>
            </a:r>
            <a:r>
              <a:rPr lang="en-US" dirty="0" err="1"/>
              <a:t>Desecharon</a:t>
            </a:r>
            <a:r>
              <a:rPr lang="en-US" dirty="0"/>
              <a:t> - </a:t>
            </a:r>
            <a:r>
              <a:rPr lang="es-ES" dirty="0"/>
              <a:t>Mateo 21, 33-43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3" y="309847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8" y="0"/>
            <a:ext cx="122185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6021659"/>
            <a:ext cx="6646127" cy="8363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Le echaron mano, lo sacaron de la viña y lo mataron. 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7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2" y="0"/>
            <a:ext cx="12213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015" y="446049"/>
            <a:ext cx="10694019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>
                <a:latin typeface="Comic Sans MS" panose="030F0702030302020204" pitchFamily="66" charset="0"/>
                <a:ea typeface="+mj-ea"/>
                <a:cs typeface="+mj-cs"/>
              </a:rPr>
              <a:t>Dará muerte terrible a esos crueles y </a:t>
            </a:r>
          </a:p>
          <a:p>
            <a:pPr algn="ctr"/>
            <a:r>
              <a:rPr lang="es-ES" sz="3500" b="1" dirty="0">
                <a:latin typeface="Comic Sans MS" panose="030F0702030302020204" pitchFamily="66" charset="0"/>
                <a:ea typeface="+mj-ea"/>
                <a:cs typeface="+mj-cs"/>
              </a:rPr>
              <a:t>alquilará la viña a otros trabajadores, que </a:t>
            </a:r>
          </a:p>
          <a:p>
            <a:pPr algn="ctr"/>
            <a:r>
              <a:rPr lang="es-ES" sz="3500" b="1" dirty="0">
                <a:latin typeface="Comic Sans MS" panose="030F0702030302020204" pitchFamily="66" charset="0"/>
                <a:ea typeface="+mj-ea"/>
                <a:cs typeface="+mj-cs"/>
              </a:rPr>
              <a:t>le entreguen los frutos a su tiempo</a:t>
            </a:r>
            <a:endParaRPr lang="en-US" sz="35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67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" y="0"/>
            <a:ext cx="12194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05"/>
            <a:ext cx="12191999" cy="690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7"/>
            <a:ext cx="795082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latin typeface="Comic Sans MS" panose="030F0702030302020204" pitchFamily="66" charset="0"/>
              </a:rPr>
              <a:t>Por esta razón les digo que les será quitado a ustedes el Reino de Dios y se le dará a un pueblo que produzca sus frutos’’.</a:t>
            </a:r>
            <a:endParaRPr lang="en-US" sz="2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7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523" y="294073"/>
            <a:ext cx="4217020" cy="98417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500" b="1" dirty="0">
                <a:latin typeface="Comic Sans MS" panose="030F0702030302020204" pitchFamily="66" charset="0"/>
              </a:rPr>
              <a:t>¿Quién representa el propietario? </a:t>
            </a:r>
            <a:endParaRPr lang="en-US" sz="35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7957" cy="3305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09" y="189571"/>
            <a:ext cx="4259767" cy="691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3062" y="150537"/>
            <a:ext cx="1003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DIOS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5613" y="1677558"/>
            <a:ext cx="4928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¿Quienes representan los trabajadores a quien les alquiló la viña?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" y="228982"/>
            <a:ext cx="26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Los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sumos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sacerdotes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y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ancianos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del pueblo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5613" y="3955795"/>
            <a:ext cx="519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¿Qué representa la viña? </a:t>
            </a:r>
            <a:endParaRPr lang="en-US" sz="32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8156"/>
            <a:ext cx="6677957" cy="3529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" y="3495207"/>
            <a:ext cx="3440430" cy="836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" y="3728922"/>
            <a:ext cx="3051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 pueblo de Dios.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5170" y="4937760"/>
            <a:ext cx="4869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Dios les había dado autoridad sobre su pueblo para que los guiaran a Dios, pero no estaban haciéndolo bien.</a:t>
            </a:r>
            <a:endParaRPr lang="en-US" sz="25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536"/>
            <a:ext cx="12102790" cy="959005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sumos sacerdotes y los ancianos del pueblo de Dios guiaban al pueblo con  leyes pero no tenían a Dios en sus corazones.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3" y="1532208"/>
            <a:ext cx="10840833" cy="3887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600" y="5742878"/>
            <a:ext cx="10314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No le hicieron caso al profeta, Juan el Bautista;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y tampoco le hicieron caso a Jesús.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09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540" y="1274973"/>
            <a:ext cx="4160520" cy="320184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¿Qué hicieron los trabajadores cuando el propietario  mandó a sus servidores y después a su hijo para colectar su parte de los frutos de la viña?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503"/>
            <a:ext cx="7280910" cy="3007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35"/>
            <a:ext cx="7298055" cy="3052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2370" y="4859237"/>
            <a:ext cx="4594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Dos veces los maltrataron hasta matarlos para ellos quedarse con la viña.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latin typeface="Comic Sans MS" panose="030F0702030302020204" pitchFamily="66" charset="0"/>
                <a:ea typeface="+mj-ea"/>
                <a:cs typeface="+mj-cs"/>
              </a:rPr>
              <a:t>Quienes representan los servidores y el hijo que el </a:t>
            </a:r>
          </a:p>
          <a:p>
            <a:pPr algn="ctr"/>
            <a:r>
              <a:rPr lang="es-ES" sz="2600" b="1" dirty="0">
                <a:latin typeface="Comic Sans MS" panose="030F0702030302020204" pitchFamily="66" charset="0"/>
                <a:ea typeface="+mj-ea"/>
                <a:cs typeface="+mj-cs"/>
              </a:rPr>
              <a:t>propietario mando a colectar su parte de los frutos de la vina?</a:t>
            </a:r>
            <a:endParaRPr lang="en-US" sz="26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97039"/>
            <a:ext cx="141732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Los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profetas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de Dios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50004"/>
            <a:ext cx="141732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El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hijo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de Dios,</a:t>
            </a: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Jesús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11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362" y="119800"/>
            <a:ext cx="7627433" cy="56042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Jesús les dijo: “La piedra que desecharon los constructores, es ahora la piedra angular.”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946507"/>
            <a:ext cx="7170234" cy="5911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7176" y="3525108"/>
            <a:ext cx="34190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¿Quien es la piedra que desecharon? La piedra angular de nuestra Iglesia Católica que nos sostiene a todos?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14" y="3300761"/>
            <a:ext cx="2666355" cy="3557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58" y="1414238"/>
            <a:ext cx="2419815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JESUS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7525" y="309696"/>
            <a:ext cx="3858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La piedra angular sostiene el edificio. Sin ella, en los tiempos de antes, no podían terminar una construcción.</a:t>
            </a:r>
          </a:p>
        </p:txBody>
      </p:sp>
    </p:spTree>
    <p:extLst>
      <p:ext uri="{BB962C8B-B14F-4D97-AF65-F5344CB8AC3E}">
        <p14:creationId xmlns:p14="http://schemas.microsoft.com/office/powerpoint/2010/main" val="31359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7" y="1677089"/>
            <a:ext cx="2945295" cy="3517763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>
                <a:latin typeface="Comic Sans MS" panose="030F0702030302020204" pitchFamily="66" charset="0"/>
              </a:rPr>
              <a:t>Ellos no reconocieron a Jesús, </a:t>
            </a:r>
            <a:br>
              <a:rPr lang="es-E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el Mesías de Dios, y lo rechazaron.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5191" y="2014050"/>
            <a:ext cx="378680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>
                <a:latin typeface="Comic Sans MS" panose="030F0702030302020204" pitchFamily="66" charset="0"/>
                <a:ea typeface="+mj-ea"/>
                <a:cs typeface="+mj-cs"/>
              </a:rPr>
              <a:t>¿Cómo podemos nosotros reconocer </a:t>
            </a:r>
          </a:p>
          <a:p>
            <a:pPr algn="ctr"/>
            <a:r>
              <a:rPr lang="es-ES" sz="3500" b="1" dirty="0">
                <a:latin typeface="Comic Sans MS" panose="030F0702030302020204" pitchFamily="66" charset="0"/>
                <a:ea typeface="+mj-ea"/>
                <a:cs typeface="+mj-cs"/>
              </a:rPr>
              <a:t>a Jesús en nuestra vida? </a:t>
            </a:r>
            <a:endParaRPr lang="en-US" sz="35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0"/>
            <a:ext cx="54466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361" y="119800"/>
            <a:ext cx="12091639" cy="560426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Comic Sans MS" panose="030F0702030302020204" pitchFamily="66" charset="0"/>
              </a:rPr>
              <a:t>Mateo 21, 33-43 La piedra que desecharon…es la piedra angular.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0" y="946507"/>
            <a:ext cx="7552770" cy="5911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948" y="2517258"/>
            <a:ext cx="2557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¿Quién es la piedra que desecharon?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6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357" y="2259541"/>
            <a:ext cx="2124268" cy="748058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¡Jesús, quiero verte!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0" y="404921"/>
            <a:ext cx="2348282" cy="305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55" y="487966"/>
            <a:ext cx="3157027" cy="2970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84" y="3949148"/>
            <a:ext cx="2961848" cy="2717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43" y="458494"/>
            <a:ext cx="2737621" cy="3000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8" y="3949148"/>
            <a:ext cx="2686425" cy="2688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69" y="3949148"/>
            <a:ext cx="2758413" cy="2717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5" y="3949148"/>
            <a:ext cx="3049582" cy="2717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23" y="0"/>
            <a:ext cx="2744309" cy="1627352"/>
          </a:xfrm>
          <a:prstGeom prst="rect">
            <a:avLst/>
          </a:prstGeom>
        </p:spPr>
      </p:pic>
      <p:pic>
        <p:nvPicPr>
          <p:cNvPr id="1026" name="Picture 2" descr="Thumb signal Clip art - Thumb Up png download - 1307*1600 - Free  Transparent Thumb Signal png Download. - Clip Art Libra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15319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humb signal Clip art - Thumb Up png download - 1307*1600 - Free  Transparent Thumb Signal png Download. - Clip Art Libra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99" y="-2365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umb signal Clip art - Thumb Up png download - 1307*1600 - Free  Transparent Thumb Signal png Download. - Clip Art Libra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322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umb signal Clip art - Thumb Up png download - 1307*1600 - Free  Transparent Thumb Signal png Download. - Clip Art Libra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68" y="3639789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 signal Clip art - Thumb Up png download - 1307*1600 - Free  Transparent Thumb Signal png Download. - Clip Art Libra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09" y="3639788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81" y="865097"/>
            <a:ext cx="2133544" cy="2133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89" y="4226795"/>
            <a:ext cx="2133544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8753"/>
          </a:xfrm>
        </p:spPr>
        <p:txBody>
          <a:bodyPr>
            <a:noAutofit/>
          </a:bodyPr>
          <a:lstStyle/>
          <a:p>
            <a:pPr algn="ctr"/>
            <a:r>
              <a:rPr lang="es-ES" sz="3500" b="1" dirty="0">
                <a:latin typeface="Comic Sans MS" panose="030F0702030302020204" pitchFamily="66" charset="0"/>
              </a:rPr>
              <a:t>Oración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Jesús, ayúdame a siempre verte en el amor de las personas que me rodean, en la belleza de la naturaleza que creaste, y en los eventos de mi vida. Quiero verte siempre. Amen.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3500" b="1" dirty="0">
                <a:latin typeface="Comic Sans MS" panose="030F0702030302020204" pitchFamily="66" charset="0"/>
              </a:rPr>
            </a:br>
            <a:r>
              <a:rPr lang="es-ES" sz="2400" b="1" dirty="0">
                <a:latin typeface="Comic Sans MS" panose="030F0702030302020204" pitchFamily="66" charset="0"/>
              </a:rPr>
              <a:t>Canción (3-7años): Abre mis Ojos Oh Cristo, ICDC Buena Vista, </a:t>
            </a:r>
            <a:r>
              <a:rPr lang="es-ES" sz="2400" b="1" dirty="0">
                <a:latin typeface="Comic Sans MS" panose="030F0702030302020204" pitchFamily="66" charset="0"/>
                <a:hlinkClick r:id="rId2"/>
              </a:rPr>
              <a:t>https://youtu.be/F7fLUfrPtw0</a:t>
            </a:r>
            <a:br>
              <a:rPr lang="es-ES" sz="2400" b="1" dirty="0">
                <a:latin typeface="Comic Sans MS" panose="030F0702030302020204" pitchFamily="66" charset="0"/>
              </a:rPr>
            </a:b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6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0"/>
            <a:ext cx="8481391" cy="689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7182" y="2597426"/>
            <a:ext cx="193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www.fcpeace.com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www.fcpeace.org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6AA31-1E49-46DD-9F74-8B33F8A72B2D}"/>
              </a:ext>
            </a:extLst>
          </p:cNvPr>
          <p:cNvSpPr txBox="1"/>
          <p:nvPr/>
        </p:nvSpPr>
        <p:spPr>
          <a:xfrm>
            <a:off x="10018643" y="4426226"/>
            <a:ext cx="2067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https://youtu.be/hDUxfU289LU</a:t>
            </a:r>
            <a:endParaRPr lang="en-US" dirty="0">
              <a:solidFill>
                <a:srgbClr val="0563C1"/>
              </a:solidFill>
            </a:endParaRPr>
          </a:p>
          <a:p>
            <a:endParaRPr lang="en-US" dirty="0">
              <a:solidFill>
                <a:srgbClr val="0563C1"/>
              </a:solidFill>
            </a:endParaRPr>
          </a:p>
          <a:p>
            <a:r>
              <a:rPr lang="en-US" dirty="0"/>
              <a:t>Angeles </a:t>
            </a:r>
            <a:r>
              <a:rPr lang="en-US" dirty="0" err="1"/>
              <a:t>Volando</a:t>
            </a:r>
            <a:r>
              <a:rPr lang="en-US" dirty="0"/>
              <a:t>,</a:t>
            </a:r>
          </a:p>
          <a:p>
            <a:r>
              <a:rPr lang="en-US" dirty="0"/>
              <a:t>Gladys </a:t>
            </a:r>
            <a:r>
              <a:rPr lang="en-US" dirty="0" err="1"/>
              <a:t>Garcete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2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2" y="356838"/>
            <a:ext cx="11656904" cy="6244684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5450081"/>
            <a:ext cx="12110224" cy="115144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 aquel tiempo, Jesús dijo a los sumos sacerdotes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y a los ancianos del pueblo una parábola: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8" y="0"/>
            <a:ext cx="122121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0188" y="0"/>
            <a:ext cx="793248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“Había una vez un propietario que plantó una viña, lo rodeó con una cerca, abrió un lagar en él, construyó una torre para el vigilante y luego lo alquiló a unos trabajadores y se fue de viaje. 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24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68" y="0"/>
            <a:ext cx="122267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561" y="457200"/>
            <a:ext cx="7335644" cy="16615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Llegado el tiempo de la cosecha, envió a sus criados para pedir su parte de los frutos a los trabajadores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3" y="0"/>
            <a:ext cx="12224483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645" y="546410"/>
            <a:ext cx="102814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Comic Sans MS" panose="030F0702030302020204" pitchFamily="66" charset="0"/>
                <a:ea typeface="+mj-ea"/>
                <a:cs typeface="+mj-cs"/>
              </a:rPr>
              <a:t>Pero éstos se apoderaron de los criados, golpearon a uno, mataron a otro y a otro más lo apedrearon.</a:t>
            </a:r>
            <a:endParaRPr lang="en-US" sz="30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478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" y="1"/>
            <a:ext cx="1217838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883" y="5532438"/>
            <a:ext cx="87630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2800" b="1" dirty="0">
                <a:latin typeface="Comic Sans MS" panose="030F0702030302020204" pitchFamily="66" charset="0"/>
              </a:rPr>
              <a:t>Envió de nuevo a otros criados, en mayor número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que los primeros, y los trataron del mismo modo.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20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2087"/>
            <a:ext cx="5620215" cy="10259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Por último, les mandó a </a:t>
            </a:r>
            <a:br>
              <a:rPr lang="es-ES" sz="3000" b="1" dirty="0">
                <a:latin typeface="Comic Sans MS" panose="030F0702030302020204" pitchFamily="66" charset="0"/>
              </a:rPr>
            </a:br>
            <a:r>
              <a:rPr lang="es-ES" sz="3000" b="1" dirty="0">
                <a:latin typeface="Comic Sans MS" panose="030F0702030302020204" pitchFamily="66" charset="0"/>
              </a:rPr>
              <a:t>su propio hijo, pensando: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631688" y="211873"/>
            <a:ext cx="4415883" cy="3958683"/>
          </a:xfrm>
          <a:prstGeom prst="wedgeEllipseCallout">
            <a:avLst>
              <a:gd name="adj1" fmla="val 45438"/>
              <a:gd name="adj2" fmla="val 472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1" y="1529494"/>
            <a:ext cx="3479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¡A mi hijo lo respetarán!</a:t>
            </a:r>
            <a:endParaRPr lang="en-US" sz="40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3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07982"/>
            <a:ext cx="9902283" cy="15500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Pero cuando los trabajadores lo vieron, se dijeron unos a otros: ‘Éste es el heredero. Vamos a matarlo y nos quedaremos con su herencia’. 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2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649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Ministerio  Amigos de Jesús y María</vt:lpstr>
      <vt:lpstr>Mateo 21, 33-43 La piedra que desecharon…es la piedra angular.</vt:lpstr>
      <vt:lpstr>En aquel tiempo, Jesús dijo a los sumos sacerdotes  y a los ancianos del pueblo una parábola: </vt:lpstr>
      <vt:lpstr>PowerPoint Presentation</vt:lpstr>
      <vt:lpstr>Llegado el tiempo de la cosecha, envió a sus criados para pedir su parte de los frutos a los trabajadores</vt:lpstr>
      <vt:lpstr>PowerPoint Presentation</vt:lpstr>
      <vt:lpstr>Envió de nuevo a otros criados, en mayor número  que los primeros, y los trataron del mismo modo. </vt:lpstr>
      <vt:lpstr>Por último, les mandó a  su propio hijo, pensando:</vt:lpstr>
      <vt:lpstr>Pero cuando los trabajadores lo vieron, se dijeron unos a otros: ‘Éste es el heredero. Vamos a matarlo y nos quedaremos con su herencia’. </vt:lpstr>
      <vt:lpstr>Le echaron mano, lo sacaron de la viña y lo mataron. </vt:lpstr>
      <vt:lpstr>PowerPoint Presentation</vt:lpstr>
      <vt:lpstr>PowerPoint Presentation</vt:lpstr>
      <vt:lpstr>PowerPoint Presentation</vt:lpstr>
      <vt:lpstr>Por esta razón les digo que les será quitado a ustedes el Reino de Dios y se le dará a un pueblo que produzca sus frutos’’.</vt:lpstr>
      <vt:lpstr>¿Quién representa el propietario? </vt:lpstr>
      <vt:lpstr>Los sumos sacerdotes y los ancianos del pueblo de Dios guiaban al pueblo con  leyes pero no tenían a Dios en sus corazones. </vt:lpstr>
      <vt:lpstr>¿Qué hicieron los trabajadores cuando el propietario  mandó a sus servidores y después a su hijo para colectar su parte de los frutos de la viña? </vt:lpstr>
      <vt:lpstr>Jesús les dijo: “La piedra que desecharon los constructores, es ahora la piedra angular.”</vt:lpstr>
      <vt:lpstr>Ellos no reconocieron a Jesús,  el Mesías de Dios, y lo rechazaron.</vt:lpstr>
      <vt:lpstr>PowerPoint Presentation</vt:lpstr>
      <vt:lpstr>¡Jesús, quiero verte!</vt:lpstr>
      <vt:lpstr>Oración  Jesús, ayúdame a siempre verte en el amor de las personas que me rodean, en la belleza de la naturaleza que creaste, y en los eventos de mi vida. Quiero verte siempre. Amen.  Canción (3-7años): Abre mis Ojos Oh Cristo, ICDC Buena Vista, https://youtu.be/F7fLUfrPtw0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80</cp:revision>
  <dcterms:created xsi:type="dcterms:W3CDTF">2020-07-14T14:58:41Z</dcterms:created>
  <dcterms:modified xsi:type="dcterms:W3CDTF">2021-08-24T22:38:11Z</dcterms:modified>
</cp:coreProperties>
</file>