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6" r:id="rId4"/>
    <p:sldId id="277" r:id="rId5"/>
    <p:sldId id="257" r:id="rId6"/>
    <p:sldId id="258" r:id="rId7"/>
    <p:sldId id="260" r:id="rId8"/>
    <p:sldId id="259" r:id="rId9"/>
    <p:sldId id="261" r:id="rId10"/>
    <p:sldId id="263" r:id="rId11"/>
    <p:sldId id="262" r:id="rId12"/>
    <p:sldId id="268" r:id="rId13"/>
    <p:sldId id="269" r:id="rId14"/>
    <p:sldId id="270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FA6"/>
    <a:srgbClr val="F4FA0C"/>
    <a:srgbClr val="13D8F3"/>
    <a:srgbClr val="21E534"/>
    <a:srgbClr val="CC1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youtu.be/sxK3JicbEw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uth Olarte_tkm (rutholarte_tkm) en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</p:spPr>
      </p:pic>
      <p:pic>
        <p:nvPicPr>
          <p:cNvPr id="4" name="Picture 3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336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48768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Ministerio</a:t>
            </a:r>
            <a:r>
              <a:rPr lang="en-US" dirty="0">
                <a:latin typeface="Arial Black" pitchFamily="34" charset="0"/>
              </a:rPr>
              <a:t> de Amigos de </a:t>
            </a:r>
            <a:r>
              <a:rPr lang="en-US" dirty="0" err="1">
                <a:latin typeface="Arial Black" pitchFamily="34" charset="0"/>
              </a:rPr>
              <a:t>Jesús</a:t>
            </a:r>
            <a:r>
              <a:rPr lang="en-US" dirty="0">
                <a:latin typeface="Arial Black" pitchFamily="34" charset="0"/>
              </a:rPr>
              <a:t> y </a:t>
            </a:r>
            <a:r>
              <a:rPr lang="en-US" dirty="0" err="1">
                <a:latin typeface="Arial Black" pitchFamily="34" charset="0"/>
              </a:rPr>
              <a:t>María</a:t>
            </a:r>
            <a:endParaRPr lang="en-US" dirty="0">
              <a:latin typeface="Arial Black" pitchFamily="34" charset="0"/>
            </a:endParaRPr>
          </a:p>
          <a:p>
            <a:pPr algn="ctr"/>
            <a:r>
              <a:rPr lang="en-US" b="1" dirty="0" err="1"/>
              <a:t>Ciclo</a:t>
            </a:r>
            <a:r>
              <a:rPr lang="en-US" b="1" dirty="0"/>
              <a:t> A – XXX Domingo del </a:t>
            </a:r>
            <a:r>
              <a:rPr lang="en-US" b="1" dirty="0" err="1"/>
              <a:t>Tiempo</a:t>
            </a:r>
            <a:r>
              <a:rPr lang="en-US" b="1" dirty="0"/>
              <a:t> </a:t>
            </a:r>
            <a:r>
              <a:rPr lang="en-US" b="1"/>
              <a:t>Ordinario</a:t>
            </a:r>
            <a:endParaRPr lang="en-US" b="1" dirty="0"/>
          </a:p>
          <a:p>
            <a:pPr algn="ctr"/>
            <a:r>
              <a:rPr lang="en-US" dirty="0"/>
              <a:t>El Gran </a:t>
            </a:r>
            <a:r>
              <a:rPr lang="en-US" dirty="0" err="1"/>
              <a:t>Mandamiento</a:t>
            </a:r>
            <a:r>
              <a:rPr lang="en-US" dirty="0"/>
              <a:t> del Amor</a:t>
            </a:r>
          </a:p>
          <a:p>
            <a:pPr algn="ctr"/>
            <a:r>
              <a:rPr lang="en-US" dirty="0"/>
              <a:t>Mateo 22, 34-40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39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921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4800" y="3048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     ¿</a:t>
            </a:r>
            <a:r>
              <a:rPr lang="en-US" sz="2000" dirty="0" err="1">
                <a:latin typeface="Arial Black" pitchFamily="34" charset="0"/>
              </a:rPr>
              <a:t>Quiénes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eran</a:t>
            </a:r>
            <a:r>
              <a:rPr lang="en-US" sz="2000" dirty="0">
                <a:latin typeface="Arial Black" pitchFamily="34" charset="0"/>
              </a:rPr>
              <a:t> los </a:t>
            </a:r>
            <a:r>
              <a:rPr lang="en-US" sz="2000" dirty="0" err="1">
                <a:latin typeface="Arial Black" pitchFamily="34" charset="0"/>
              </a:rPr>
              <a:t>saduceos</a:t>
            </a:r>
            <a:r>
              <a:rPr lang="en-US" sz="2000" dirty="0">
                <a:latin typeface="Arial Black" pitchFamily="34" charset="0"/>
              </a:rPr>
              <a:t>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8382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Eran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una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clase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alta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de la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época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, con mucho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poder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muy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materialistas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y no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creían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de la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resurrección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438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¿</a:t>
            </a:r>
            <a:r>
              <a:rPr lang="en-US" sz="2000" dirty="0" err="1">
                <a:latin typeface="Arial Black" pitchFamily="34" charset="0"/>
              </a:rPr>
              <a:t>Quiénes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eran</a:t>
            </a:r>
            <a:r>
              <a:rPr lang="en-US" sz="2000" dirty="0">
                <a:latin typeface="Arial Black" pitchFamily="34" charset="0"/>
              </a:rPr>
              <a:t> los </a:t>
            </a:r>
            <a:r>
              <a:rPr lang="en-US" sz="2000" dirty="0" err="1">
                <a:latin typeface="Arial Black" pitchFamily="34" charset="0"/>
              </a:rPr>
              <a:t>fariseos</a:t>
            </a:r>
            <a:r>
              <a:rPr lang="en-US" sz="2000" dirty="0">
                <a:latin typeface="Arial Black" pitchFamily="34" charset="0"/>
              </a:rPr>
              <a:t>?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971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Ellos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cumplían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rigurosamente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la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Ley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,  se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creían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perfectos y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despreciaban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quien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no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cumpliese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con la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Ley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itchFamily="34" charset="0"/>
              </a:rPr>
              <a:t>Para </a:t>
            </a:r>
            <a:r>
              <a:rPr lang="en-US" sz="2000" dirty="0" err="1">
                <a:latin typeface="Arial Black" pitchFamily="34" charset="0"/>
              </a:rPr>
              <a:t>ese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entonces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habian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más</a:t>
            </a:r>
            <a:r>
              <a:rPr lang="en-US" sz="2000" dirty="0">
                <a:latin typeface="Arial Black" pitchFamily="34" charset="0"/>
              </a:rPr>
              <a:t> de 600 </a:t>
            </a:r>
            <a:r>
              <a:rPr lang="en-US" sz="2000" dirty="0" err="1">
                <a:latin typeface="Arial Black" pitchFamily="34" charset="0"/>
              </a:rPr>
              <a:t>reglas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que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tenían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que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cumplir</a:t>
            </a:r>
            <a:r>
              <a:rPr lang="en-US" sz="2000" dirty="0">
                <a:latin typeface="Arial Black" pitchFamily="34" charset="0"/>
              </a:rPr>
              <a:t> los </a:t>
            </a:r>
            <a:r>
              <a:rPr lang="en-US" sz="2000" dirty="0" err="1">
                <a:latin typeface="Arial Black" pitchFamily="34" charset="0"/>
              </a:rPr>
              <a:t>fariseos</a:t>
            </a:r>
            <a:r>
              <a:rPr lang="en-US" sz="2000" dirty="0">
                <a:latin typeface="Arial Black" pitchFamily="34" charset="0"/>
              </a:rPr>
              <a:t> y maestros de la </a:t>
            </a:r>
            <a:r>
              <a:rPr lang="en-US" sz="2000" dirty="0" err="1">
                <a:latin typeface="Arial Black" pitchFamily="34" charset="0"/>
              </a:rPr>
              <a:t>Ley</a:t>
            </a:r>
            <a:r>
              <a:rPr lang="en-US" sz="2000" dirty="0">
                <a:latin typeface="Arial Black" pitchFamily="34" charset="0"/>
              </a:rPr>
              <a:t>. Y </a:t>
            </a:r>
            <a:r>
              <a:rPr lang="en-US" sz="2000" dirty="0" err="1">
                <a:latin typeface="Arial Black" pitchFamily="34" charset="0"/>
              </a:rPr>
              <a:t>como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quer</a:t>
            </a:r>
            <a:r>
              <a:rPr lang="es-ES" sz="2000" dirty="0" err="1">
                <a:latin typeface="Arial Black" pitchFamily="34" charset="0"/>
              </a:rPr>
              <a:t>ían</a:t>
            </a:r>
            <a:r>
              <a:rPr lang="es-ES" sz="2000" dirty="0">
                <a:latin typeface="Arial Black" pitchFamily="34" charset="0"/>
              </a:rPr>
              <a:t> poner a prueba a Jesús le preguntan…. </a:t>
            </a:r>
            <a:r>
              <a:rPr lang="en-US" sz="2000" dirty="0" err="1">
                <a:latin typeface="Arial Black" pitchFamily="34" charset="0"/>
              </a:rPr>
              <a:t>Cuál</a:t>
            </a:r>
            <a:r>
              <a:rPr lang="en-US" sz="2000" dirty="0">
                <a:latin typeface="Arial Black" pitchFamily="34" charset="0"/>
              </a:rPr>
              <a:t> era el </a:t>
            </a:r>
            <a:r>
              <a:rPr lang="en-US" sz="2000" dirty="0" err="1">
                <a:latin typeface="Arial Black" pitchFamily="34" charset="0"/>
              </a:rPr>
              <a:t>mandamiento</a:t>
            </a:r>
            <a:r>
              <a:rPr lang="en-US" sz="2000" dirty="0">
                <a:latin typeface="Arial Black" pitchFamily="34" charset="0"/>
              </a:rPr>
              <a:t> MAS IMPORTANTE….</a:t>
            </a: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401301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4267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Arial Black" pitchFamily="34" charset="0"/>
              </a:rPr>
              <a:t>Amar a Dios con todo tu corazón, con toda tu alma y con todas tus fuerzas. </a:t>
            </a:r>
          </a:p>
          <a:p>
            <a:pPr marL="342900" indent="-342900" algn="just">
              <a:buFont typeface="+mj-lt"/>
              <a:buAutoNum type="arabicPeriod"/>
            </a:pPr>
            <a:endParaRPr lang="es-ES" b="1" dirty="0">
              <a:latin typeface="Arial Black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latin typeface="Arial Black" pitchFamily="34" charset="0"/>
              </a:rPr>
              <a:t>Amar a tu prójimo como a ti mismo.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3810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Jesús resume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</a:rPr>
              <a:t>todas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</a:rPr>
              <a:t>estas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</a:rPr>
              <a:t>leyes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 en una sola  EL AMOR.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029200" cy="36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ÓMO DAR CLASE DE RELIGIÓN&#10;6-7 AÑOS&#10; ">
            <a:extLst>
              <a:ext uri="{FF2B5EF4-FFF2-40B4-BE49-F238E27FC236}">
                <a16:creationId xmlns:a16="http://schemas.microsoft.com/office/drawing/2014/main" id="{F854A02D-F9FE-4DA5-A838-89B28ACC5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0969" r="9639" b="1267"/>
          <a:stretch/>
        </p:blipFill>
        <p:spPr bwMode="auto">
          <a:xfrm>
            <a:off x="304800" y="1524000"/>
            <a:ext cx="8153399" cy="45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ACTIVIDAD</a:t>
            </a:r>
            <a:endParaRPr lang="en-US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392DE-1D8D-43EA-B22A-34F8DB876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" y="0"/>
            <a:ext cx="90798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B3250-C10F-4E83-AB8B-82DB6D54D6C0}"/>
              </a:ext>
            </a:extLst>
          </p:cNvPr>
          <p:cNvSpPr txBox="1"/>
          <p:nvPr/>
        </p:nvSpPr>
        <p:spPr>
          <a:xfrm>
            <a:off x="533400" y="2819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F2704-94ED-4D01-891F-9A33E3B86571}"/>
              </a:ext>
            </a:extLst>
          </p:cNvPr>
          <p:cNvSpPr txBox="1"/>
          <p:nvPr/>
        </p:nvSpPr>
        <p:spPr>
          <a:xfrm>
            <a:off x="1143000" y="285105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52BA5-5ABB-4EDF-BA99-D0FCB2A5EF97}"/>
              </a:ext>
            </a:extLst>
          </p:cNvPr>
          <p:cNvSpPr txBox="1"/>
          <p:nvPr/>
        </p:nvSpPr>
        <p:spPr>
          <a:xfrm>
            <a:off x="1752600" y="285105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6DFFD-A080-45F2-B2D5-6B4E2F6A6CE1}"/>
              </a:ext>
            </a:extLst>
          </p:cNvPr>
          <p:cNvSpPr txBox="1"/>
          <p:nvPr/>
        </p:nvSpPr>
        <p:spPr>
          <a:xfrm>
            <a:off x="2350477" y="285105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9932A-79BE-4A68-86AF-87432EBC9241}"/>
              </a:ext>
            </a:extLst>
          </p:cNvPr>
          <p:cNvSpPr txBox="1"/>
          <p:nvPr/>
        </p:nvSpPr>
        <p:spPr>
          <a:xfrm>
            <a:off x="2912012" y="285105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77293-BD8E-449E-BDE9-D24750216DF6}"/>
              </a:ext>
            </a:extLst>
          </p:cNvPr>
          <p:cNvSpPr txBox="1"/>
          <p:nvPr/>
        </p:nvSpPr>
        <p:spPr>
          <a:xfrm>
            <a:off x="3485857" y="2819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194FA-CCFB-4575-994D-1966CCDE0B0E}"/>
              </a:ext>
            </a:extLst>
          </p:cNvPr>
          <p:cNvSpPr txBox="1"/>
          <p:nvPr/>
        </p:nvSpPr>
        <p:spPr>
          <a:xfrm>
            <a:off x="4081976" y="2819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89E8D-6CBB-40ED-894E-7F5B8C8B668D}"/>
              </a:ext>
            </a:extLst>
          </p:cNvPr>
          <p:cNvSpPr txBox="1"/>
          <p:nvPr/>
        </p:nvSpPr>
        <p:spPr>
          <a:xfrm>
            <a:off x="4592345" y="285105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2DD63-AEF7-437B-AD56-2AAAADC08F58}"/>
              </a:ext>
            </a:extLst>
          </p:cNvPr>
          <p:cNvSpPr txBox="1"/>
          <p:nvPr/>
        </p:nvSpPr>
        <p:spPr>
          <a:xfrm>
            <a:off x="5242427" y="285105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08BA0-94A0-428F-A246-18FB57A2E3E7}"/>
              </a:ext>
            </a:extLst>
          </p:cNvPr>
          <p:cNvSpPr txBox="1"/>
          <p:nvPr/>
        </p:nvSpPr>
        <p:spPr>
          <a:xfrm>
            <a:off x="5828714" y="2819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07031-3081-409E-AD96-F88F6621D65A}"/>
              </a:ext>
            </a:extLst>
          </p:cNvPr>
          <p:cNvSpPr txBox="1"/>
          <p:nvPr/>
        </p:nvSpPr>
        <p:spPr>
          <a:xfrm>
            <a:off x="6339083" y="2819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03A1A-0187-470B-B462-8EE1B86808B7}"/>
              </a:ext>
            </a:extLst>
          </p:cNvPr>
          <p:cNvSpPr txBox="1"/>
          <p:nvPr/>
        </p:nvSpPr>
        <p:spPr>
          <a:xfrm>
            <a:off x="6934200" y="2819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BD812-E266-47E7-8CBF-4E415ABD29AE}"/>
              </a:ext>
            </a:extLst>
          </p:cNvPr>
          <p:cNvSpPr txBox="1"/>
          <p:nvPr/>
        </p:nvSpPr>
        <p:spPr>
          <a:xfrm>
            <a:off x="7529317" y="2819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AE0183-F2DB-4231-910C-1AD280B0243B}"/>
              </a:ext>
            </a:extLst>
          </p:cNvPr>
          <p:cNvSpPr txBox="1"/>
          <p:nvPr/>
        </p:nvSpPr>
        <p:spPr>
          <a:xfrm>
            <a:off x="8108058" y="2819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 Black" pitchFamily="34" charset="0"/>
              </a:rPr>
              <a:t>ORACION.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480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Black" pitchFamily="34" charset="0"/>
              </a:rPr>
              <a:t>Jesús, </a:t>
            </a:r>
          </a:p>
          <a:p>
            <a:endParaRPr lang="es-ES" dirty="0">
              <a:latin typeface="Arial Black" pitchFamily="34" charset="0"/>
            </a:endParaRPr>
          </a:p>
          <a:p>
            <a:pPr algn="just"/>
            <a:r>
              <a:rPr lang="es-ES" dirty="0">
                <a:latin typeface="Arial Black" pitchFamily="34" charset="0"/>
              </a:rPr>
              <a:t>Señor, ayúdame a amar como Tú amas, extendiendo mi corazón en los dos horizontes que me muestras. Enséñame a amar hoy un poco más, a darme un poco más, y así contribuir con la construcción de tu Reino                                    </a:t>
            </a:r>
          </a:p>
          <a:p>
            <a:pPr algn="just"/>
            <a:r>
              <a:rPr lang="es-ES" dirty="0">
                <a:latin typeface="Arial Black" pitchFamily="34" charset="0"/>
              </a:rPr>
              <a:t>                       Amen</a:t>
            </a:r>
          </a:p>
          <a:p>
            <a:endParaRPr lang="es-ES" dirty="0">
              <a:latin typeface="Arial Black" pitchFamily="34" charset="0"/>
            </a:endParaRPr>
          </a:p>
          <a:p>
            <a:endParaRPr lang="es-ES" dirty="0">
              <a:latin typeface="Arial Black" pitchFamily="34" charset="0"/>
            </a:endParaRPr>
          </a:p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Canción</a:t>
            </a:r>
            <a:r>
              <a:rPr lang="es-ES" dirty="0"/>
              <a:t>: </a:t>
            </a:r>
          </a:p>
          <a:p>
            <a:r>
              <a:rPr lang="es-ES" dirty="0"/>
              <a:t>Amor sin límite de José Luis Perales 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https://youtu.be/sxK3JicbEwo</a:t>
            </a:r>
            <a:endParaRPr lang="en-US" dirty="0"/>
          </a:p>
          <a:p>
            <a:endParaRPr lang="es-ES" dirty="0"/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2" descr="CLASE ROQUITAS: EL TEMPLO ES UN LUGAR PARA OR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3718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88772" cy="6221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76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Comencemos</a:t>
            </a:r>
            <a:r>
              <a:rPr lang="en-US" b="1" dirty="0"/>
              <a:t> </a:t>
            </a:r>
            <a:r>
              <a:rPr lang="en-US" b="1" dirty="0" err="1"/>
              <a:t>Invocando</a:t>
            </a:r>
            <a:r>
              <a:rPr lang="en-US" b="1" dirty="0"/>
              <a:t> la </a:t>
            </a:r>
            <a:r>
              <a:rPr lang="en-US" b="1" dirty="0" err="1"/>
              <a:t>presencia</a:t>
            </a:r>
            <a:r>
              <a:rPr lang="en-US" b="1" dirty="0"/>
              <a:t> del </a:t>
            </a:r>
            <a:r>
              <a:rPr lang="en-US" b="1" dirty="0" err="1"/>
              <a:t>Espíritu</a:t>
            </a:r>
            <a:r>
              <a:rPr lang="en-US" b="1" dirty="0"/>
              <a:t> Santo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81000" y="152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FIESTA DE SAN JUAN PABLO II</a:t>
            </a:r>
          </a:p>
          <a:p>
            <a:pPr algn="ctr"/>
            <a:r>
              <a:rPr lang="en-US" sz="2800" dirty="0">
                <a:latin typeface="Arial Black" pitchFamily="34" charset="0"/>
              </a:rPr>
              <a:t>22 de </a:t>
            </a:r>
            <a:r>
              <a:rPr lang="en-US" sz="2800" dirty="0" err="1">
                <a:latin typeface="Arial Black" pitchFamily="34" charset="0"/>
              </a:rPr>
              <a:t>Octubre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Pontificio Consejo para la Familia - Ninos - San Juan Pablo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556320" cy="2057400"/>
          </a:xfrm>
          <a:prstGeom prst="rect">
            <a:avLst/>
          </a:prstGeom>
          <a:noFill/>
        </p:spPr>
      </p:pic>
      <p:pic>
        <p:nvPicPr>
          <p:cNvPr id="19462" name="Picture 6" descr="Karol Józef Wojtyła de Niño | Young pope, Saints, Pope john paul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1447799" cy="20391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52600" y="129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Karol </a:t>
            </a:r>
            <a:r>
              <a:rPr lang="en-US" b="1" dirty="0" err="1"/>
              <a:t>Wojtila</a:t>
            </a:r>
            <a:r>
              <a:rPr lang="en-US" b="1" dirty="0"/>
              <a:t> </a:t>
            </a:r>
            <a:r>
              <a:rPr lang="en-US" b="1" dirty="0" err="1"/>
              <a:t>nació</a:t>
            </a:r>
            <a:r>
              <a:rPr lang="en-US" b="1" dirty="0"/>
              <a:t> el 18 de Mayo de 1.920 (</a:t>
            </a:r>
            <a:r>
              <a:rPr lang="en-US" b="1" dirty="0" err="1"/>
              <a:t>Hace</a:t>
            </a:r>
            <a:r>
              <a:rPr lang="en-US" b="1" dirty="0"/>
              <a:t> ha 100 </a:t>
            </a:r>
            <a:r>
              <a:rPr lang="en-US" b="1" dirty="0" err="1"/>
              <a:t>años</a:t>
            </a:r>
            <a:r>
              <a:rPr lang="en-US" b="1" dirty="0"/>
              <a:t>) en </a:t>
            </a:r>
            <a:r>
              <a:rPr lang="en-US" b="1" dirty="0" err="1"/>
              <a:t>Wadowice</a:t>
            </a:r>
            <a:r>
              <a:rPr lang="en-US" b="1" dirty="0"/>
              <a:t>, un pueblo de </a:t>
            </a:r>
            <a:r>
              <a:rPr lang="en-US" b="1" dirty="0" err="1"/>
              <a:t>Polonia</a:t>
            </a:r>
            <a:r>
              <a:rPr lang="en-US" b="1" dirty="0"/>
              <a:t> </a:t>
            </a:r>
            <a:r>
              <a:rPr lang="en-US" b="1" dirty="0" err="1"/>
              <a:t>cercano</a:t>
            </a:r>
            <a:r>
              <a:rPr lang="en-US" b="1" dirty="0"/>
              <a:t> a </a:t>
            </a:r>
            <a:r>
              <a:rPr lang="en-US" b="1" dirty="0" err="1"/>
              <a:t>Cracovia</a:t>
            </a:r>
            <a:r>
              <a:rPr lang="en-US" b="1" dirty="0"/>
              <a:t>. </a:t>
            </a:r>
          </a:p>
        </p:txBody>
      </p:sp>
      <p:pic>
        <p:nvPicPr>
          <p:cNvPr id="2" name="Picture 2" descr="Karol Wojtyla, l'étra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2895600" cy="19497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5200" y="2819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Era el </a:t>
            </a:r>
            <a:r>
              <a:rPr lang="en-US" b="1" dirty="0" err="1"/>
              <a:t>menor</a:t>
            </a:r>
            <a:r>
              <a:rPr lang="en-US" b="1" dirty="0"/>
              <a:t> de 3 </a:t>
            </a:r>
            <a:r>
              <a:rPr lang="en-US" b="1" dirty="0" err="1"/>
              <a:t>hijos</a:t>
            </a:r>
            <a:r>
              <a:rPr lang="en-US" b="1" dirty="0"/>
              <a:t>. Su </a:t>
            </a:r>
            <a:r>
              <a:rPr lang="en-US" b="1" dirty="0" err="1"/>
              <a:t>madre</a:t>
            </a:r>
            <a:r>
              <a:rPr lang="en-US" b="1" dirty="0"/>
              <a:t> era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ferviente</a:t>
            </a:r>
            <a:r>
              <a:rPr lang="en-US" b="1" dirty="0"/>
              <a:t> </a:t>
            </a:r>
            <a:r>
              <a:rPr lang="en-US" b="1" dirty="0" err="1"/>
              <a:t>católica</a:t>
            </a:r>
            <a:r>
              <a:rPr lang="en-US" b="1" dirty="0"/>
              <a:t>, y </a:t>
            </a:r>
            <a:r>
              <a:rPr lang="en-US" b="1" dirty="0" err="1"/>
              <a:t>falleció</a:t>
            </a:r>
            <a:r>
              <a:rPr lang="en-US" b="1" dirty="0"/>
              <a:t> </a:t>
            </a:r>
            <a:r>
              <a:rPr lang="en-US" b="1" dirty="0" err="1"/>
              <a:t>cuando</a:t>
            </a:r>
            <a:r>
              <a:rPr lang="en-US" b="1" dirty="0"/>
              <a:t> </a:t>
            </a:r>
            <a:r>
              <a:rPr lang="en-US" b="1" dirty="0" err="1"/>
              <a:t>él</a:t>
            </a:r>
            <a:r>
              <a:rPr lang="en-US" b="1" dirty="0"/>
              <a:t> </a:t>
            </a:r>
            <a:r>
              <a:rPr lang="en-US" b="1" dirty="0" err="1"/>
              <a:t>tenía</a:t>
            </a:r>
            <a:r>
              <a:rPr lang="en-US" b="1" dirty="0"/>
              <a:t> 9 </a:t>
            </a:r>
            <a:r>
              <a:rPr lang="en-US" b="1" dirty="0" err="1"/>
              <a:t>años</a:t>
            </a:r>
            <a:r>
              <a:rPr lang="en-US" b="1" dirty="0"/>
              <a:t>. Su padre </a:t>
            </a:r>
            <a:r>
              <a:rPr lang="en-US" b="1" dirty="0" err="1"/>
              <a:t>siempre</a:t>
            </a:r>
            <a:r>
              <a:rPr lang="en-US" b="1" dirty="0"/>
              <a:t> lo </a:t>
            </a:r>
            <a:r>
              <a:rPr lang="en-US" b="1" dirty="0" err="1"/>
              <a:t>guió</a:t>
            </a:r>
            <a:r>
              <a:rPr lang="en-US" b="1" dirty="0"/>
              <a:t> en el </a:t>
            </a:r>
            <a:r>
              <a:rPr lang="en-US" b="1" dirty="0" err="1"/>
              <a:t>camino</a:t>
            </a:r>
            <a:r>
              <a:rPr lang="en-US" b="1" dirty="0"/>
              <a:t> de la </a:t>
            </a:r>
            <a:r>
              <a:rPr lang="en-US" b="1" dirty="0" err="1"/>
              <a:t>fe</a:t>
            </a:r>
            <a:r>
              <a:rPr lang="en-US" b="1" dirty="0"/>
              <a:t> y el </a:t>
            </a:r>
            <a:r>
              <a:rPr lang="en-US" b="1" dirty="0" err="1"/>
              <a:t>amor</a:t>
            </a:r>
            <a:r>
              <a:rPr lang="en-US" b="1" dirty="0"/>
              <a:t> </a:t>
            </a:r>
            <a:r>
              <a:rPr lang="en-US" b="1" dirty="0" err="1"/>
              <a:t>cristiano</a:t>
            </a:r>
            <a:r>
              <a:rPr lang="en-US" b="1" dirty="0"/>
              <a:t>. Era un </a:t>
            </a:r>
            <a:r>
              <a:rPr lang="en-US" b="1" dirty="0" err="1"/>
              <a:t>suboficial</a:t>
            </a:r>
            <a:r>
              <a:rPr lang="en-US" b="1" dirty="0"/>
              <a:t> del </a:t>
            </a:r>
            <a:r>
              <a:rPr lang="en-US" b="1" dirty="0" err="1"/>
              <a:t>ejército</a:t>
            </a:r>
            <a:r>
              <a:rPr lang="en-US" b="1" dirty="0"/>
              <a:t> </a:t>
            </a:r>
            <a:r>
              <a:rPr lang="en-US" b="1" dirty="0" err="1"/>
              <a:t>polaco</a:t>
            </a:r>
            <a:r>
              <a:rPr lang="en-US" b="1" dirty="0"/>
              <a:t>.</a:t>
            </a:r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6" descr="https://de10.com.mx/sites/default/files/styles/imagen_body/public/2017/03/29/juan_pablo_2.jpg?itok=851FDBJ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419600"/>
            <a:ext cx="1825625" cy="229298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00600" y="44958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 </a:t>
            </a:r>
            <a:r>
              <a:rPr lang="en-US" b="1" dirty="0" err="1"/>
              <a:t>Ingresó</a:t>
            </a:r>
            <a:r>
              <a:rPr lang="en-US" b="1" dirty="0"/>
              <a:t> a la Universidad, </a:t>
            </a:r>
            <a:r>
              <a:rPr lang="en-US" b="1" dirty="0" err="1"/>
              <a:t>pero</a:t>
            </a:r>
            <a:r>
              <a:rPr lang="en-US" b="1" dirty="0"/>
              <a:t> con la </a:t>
            </a:r>
            <a:r>
              <a:rPr lang="en-US" b="1" dirty="0" err="1"/>
              <a:t>invasión</a:t>
            </a:r>
            <a:r>
              <a:rPr lang="en-US" b="1" dirty="0"/>
              <a:t> de las </a:t>
            </a:r>
            <a:r>
              <a:rPr lang="en-US" b="1" dirty="0" err="1"/>
              <a:t>fuerzas</a:t>
            </a:r>
            <a:r>
              <a:rPr lang="en-US" b="1" dirty="0"/>
              <a:t> </a:t>
            </a:r>
            <a:r>
              <a:rPr lang="en-US" b="1" dirty="0" err="1"/>
              <a:t>militares</a:t>
            </a:r>
            <a:r>
              <a:rPr lang="en-US" b="1" dirty="0"/>
              <a:t> </a:t>
            </a:r>
            <a:r>
              <a:rPr lang="en-US" b="1" dirty="0" err="1"/>
              <a:t>tuvo</a:t>
            </a:r>
            <a:r>
              <a:rPr lang="en-US" b="1" dirty="0"/>
              <a:t> que </a:t>
            </a:r>
            <a:r>
              <a:rPr lang="en-US" b="1" dirty="0" err="1"/>
              <a:t>trabajar</a:t>
            </a:r>
            <a:r>
              <a:rPr lang="en-US" b="1" dirty="0"/>
              <a:t> en una </a:t>
            </a:r>
            <a:r>
              <a:rPr lang="en-US" b="1" dirty="0" err="1"/>
              <a:t>cantera</a:t>
            </a:r>
            <a:r>
              <a:rPr lang="en-US" b="1" dirty="0"/>
              <a:t>.  A los 23 </a:t>
            </a:r>
            <a:r>
              <a:rPr lang="en-US" b="1" dirty="0" err="1"/>
              <a:t>años</a:t>
            </a:r>
            <a:r>
              <a:rPr lang="en-US" b="1" dirty="0"/>
              <a:t> </a:t>
            </a:r>
            <a:r>
              <a:rPr lang="en-US" b="1" dirty="0" err="1"/>
              <a:t>ingresó</a:t>
            </a:r>
            <a:r>
              <a:rPr lang="en-US" b="1" dirty="0"/>
              <a:t> en un </a:t>
            </a:r>
            <a:r>
              <a:rPr lang="en-US" b="1" dirty="0" err="1"/>
              <a:t>seminario</a:t>
            </a:r>
            <a:r>
              <a:rPr lang="en-US" b="1" dirty="0"/>
              <a:t> en forma </a:t>
            </a:r>
            <a:r>
              <a:rPr lang="en-US" b="1" dirty="0" err="1"/>
              <a:t>clandestina</a:t>
            </a:r>
            <a:r>
              <a:rPr lang="en-US" b="1" dirty="0"/>
              <a:t> y </a:t>
            </a:r>
            <a:r>
              <a:rPr lang="en-US" b="1" dirty="0" err="1"/>
              <a:t>fue</a:t>
            </a:r>
            <a:r>
              <a:rPr lang="en-US" b="1" dirty="0"/>
              <a:t> </a:t>
            </a:r>
            <a:r>
              <a:rPr lang="en-US" b="1" dirty="0" err="1"/>
              <a:t>ordenado</a:t>
            </a:r>
            <a:r>
              <a:rPr lang="en-US" b="1" dirty="0"/>
              <a:t> </a:t>
            </a:r>
            <a:r>
              <a:rPr lang="en-US" b="1" dirty="0" err="1"/>
              <a:t>sacerdote</a:t>
            </a:r>
            <a:r>
              <a:rPr lang="en-US" b="1" dirty="0"/>
              <a:t> 3 </a:t>
            </a:r>
            <a:r>
              <a:rPr lang="en-US" b="1" dirty="0" err="1"/>
              <a:t>años</a:t>
            </a:r>
            <a:r>
              <a:rPr lang="en-US" b="1" dirty="0"/>
              <a:t> </a:t>
            </a:r>
            <a:r>
              <a:rPr lang="en-US" b="1" dirty="0" err="1"/>
              <a:t>después</a:t>
            </a:r>
            <a:r>
              <a:rPr lang="en-US" b="1" dirty="0"/>
              <a:t> en </a:t>
            </a:r>
            <a:r>
              <a:rPr lang="en-US" b="1" dirty="0" err="1"/>
              <a:t>Cracovia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0" grpId="0" build="allAtOnce"/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81000" y="152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FIESTA DE SAN JUAN PABLO II</a:t>
            </a:r>
          </a:p>
          <a:p>
            <a:pPr algn="ctr"/>
            <a:r>
              <a:rPr lang="en-US" sz="2800" dirty="0">
                <a:latin typeface="Arial Black" pitchFamily="34" charset="0"/>
              </a:rPr>
              <a:t>22 de </a:t>
            </a:r>
            <a:r>
              <a:rPr lang="en-US" sz="2800" dirty="0" err="1">
                <a:latin typeface="Arial Black" pitchFamily="34" charset="0"/>
              </a:rPr>
              <a:t>Octubre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9458" name="AutoShape 2" descr="Pontificio Consejo para la Familia - Ninos - San Juan Pablo II"/>
          <p:cNvSpPr>
            <a:spLocks noChangeAspect="1" noChangeArrowheads="1"/>
          </p:cNvSpPr>
          <p:nvPr/>
        </p:nvSpPr>
        <p:spPr bwMode="auto">
          <a:xfrm>
            <a:off x="155575" y="-822325"/>
            <a:ext cx="21336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Pontificio Consejo para la Familia - Ninos - San Juan Pablo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556320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86200" y="24384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</a:t>
            </a:r>
            <a:r>
              <a:rPr lang="en-US" b="1" dirty="0" err="1"/>
              <a:t>sus</a:t>
            </a:r>
            <a:r>
              <a:rPr lang="en-US" b="1" dirty="0"/>
              <a:t> 47 </a:t>
            </a:r>
            <a:r>
              <a:rPr lang="en-US" b="1" dirty="0" err="1"/>
              <a:t>años</a:t>
            </a:r>
            <a:r>
              <a:rPr lang="en-US" b="1" dirty="0"/>
              <a:t> era </a:t>
            </a:r>
            <a:r>
              <a:rPr lang="en-US" b="1" dirty="0" err="1"/>
              <a:t>cardenal</a:t>
            </a:r>
            <a:r>
              <a:rPr lang="en-US" b="1" dirty="0"/>
              <a:t>, </a:t>
            </a:r>
            <a:r>
              <a:rPr lang="en-US" b="1" dirty="0" err="1"/>
              <a:t>uno</a:t>
            </a:r>
            <a:r>
              <a:rPr lang="en-US" b="1" dirty="0"/>
              <a:t> de los </a:t>
            </a:r>
            <a:r>
              <a:rPr lang="en-US" b="1" dirty="0" err="1"/>
              <a:t>más</a:t>
            </a:r>
            <a:r>
              <a:rPr lang="en-US" b="1" dirty="0"/>
              <a:t> </a:t>
            </a:r>
            <a:r>
              <a:rPr lang="en-US" b="1" dirty="0" err="1"/>
              <a:t>jóvenes</a:t>
            </a:r>
            <a:r>
              <a:rPr lang="en-US" b="1" dirty="0"/>
              <a:t> de la </a:t>
            </a:r>
            <a:r>
              <a:rPr lang="en-US" b="1" dirty="0" err="1"/>
              <a:t>época</a:t>
            </a:r>
            <a:r>
              <a:rPr lang="en-US" b="1" dirty="0"/>
              <a:t>.  En 1978, </a:t>
            </a:r>
            <a:r>
              <a:rPr lang="en-US" b="1" dirty="0" err="1"/>
              <a:t>cuando</a:t>
            </a:r>
            <a:r>
              <a:rPr lang="en-US" b="1" dirty="0"/>
              <a:t> </a:t>
            </a:r>
            <a:r>
              <a:rPr lang="en-US" b="1" dirty="0" err="1"/>
              <a:t>murió</a:t>
            </a:r>
            <a:r>
              <a:rPr lang="en-US" b="1" dirty="0"/>
              <a:t> el Papa Juan Pablo I, Karol 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nombrado</a:t>
            </a:r>
            <a:r>
              <a:rPr lang="en-US" b="1" dirty="0"/>
              <a:t> </a:t>
            </a:r>
            <a:r>
              <a:rPr lang="en-US" b="1" dirty="0" err="1"/>
              <a:t>como</a:t>
            </a:r>
            <a:r>
              <a:rPr lang="en-US" b="1" dirty="0"/>
              <a:t> el </a:t>
            </a:r>
            <a:r>
              <a:rPr lang="en-US" b="1" dirty="0" err="1"/>
              <a:t>sucesor</a:t>
            </a:r>
            <a:r>
              <a:rPr lang="en-US" b="1" dirty="0"/>
              <a:t>, y </a:t>
            </a:r>
            <a:r>
              <a:rPr lang="en-US" b="1" dirty="0" err="1"/>
              <a:t>adopta</a:t>
            </a:r>
            <a:r>
              <a:rPr lang="en-US" b="1" dirty="0"/>
              <a:t> el </a:t>
            </a:r>
            <a:r>
              <a:rPr lang="en-US" b="1" dirty="0" err="1"/>
              <a:t>nombre</a:t>
            </a:r>
            <a:r>
              <a:rPr lang="en-US" b="1" dirty="0"/>
              <a:t> de Juan Pablo II, </a:t>
            </a:r>
            <a:r>
              <a:rPr lang="en-US" b="1" dirty="0" err="1"/>
              <a:t>convirtiéndose</a:t>
            </a:r>
            <a:r>
              <a:rPr lang="en-US" b="1" dirty="0"/>
              <a:t> en Papa con tan solo 58 </a:t>
            </a:r>
            <a:r>
              <a:rPr lang="en-US" b="1" dirty="0" err="1"/>
              <a:t>años</a:t>
            </a:r>
            <a:r>
              <a:rPr lang="en-US" b="1" dirty="0"/>
              <a:t>.</a:t>
            </a:r>
          </a:p>
        </p:txBody>
      </p:sp>
      <p:sp>
        <p:nvSpPr>
          <p:cNvPr id="3" name="AutoShape 4" descr="Karol Wojtyla, el hombre antes de convertirse en el papa Juan Pablo II |  De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403860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  </a:t>
            </a:r>
            <a:r>
              <a:rPr lang="en-US" b="1" dirty="0" err="1"/>
              <a:t>Hizo</a:t>
            </a:r>
            <a:r>
              <a:rPr lang="en-US" b="1" dirty="0"/>
              <a:t> 104 </a:t>
            </a:r>
            <a:r>
              <a:rPr lang="en-US" b="1" dirty="0" err="1"/>
              <a:t>viajes</a:t>
            </a:r>
            <a:r>
              <a:rPr lang="en-US" b="1" dirty="0"/>
              <a:t> </a:t>
            </a:r>
            <a:r>
              <a:rPr lang="en-US" b="1" dirty="0" err="1"/>
              <a:t>fuera</a:t>
            </a:r>
            <a:r>
              <a:rPr lang="en-US" b="1" dirty="0"/>
              <a:t> de Italia, en total </a:t>
            </a:r>
            <a:r>
              <a:rPr lang="en-US" b="1" dirty="0" err="1"/>
              <a:t>visitó</a:t>
            </a:r>
            <a:r>
              <a:rPr lang="en-US" b="1" dirty="0"/>
              <a:t> 129 </a:t>
            </a:r>
            <a:r>
              <a:rPr lang="en-US" b="1" dirty="0" err="1"/>
              <a:t>países</a:t>
            </a:r>
            <a:r>
              <a:rPr lang="en-US" b="1" dirty="0"/>
              <a:t> </a:t>
            </a:r>
            <a:r>
              <a:rPr lang="en-US" b="1" dirty="0" err="1"/>
              <a:t>diferentes</a:t>
            </a:r>
            <a:r>
              <a:rPr lang="en-US" b="1" dirty="0"/>
              <a:t>, </a:t>
            </a:r>
            <a:r>
              <a:rPr lang="en-US" b="1" dirty="0" err="1"/>
              <a:t>algunos</a:t>
            </a:r>
            <a:r>
              <a:rPr lang="en-US" b="1" dirty="0"/>
              <a:t> de </a:t>
            </a:r>
            <a:r>
              <a:rPr lang="en-US" b="1" dirty="0" err="1"/>
              <a:t>ellos</a:t>
            </a:r>
            <a:r>
              <a:rPr lang="en-US" b="1" dirty="0"/>
              <a:t> </a:t>
            </a:r>
            <a:r>
              <a:rPr lang="en-US" b="1" dirty="0" err="1"/>
              <a:t>varias</a:t>
            </a:r>
            <a:r>
              <a:rPr lang="en-US" b="1" dirty="0"/>
              <a:t> </a:t>
            </a:r>
            <a:r>
              <a:rPr lang="en-US" b="1" dirty="0" err="1"/>
              <a:t>veces</a:t>
            </a:r>
            <a:r>
              <a:rPr lang="en-US" b="1" dirty="0"/>
              <a:t>. </a:t>
            </a:r>
            <a:r>
              <a:rPr lang="en-US" b="1" dirty="0" err="1"/>
              <a:t>Siempre</a:t>
            </a:r>
            <a:r>
              <a:rPr lang="en-US" b="1" dirty="0"/>
              <a:t> </a:t>
            </a:r>
            <a:r>
              <a:rPr lang="en-US" b="1" dirty="0" err="1"/>
              <a:t>demostró</a:t>
            </a:r>
            <a:r>
              <a:rPr lang="en-US" b="1" dirty="0"/>
              <a:t> mucho </a:t>
            </a:r>
            <a:r>
              <a:rPr lang="en-US" b="1" dirty="0" err="1"/>
              <a:t>amor</a:t>
            </a:r>
            <a:r>
              <a:rPr lang="en-US" b="1" dirty="0"/>
              <a:t> a los </a:t>
            </a:r>
            <a:r>
              <a:rPr lang="en-US" b="1" dirty="0" err="1"/>
              <a:t>jóvenes</a:t>
            </a:r>
            <a:r>
              <a:rPr lang="en-US" b="1" dirty="0"/>
              <a:t>, a los </a:t>
            </a:r>
            <a:r>
              <a:rPr lang="en-US" b="1" dirty="0" err="1"/>
              <a:t>matrimonios</a:t>
            </a:r>
            <a:r>
              <a:rPr lang="en-US" b="1" dirty="0"/>
              <a:t> y a la </a:t>
            </a:r>
            <a:r>
              <a:rPr lang="en-US" b="1" dirty="0" err="1"/>
              <a:t>familia</a:t>
            </a:r>
            <a:r>
              <a:rPr lang="en-US" b="1" dirty="0"/>
              <a:t>. </a:t>
            </a:r>
            <a:r>
              <a:rPr lang="en-US" b="1" dirty="0" err="1"/>
              <a:t>Inició</a:t>
            </a:r>
            <a:r>
              <a:rPr lang="en-US" b="1" dirty="0"/>
              <a:t> la </a:t>
            </a:r>
            <a:r>
              <a:rPr lang="en-US" b="1" dirty="0" err="1"/>
              <a:t>restauración</a:t>
            </a:r>
            <a:r>
              <a:rPr lang="en-US" b="1" dirty="0"/>
              <a:t> de la Paz y </a:t>
            </a:r>
            <a:r>
              <a:rPr lang="en-US" b="1" dirty="0" err="1"/>
              <a:t>expresó</a:t>
            </a:r>
            <a:r>
              <a:rPr lang="en-US" b="1" dirty="0"/>
              <a:t> </a:t>
            </a:r>
            <a:r>
              <a:rPr lang="en-US" b="1" dirty="0" err="1"/>
              <a:t>siempre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amor</a:t>
            </a:r>
            <a:r>
              <a:rPr lang="en-US" b="1" dirty="0"/>
              <a:t> total a </a:t>
            </a:r>
            <a:r>
              <a:rPr lang="en-US" b="1" dirty="0" err="1"/>
              <a:t>María</a:t>
            </a:r>
            <a:r>
              <a:rPr lang="en-US" b="1" dirty="0"/>
              <a:t>. </a:t>
            </a:r>
          </a:p>
          <a:p>
            <a:pPr algn="just"/>
            <a:r>
              <a:rPr lang="en-US" b="1" dirty="0" err="1"/>
              <a:t>Falleció</a:t>
            </a:r>
            <a:r>
              <a:rPr lang="en-US" b="1" dirty="0"/>
              <a:t> el 2 de </a:t>
            </a:r>
            <a:r>
              <a:rPr lang="en-US" b="1" dirty="0" err="1"/>
              <a:t>Abril</a:t>
            </a:r>
            <a:r>
              <a:rPr lang="en-US" b="1" dirty="0"/>
              <a:t> de 2005 y </a:t>
            </a:r>
            <a:r>
              <a:rPr lang="en-US" b="1" dirty="0" err="1"/>
              <a:t>fue</a:t>
            </a:r>
            <a:r>
              <a:rPr lang="en-US" b="1" dirty="0"/>
              <a:t> </a:t>
            </a:r>
            <a:r>
              <a:rPr lang="en-US" b="1" dirty="0" err="1"/>
              <a:t>canonizado</a:t>
            </a:r>
            <a:r>
              <a:rPr lang="en-US" b="1" dirty="0"/>
              <a:t> el 27 de </a:t>
            </a:r>
            <a:r>
              <a:rPr lang="en-US" b="1" dirty="0" err="1"/>
              <a:t>abril</a:t>
            </a:r>
            <a:r>
              <a:rPr lang="en-US" b="1" dirty="0"/>
              <a:t> del 2014.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      SAN JUAN PABLO II,   </a:t>
            </a:r>
            <a:r>
              <a:rPr lang="en-US" b="1" dirty="0" err="1"/>
              <a:t>Ruega</a:t>
            </a:r>
            <a:r>
              <a:rPr lang="en-US" b="1" dirty="0"/>
              <a:t> por </a:t>
            </a:r>
            <a:r>
              <a:rPr lang="en-US" b="1" dirty="0" err="1"/>
              <a:t>Nosotros</a:t>
            </a:r>
            <a:r>
              <a:rPr lang="en-US" b="1" dirty="0"/>
              <a:t>.</a:t>
            </a:r>
          </a:p>
        </p:txBody>
      </p:sp>
      <p:pic>
        <p:nvPicPr>
          <p:cNvPr id="34818" name="Picture 2" descr="PAPA JUAN PABLO I y Cardenal KAROL WOJTY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429000" cy="2510953"/>
          </a:xfrm>
          <a:prstGeom prst="rect">
            <a:avLst/>
          </a:prstGeom>
          <a:noFill/>
        </p:spPr>
      </p:pic>
      <p:pic>
        <p:nvPicPr>
          <p:cNvPr id="34820" name="Picture 4" descr="EL PAPA VIAJERO JUAN PABLO II - Posts | Fac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733800"/>
            <a:ext cx="215222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724"/>
            <a:ext cx="9144000" cy="56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91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EVANGELIO Mateo, 22, 34-40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39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3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4577"/>
            <a:ext cx="9144000" cy="529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509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Angel Di Geronimo O</dc:creator>
  <cp:lastModifiedBy>Maria Varona</cp:lastModifiedBy>
  <cp:revision>299</cp:revision>
  <dcterms:created xsi:type="dcterms:W3CDTF">2020-09-13T23:55:02Z</dcterms:created>
  <dcterms:modified xsi:type="dcterms:W3CDTF">2021-08-25T18:12:50Z</dcterms:modified>
</cp:coreProperties>
</file>