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fC8mUb81DLhtvz3ERC9aivHKq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Zu56bl6FW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Zu56bl6FWg?feature=oembed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JLLyeQOGhY?feature=oembed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youtu.be/NJLLyeQOGh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750559" y="124369"/>
            <a:ext cx="8690882" cy="113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>
                <a:solidFill>
                  <a:srgbClr val="0000FF"/>
                </a:solidFill>
              </a:rPr>
              <a:t>Amigos de Jesús y María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5568043" y="4580095"/>
            <a:ext cx="6073500" cy="17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3600" b="1" dirty="0"/>
              <a:t>Grupo de </a:t>
            </a:r>
            <a:r>
              <a:rPr lang="en-US" sz="3600" b="1" dirty="0" err="1"/>
              <a:t>Oración</a:t>
            </a:r>
            <a:r>
              <a:rPr lang="en-US" sz="3600" b="1" dirty="0"/>
              <a:t> para </a:t>
            </a:r>
            <a:r>
              <a:rPr lang="en-US" sz="3600" b="1" dirty="0" err="1"/>
              <a:t>Niños</a:t>
            </a:r>
            <a:endParaRPr sz="3600" b="1" dirty="0"/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3600" b="1" dirty="0"/>
              <a:t>XXXII Domingo del </a:t>
            </a:r>
            <a:r>
              <a:rPr lang="en-US" sz="3600" b="1" dirty="0" err="1"/>
              <a:t>Tiempo</a:t>
            </a:r>
            <a:r>
              <a:rPr lang="en-US" sz="3600" b="1" dirty="0"/>
              <a:t> </a:t>
            </a:r>
            <a:r>
              <a:rPr lang="en-US" sz="3600" b="1" dirty="0" err="1"/>
              <a:t>Ordinario</a:t>
            </a:r>
            <a:endParaRPr sz="3600" b="1" dirty="0"/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3600" b="1" dirty="0"/>
              <a:t>La Parabola de las </a:t>
            </a:r>
            <a:r>
              <a:rPr lang="en-US" sz="3600" b="1" dirty="0" err="1"/>
              <a:t>Lámparas</a:t>
            </a:r>
            <a:r>
              <a:rPr lang="en-US" sz="3600" b="1" dirty="0"/>
              <a:t>, Mateo 25, 1-13</a:t>
            </a:r>
            <a:endParaRPr sz="3600" b="1" dirty="0"/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3600" b="1" dirty="0"/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3600" b="1" dirty="0">
                <a:solidFill>
                  <a:srgbClr val="0000FF"/>
                </a:solidFill>
              </a:rPr>
              <a:t>www.fcpeace.org</a:t>
            </a:r>
            <a:endParaRPr sz="3600" b="1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2205" y="1452864"/>
            <a:ext cx="2193254" cy="2193254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" name="Google Shape;102;p2">
            <a:extLst>
              <a:ext uri="{FF2B5EF4-FFF2-40B4-BE49-F238E27FC236}">
                <a16:creationId xmlns:a16="http://schemas.microsoft.com/office/drawing/2014/main" id="{BDD6C48A-843B-3785-9ED8-8F98A76415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457" y="3396663"/>
            <a:ext cx="3950106" cy="3336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274320" y="0"/>
            <a:ext cx="116433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Esto no se puede transferir a otra persona como querían las jóvenes descuidadas. </a:t>
            </a:r>
            <a:endParaRPr sz="3600"/>
          </a:p>
        </p:txBody>
      </p:sp>
      <p:sp>
        <p:nvSpPr>
          <p:cNvPr id="154" name="Google Shape;154;p9"/>
          <p:cNvSpPr txBox="1"/>
          <p:nvPr/>
        </p:nvSpPr>
        <p:spPr>
          <a:xfrm>
            <a:off x="594360" y="5657671"/>
            <a:ext cx="110032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Cada persona tiene que brillar con sus propias oraciones y obras.</a:t>
            </a:r>
            <a:endParaRPr sz="36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Google Shape;155;p9" descr="🥇 Imagen de Mano sosteniendo una vela encendida - 【FOTO GRATIS】 1000100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9059" y="1406659"/>
            <a:ext cx="4500541" cy="385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 descr="Vista frontal del niño rezando | Foto Gra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" y="1595622"/>
            <a:ext cx="2797493" cy="340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 descr="Dibujos Animados Dibujado A Mano Ayudando A La Abuela Muletas PNG y PSD in  2020 | Cartoon, Art sketches, Sketch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5702" y="1607149"/>
            <a:ext cx="3454738" cy="345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6644640" y="652357"/>
            <a:ext cx="5547359" cy="562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dirty="0" err="1">
                <a:latin typeface="Comic Sans MS"/>
                <a:ea typeface="Comic Sans MS"/>
                <a:cs typeface="Comic Sans MS"/>
                <a:sym typeface="Comic Sans MS"/>
              </a:rPr>
              <a:t>Oración</a:t>
            </a:r>
            <a:b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Jesús, </a:t>
            </a:r>
            <a:r>
              <a:rPr lang="en-US" sz="3200" dirty="0" err="1">
                <a:latin typeface="Comic Sans MS"/>
                <a:ea typeface="Comic Sans MS"/>
                <a:cs typeface="Comic Sans MS"/>
                <a:sym typeface="Comic Sans MS"/>
              </a:rPr>
              <a:t>entra</a:t>
            </a: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dirty="0" err="1">
                <a:latin typeface="Comic Sans MS"/>
                <a:ea typeface="Comic Sans MS"/>
                <a:cs typeface="Comic Sans MS"/>
                <a:sym typeface="Comic Sans MS"/>
              </a:rPr>
              <a:t>en</a:t>
            </a: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 mi </a:t>
            </a:r>
            <a:r>
              <a:rPr lang="en-US" sz="3200" dirty="0" err="1">
                <a:latin typeface="Comic Sans MS"/>
                <a:ea typeface="Comic Sans MS"/>
                <a:cs typeface="Comic Sans MS"/>
                <a:sym typeface="Comic Sans MS"/>
              </a:rPr>
              <a:t>corazón</a:t>
            </a: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 para </a:t>
            </a:r>
            <a:r>
              <a:rPr lang="en-US" sz="3200" dirty="0" err="1">
                <a:latin typeface="Comic Sans MS"/>
                <a:ea typeface="Comic Sans MS"/>
                <a:cs typeface="Comic Sans MS"/>
                <a:sym typeface="Comic Sans MS"/>
              </a:rPr>
              <a:t>alumbrarlo</a:t>
            </a: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 con Tu amor; </a:t>
            </a:r>
            <a:r>
              <a:rPr lang="en-US" sz="3200" dirty="0" err="1">
                <a:latin typeface="Comic Sans MS"/>
                <a:ea typeface="Comic Sans MS"/>
                <a:cs typeface="Comic Sans MS"/>
                <a:sym typeface="Comic Sans MS"/>
              </a:rPr>
              <a:t>ayúdame</a:t>
            </a: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US" sz="3200" dirty="0" err="1">
                <a:latin typeface="Comic Sans MS"/>
                <a:ea typeface="Comic Sans MS"/>
                <a:cs typeface="Comic Sans MS"/>
                <a:sym typeface="Comic Sans MS"/>
              </a:rPr>
              <a:t>siempre</a:t>
            </a: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dirty="0" err="1">
                <a:latin typeface="Comic Sans MS"/>
                <a:ea typeface="Comic Sans MS"/>
                <a:cs typeface="Comic Sans MS"/>
                <a:sym typeface="Comic Sans MS"/>
              </a:rPr>
              <a:t>compartir</a:t>
            </a: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 ese amor con mis </a:t>
            </a:r>
            <a:r>
              <a:rPr lang="en-US" sz="3200" dirty="0" err="1">
                <a:latin typeface="Comic Sans MS"/>
                <a:ea typeface="Comic Sans MS"/>
                <a:cs typeface="Comic Sans MS"/>
                <a:sym typeface="Comic Sans MS"/>
              </a:rPr>
              <a:t>hermanos</a:t>
            </a: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.  </a:t>
            </a:r>
            <a:b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Amen.</a:t>
            </a:r>
            <a:b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2400" b="1" u="sng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en-US" sz="2400" b="1" dirty="0">
                <a:latin typeface="Comic Sans MS"/>
                <a:ea typeface="Comic Sans MS"/>
                <a:cs typeface="Comic Sans MS"/>
                <a:sym typeface="Comic Sans MS"/>
              </a:rPr>
            </a:br>
            <a:endParaRPr sz="24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850" y="498004"/>
            <a:ext cx="6242110" cy="586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/>
          </a:p>
        </p:txBody>
      </p:sp>
      <p:sp>
        <p:nvSpPr>
          <p:cNvPr id="169" name="Google Shape;169;p1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1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2393674" y="113333"/>
            <a:ext cx="7404652" cy="53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omic Sans MS"/>
              <a:buNone/>
            </a:pPr>
            <a:r>
              <a:rPr lang="en-US" sz="3240" b="1">
                <a:latin typeface="Comic Sans MS"/>
                <a:ea typeface="Comic Sans MS"/>
                <a:cs typeface="Comic Sans MS"/>
                <a:sym typeface="Comic Sans MS"/>
              </a:rPr>
              <a:t>Enciende o apaga nuestra lampara?</a:t>
            </a:r>
            <a:endParaRPr/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084" y="808265"/>
            <a:ext cx="1063871" cy="6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080" y="2561981"/>
            <a:ext cx="1063871" cy="6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484" y="4315698"/>
            <a:ext cx="1063871" cy="6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080" y="5983155"/>
            <a:ext cx="1063871" cy="6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7068" y="813681"/>
            <a:ext cx="1063871" cy="6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3368" y="2561981"/>
            <a:ext cx="1063871" cy="6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3369" y="4315698"/>
            <a:ext cx="1063871" cy="6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7067" y="5983154"/>
            <a:ext cx="1063871" cy="6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2" descr="Adorable niño rezando en casa | Foto Premi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6683" y="831848"/>
            <a:ext cx="1516119" cy="197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 descr="Free chama PNG with Transparent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825" y="75370"/>
            <a:ext cx="420251" cy="75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 descr="Chico lindo niño y niña pelean y discuten | Vector Premiu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4561" y="831848"/>
            <a:ext cx="2111152" cy="197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2" descr="niño leyendo la biblia - Buscar con Google | Read bible, Childrens bible,  Happy 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1034" y="872728"/>
            <a:ext cx="1474740" cy="193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3266" y="1802433"/>
            <a:ext cx="461923" cy="75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2" descr="Free chama PNG with Transparent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963" y="3556149"/>
            <a:ext cx="420251" cy="75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2" descr="Niño ayudando a una niña a ponerse de pie | Vector Premiu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37533" y="860787"/>
            <a:ext cx="2131872" cy="193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 descr="Free chama PNG with Transparent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291" y="5203093"/>
            <a:ext cx="420251" cy="75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 descr="Tu hijo te reta? Ocho pautas para afrontarl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71474" y="2934159"/>
            <a:ext cx="3212952" cy="1831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68562" y="72300"/>
            <a:ext cx="461923" cy="75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 descr="5 trucos geniales para vivir bien la misa con niño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46130" y="3009934"/>
            <a:ext cx="2892287" cy="175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 descr="Free chama PNG with Transparent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206" y="1724658"/>
            <a:ext cx="420251" cy="75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 descr="Vectores de stock de Niños sucios, ilustraciones de Niños sucios sin  royalties | Depositphotos®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67325" y="4988987"/>
            <a:ext cx="2971092" cy="175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 descr="Free chama PNG with Transparent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9758" y="5203092"/>
            <a:ext cx="420251" cy="75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 descr="La historia de Nadia. Cuento para niños que no creen en ellos mismos |  Cuentos para niños gratis, Cuentos cortitos, Cuentos personalizados para  niño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93674" y="4911288"/>
            <a:ext cx="3331002" cy="186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88534" y="3475304"/>
            <a:ext cx="461923" cy="75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34" y="0"/>
            <a:ext cx="121529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 txBox="1"/>
          <p:nvPr/>
        </p:nvSpPr>
        <p:spPr>
          <a:xfrm>
            <a:off x="2240280" y="246888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06" name="Google Shape;206;p13"/>
          <p:cNvSpPr txBox="1"/>
          <p:nvPr/>
        </p:nvSpPr>
        <p:spPr>
          <a:xfrm>
            <a:off x="2834640" y="246888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07" name="Google Shape;207;p13"/>
          <p:cNvSpPr txBox="1"/>
          <p:nvPr/>
        </p:nvSpPr>
        <p:spPr>
          <a:xfrm>
            <a:off x="3429000" y="246888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08" name="Google Shape;208;p13"/>
          <p:cNvSpPr txBox="1"/>
          <p:nvPr/>
        </p:nvSpPr>
        <p:spPr>
          <a:xfrm>
            <a:off x="4175760" y="246888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4918226" y="246888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2240280" y="323850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2834640" y="323850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3429000" y="323850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>
            <a:off x="4175760" y="323850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4918226" y="323850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1733066" y="397002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2255520" y="397002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2834640" y="397002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3494676" y="3970020"/>
            <a:ext cx="4572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4175760" y="3981688"/>
            <a:ext cx="457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20" name="Google Shape;220;p13"/>
          <p:cNvSpPr txBox="1"/>
          <p:nvPr/>
        </p:nvSpPr>
        <p:spPr>
          <a:xfrm>
            <a:off x="4874442" y="3970020"/>
            <a:ext cx="457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21" name="Google Shape;221;p13"/>
          <p:cNvSpPr txBox="1"/>
          <p:nvPr/>
        </p:nvSpPr>
        <p:spPr>
          <a:xfrm>
            <a:off x="5555526" y="4006334"/>
            <a:ext cx="457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2217966" y="4739640"/>
            <a:ext cx="457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23" name="Google Shape;223;p13"/>
          <p:cNvSpPr txBox="1"/>
          <p:nvPr/>
        </p:nvSpPr>
        <p:spPr>
          <a:xfrm>
            <a:off x="2834640" y="4735830"/>
            <a:ext cx="457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24" name="Google Shape;224;p13"/>
          <p:cNvSpPr txBox="1"/>
          <p:nvPr/>
        </p:nvSpPr>
        <p:spPr>
          <a:xfrm>
            <a:off x="3446598" y="4735830"/>
            <a:ext cx="457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4175760" y="4735830"/>
            <a:ext cx="457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26" name="Google Shape;226;p13"/>
          <p:cNvSpPr txBox="1"/>
          <p:nvPr/>
        </p:nvSpPr>
        <p:spPr>
          <a:xfrm>
            <a:off x="4918226" y="4749046"/>
            <a:ext cx="457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5555526" y="4749046"/>
            <a:ext cx="457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6259346" y="4749046"/>
            <a:ext cx="4572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6041" y="45720"/>
            <a:ext cx="6614160" cy="677138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4"/>
          <p:cNvSpPr txBox="1"/>
          <p:nvPr/>
        </p:nvSpPr>
        <p:spPr>
          <a:xfrm>
            <a:off x="9631680" y="2270760"/>
            <a:ext cx="1981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www.fcpeace.org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87B7-08C4-081A-11BE-82A87984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4" y="0"/>
            <a:ext cx="11077575" cy="5349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Canción</a:t>
            </a:r>
            <a:r>
              <a:rPr lang="en-US" sz="2000" dirty="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: Mi </a:t>
            </a:r>
            <a:r>
              <a:rPr lang="en-US" sz="2000" dirty="0" err="1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Pequeña</a:t>
            </a:r>
            <a:r>
              <a:rPr lang="en-US" sz="2000" dirty="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 Luz, GP </a:t>
            </a:r>
            <a:r>
              <a:rPr lang="en-US" sz="2000" dirty="0" err="1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Tiguana</a:t>
            </a:r>
            <a:r>
              <a:rPr lang="en-US" sz="2000" dirty="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Bet El, </a:t>
            </a:r>
            <a:r>
              <a:rPr lang="en-US" sz="2000" u="sng" dirty="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https://youtu.be/eZu56bl6FWg</a:t>
            </a:r>
            <a:endParaRPr lang="en-US" sz="2000" dirty="0"/>
          </a:p>
        </p:txBody>
      </p:sp>
      <p:pic>
        <p:nvPicPr>
          <p:cNvPr id="3" name="Online Media 2" title="Cantos para Niños Cristianos : Mi pequeña luz">
            <a:hlinkClick r:id="" action="ppaction://media"/>
            <a:extLst>
              <a:ext uri="{FF2B5EF4-FFF2-40B4-BE49-F238E27FC236}">
                <a16:creationId xmlns:a16="http://schemas.microsoft.com/office/drawing/2014/main" id="{C759252C-281B-2A25-40A5-15B41949B3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34988"/>
            <a:ext cx="12192000" cy="63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omic Sans MS"/>
              <a:buNone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Parabola de las </a:t>
            </a:r>
            <a:r>
              <a:rPr lang="en-US" sz="2000" dirty="0" err="1">
                <a:latin typeface="Comic Sans MS"/>
                <a:ea typeface="Comic Sans MS"/>
                <a:cs typeface="Comic Sans MS"/>
                <a:sym typeface="Comic Sans MS"/>
              </a:rPr>
              <a:t>Lámparas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- Mateo 25, 1-13, </a:t>
            </a:r>
            <a:r>
              <a:rPr lang="en-US" sz="2000" u="sng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https://youtu.be/NJLLyeQOGhY</a:t>
            </a:r>
            <a:endParaRPr sz="2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Online Media 1" title="081 - La parábola de las diez vírgenes (Spanish)">
            <a:hlinkClick r:id="" action="ppaction://media"/>
            <a:extLst>
              <a:ext uri="{FF2B5EF4-FFF2-40B4-BE49-F238E27FC236}">
                <a16:creationId xmlns:a16="http://schemas.microsoft.com/office/drawing/2014/main" id="{F35FB799-BE26-A098-3802-A3472D4E1F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28675" y="528639"/>
            <a:ext cx="10822002" cy="5456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65F5C4-9757-4E57-7410-D39B21BD70F3}"/>
              </a:ext>
            </a:extLst>
          </p:cNvPr>
          <p:cNvSpPr txBox="1"/>
          <p:nvPr/>
        </p:nvSpPr>
        <p:spPr>
          <a:xfrm>
            <a:off x="728663" y="6129338"/>
            <a:ext cx="10929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PALABRA DEL SEÑOR, 		GLORIA A TI SEÑOR JESÚS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FFE4-3DF9-74AF-6FDE-A4DFD053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2" y="1979612"/>
            <a:ext cx="7262813" cy="1325563"/>
          </a:xfrm>
        </p:spPr>
        <p:txBody>
          <a:bodyPr>
            <a:noAutofit/>
          </a:bodyPr>
          <a:lstStyle/>
          <a:p>
            <a:r>
              <a:rPr lang="en-US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185752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220980" y="0"/>
            <a:ext cx="117500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 b="1">
                <a:latin typeface="Comic Sans MS"/>
                <a:ea typeface="Comic Sans MS"/>
                <a:cs typeface="Comic Sans MS"/>
                <a:sym typeface="Comic Sans MS"/>
              </a:rPr>
              <a:t>Jesús nos enseña sobre el Reino de los cielos con una parábola. Que es una parábola? </a:t>
            </a:r>
            <a:endParaRPr sz="3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468879" y="5897880"/>
            <a:ext cx="72542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historia con una enseñanza</a:t>
            </a:r>
            <a:endParaRPr sz="36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9457" y="1501399"/>
            <a:ext cx="5993085" cy="4220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259080" y="51407"/>
            <a:ext cx="11673840" cy="68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1">
                <a:latin typeface="Comic Sans MS"/>
                <a:ea typeface="Comic Sans MS"/>
                <a:cs typeface="Comic Sans MS"/>
                <a:sym typeface="Comic Sans MS"/>
              </a:rPr>
              <a:t>¿Quiénes representan las diez jóvenes con sus lámparas? 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" y="866827"/>
            <a:ext cx="6583680" cy="569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8427720" y="1621059"/>
            <a:ext cx="283464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Nosotros los peregrinos en la tierra, miembros del pueblo de Dios. </a:t>
            </a:r>
            <a:endParaRPr sz="32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2926080" y="136525"/>
            <a:ext cx="7269480" cy="56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omic Sans MS"/>
              <a:buNone/>
            </a:pPr>
            <a:r>
              <a:rPr lang="en-US" sz="3240" b="1">
                <a:latin typeface="Comic Sans MS"/>
                <a:ea typeface="Comic Sans MS"/>
                <a:cs typeface="Comic Sans MS"/>
                <a:sym typeface="Comic Sans MS"/>
              </a:rPr>
              <a:t>¿Quién representa el esposo? </a:t>
            </a:r>
            <a:endParaRPr sz="324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9457" y="1135639"/>
            <a:ext cx="5993085" cy="422064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2667000" y="5856863"/>
            <a:ext cx="7269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Jesús que nos recibe en el Cielo.</a:t>
            </a:r>
            <a:endParaRPr sz="32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6812280" y="319405"/>
            <a:ext cx="5090160" cy="114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mic Sans MS"/>
              <a:buNone/>
            </a:pPr>
            <a:r>
              <a:rPr lang="en-US" sz="3959" b="1">
                <a:latin typeface="Comic Sans MS"/>
                <a:ea typeface="Comic Sans MS"/>
                <a:cs typeface="Comic Sans MS"/>
                <a:sym typeface="Comic Sans MS"/>
              </a:rPr>
              <a:t>¿Qué representan las lámparas?</a:t>
            </a:r>
            <a:endParaRPr sz="3959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165" y="182880"/>
            <a:ext cx="6554115" cy="477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7025640" y="1673959"/>
            <a:ext cx="48768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Nuestra alma o corazón espiritual.</a:t>
            </a:r>
            <a:endParaRPr sz="40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7101840" y="3176766"/>
            <a:ext cx="48768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significa el aceite que ilumina la lampara? </a:t>
            </a:r>
            <a:endParaRPr sz="4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365760" y="5103674"/>
            <a:ext cx="1161288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Nuestras oraciones y buenas obras que aumentan el amor en nuestro mundo; hacen que la luz de Jesús brille en nuestro alrededor. </a:t>
            </a:r>
            <a:endParaRPr sz="36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1066800" y="-1073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1">
                <a:latin typeface="Comic Sans MS"/>
                <a:ea typeface="Comic Sans MS"/>
                <a:cs typeface="Comic Sans MS"/>
                <a:sym typeface="Comic Sans MS"/>
              </a:rPr>
              <a:t>¿Qué hicieron las jóvenes descuidadas que se quedaron sin aceita cuando llegó el esposo? 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9760" y="1218248"/>
            <a:ext cx="8488680" cy="4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0" y="5775960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Pidieron a las jóvenes previsoras que compartieran de su aceite, pero ellas no quisieron para no quedarse ellas sin aceite. </a:t>
            </a:r>
            <a:endParaRPr sz="30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91440" y="49892"/>
            <a:ext cx="752856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 b="1">
                <a:latin typeface="Comic Sans MS"/>
                <a:ea typeface="Comic Sans MS"/>
                <a:cs typeface="Comic Sans MS"/>
                <a:sym typeface="Comic Sans MS"/>
              </a:rPr>
              <a:t>¿Qué quiere enseñarnos Jesús?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0" y="1311196"/>
            <a:ext cx="88087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Tenemos que estar preparados para cuando Jesús nos llame al Cielo.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304800" y="3886200"/>
            <a:ext cx="73152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Nuestra alma tiene que estar llena del amor de Jesús y brillando con las buenas obras de servicio al prójimo.</a:t>
            </a:r>
            <a:endParaRPr sz="36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7" name="Google Shape;147;p8" descr="Imágenes de Jesus | Vectores, fotos de stock y PSD gratuit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8720" y="49892"/>
            <a:ext cx="2803332" cy="363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9080" y="3886200"/>
            <a:ext cx="4189344" cy="2878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353</Words>
  <Application>Microsoft Office PowerPoint</Application>
  <PresentationFormat>Widescreen</PresentationFormat>
  <Paragraphs>55</Paragraphs>
  <Slides>16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Comic Sans MS</vt:lpstr>
      <vt:lpstr>Office Theme</vt:lpstr>
      <vt:lpstr>Office Theme</vt:lpstr>
      <vt:lpstr>Amigos de Jesús y María</vt:lpstr>
      <vt:lpstr>Parabola de las Lámparas- Mateo 25, 1-13, https://youtu.be/NJLLyeQOGhY</vt:lpstr>
      <vt:lpstr>REFLEXIÓN</vt:lpstr>
      <vt:lpstr>Jesús nos enseña sobre el Reino de los cielos con una parábola. Que es una parábola? </vt:lpstr>
      <vt:lpstr>¿Quiénes representan las diez jóvenes con sus lámparas? </vt:lpstr>
      <vt:lpstr>¿Quién representa el esposo? </vt:lpstr>
      <vt:lpstr>¿Qué representan las lámparas?</vt:lpstr>
      <vt:lpstr>¿Qué hicieron las jóvenes descuidadas que se quedaron sin aceita cuando llegó el esposo? </vt:lpstr>
      <vt:lpstr>¿Qué quiere enseñarnos Jesús? </vt:lpstr>
      <vt:lpstr>Esto no se puede transferir a otra persona como querían las jóvenes descuidadas. </vt:lpstr>
      <vt:lpstr>Oración  Jesús, entra en mi corazón para alumbrarlo con Tu amor; ayúdame a siempre compartir ese amor con mis hermanos.    Amen.   </vt:lpstr>
      <vt:lpstr>PowerPoint Presentation</vt:lpstr>
      <vt:lpstr>Enciende o apaga nuestra lampara?</vt:lpstr>
      <vt:lpstr>PowerPoint Presentation</vt:lpstr>
      <vt:lpstr>PowerPoint Presentation</vt:lpstr>
      <vt:lpstr>Canción: Mi Pequeña Luz, GP Tiguana Bet El, https://youtu.be/eZu56bl6FWg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4</cp:revision>
  <dcterms:created xsi:type="dcterms:W3CDTF">2020-07-14T14:58:41Z</dcterms:created>
  <dcterms:modified xsi:type="dcterms:W3CDTF">2023-10-30T14:24:29Z</dcterms:modified>
</cp:coreProperties>
</file>