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72" r:id="rId3"/>
    <p:sldId id="283" r:id="rId4"/>
    <p:sldId id="278" r:id="rId5"/>
    <p:sldId id="279" r:id="rId6"/>
    <p:sldId id="280" r:id="rId7"/>
    <p:sldId id="281" r:id="rId8"/>
    <p:sldId id="256" r:id="rId9"/>
    <p:sldId id="257" r:id="rId10"/>
    <p:sldId id="258" r:id="rId11"/>
    <p:sldId id="260" r:id="rId12"/>
    <p:sldId id="259" r:id="rId13"/>
    <p:sldId id="261" r:id="rId14"/>
    <p:sldId id="263" r:id="rId15"/>
    <p:sldId id="262" r:id="rId16"/>
    <p:sldId id="284" r:id="rId17"/>
    <p:sldId id="286" r:id="rId18"/>
    <p:sldId id="287" r:id="rId19"/>
    <p:sldId id="288" r:id="rId20"/>
    <p:sldId id="289" r:id="rId21"/>
    <p:sldId id="290" r:id="rId22"/>
    <p:sldId id="291" r:id="rId23"/>
    <p:sldId id="292" r:id="rId24"/>
    <p:sldId id="268" r:id="rId25"/>
    <p:sldId id="293" r:id="rId26"/>
    <p:sldId id="270" r:id="rId27"/>
    <p:sldId id="271" r:id="rId28"/>
    <p:sldId id="294" r:id="rId29"/>
    <p:sldId id="276" r:id="rId30"/>
    <p:sldId id="295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E534"/>
    <a:srgbClr val="6C9FA6"/>
    <a:srgbClr val="F4FA0C"/>
    <a:srgbClr val="13D8F3"/>
    <a:srgbClr val="CC1C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47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1E7A-B6A5-4700-89A4-ABBAB23EAC76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394C-BA43-4B47-B769-647CF4D52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1E7A-B6A5-4700-89A4-ABBAB23EAC76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394C-BA43-4B47-B769-647CF4D52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1E7A-B6A5-4700-89A4-ABBAB23EAC76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394C-BA43-4B47-B769-647CF4D52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1E7A-B6A5-4700-89A4-ABBAB23EAC76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394C-BA43-4B47-B769-647CF4D52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1E7A-B6A5-4700-89A4-ABBAB23EAC76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394C-BA43-4B47-B769-647CF4D52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1E7A-B6A5-4700-89A4-ABBAB23EAC76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394C-BA43-4B47-B769-647CF4D52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1E7A-B6A5-4700-89A4-ABBAB23EAC76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394C-BA43-4B47-B769-647CF4D52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1E7A-B6A5-4700-89A4-ABBAB23EAC76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394C-BA43-4B47-B769-647CF4D52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1E7A-B6A5-4700-89A4-ABBAB23EAC76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394C-BA43-4B47-B769-647CF4D52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1E7A-B6A5-4700-89A4-ABBAB23EAC76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394C-BA43-4B47-B769-647CF4D52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1E7A-B6A5-4700-89A4-ABBAB23EAC76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394C-BA43-4B47-B769-647CF4D52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5B1E7A-B6A5-4700-89A4-ABBAB23EAC76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48394C-BA43-4B47-B769-647CF4D52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2.jpeg"/><Relationship Id="rId7" Type="http://schemas.openxmlformats.org/officeDocument/2006/relationships/image" Target="../media/image55.gi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pEJUTZYp9PM" TargetMode="Externa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pEJUTZYp9PM?feature=oembed" TargetMode="External"/><Relationship Id="rId4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Ruth Olarte_tkm (rutholarte_tkm) en Pintere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0200" cy="6915150"/>
          </a:xfrm>
          <a:prstGeom prst="rect">
            <a:avLst/>
          </a:prstGeom>
          <a:noFill/>
        </p:spPr>
      </p:pic>
      <p:pic>
        <p:nvPicPr>
          <p:cNvPr id="4" name="Picture 3" descr="https://encrypted-tbn2.gstatic.com/images?q=tbn:ANd9GcQbLqMCMELo_axB5tsbB16sJp8-IPFuBM3T21tS70IcZgL0pW_r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1981200"/>
            <a:ext cx="2743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409700" y="4699159"/>
            <a:ext cx="64008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2200" dirty="0">
                <a:solidFill>
                  <a:srgbClr val="0070C0"/>
                </a:solidFill>
                <a:latin typeface="Arial Black" pitchFamily="34" charset="0"/>
              </a:rPr>
              <a:t>Ministerio de Amigos de Jesús y María</a:t>
            </a:r>
          </a:p>
          <a:p>
            <a:pPr algn="ctr"/>
            <a:endParaRPr lang="es-ES_tradnl" b="1" dirty="0"/>
          </a:p>
          <a:p>
            <a:pPr algn="ctr"/>
            <a:r>
              <a:rPr lang="es-ES_tradnl" sz="2000" b="1" dirty="0"/>
              <a:t>Grupo de Oración de Niños</a:t>
            </a:r>
          </a:p>
          <a:p>
            <a:pPr algn="ctr"/>
            <a:r>
              <a:rPr lang="es-ES_tradnl" sz="2000" b="1" dirty="0"/>
              <a:t>XXXIII Domingo del Tiempo Ordinario</a:t>
            </a:r>
          </a:p>
          <a:p>
            <a:pPr algn="ctr"/>
            <a:r>
              <a:rPr lang="es-ES_tradnl" sz="2000" b="1" dirty="0"/>
              <a:t>La Parábola de los Talentos, Mateo 25, 14-30</a:t>
            </a:r>
          </a:p>
          <a:p>
            <a:pPr algn="ctr"/>
            <a:endParaRPr lang="en-US" dirty="0"/>
          </a:p>
          <a:p>
            <a:pPr algn="ctr"/>
            <a:r>
              <a:rPr lang="en-US" sz="2000" dirty="0">
                <a:solidFill>
                  <a:srgbClr val="0070C0"/>
                </a:solidFill>
                <a:latin typeface="Arial Black" pitchFamily="34" charset="0"/>
              </a:rPr>
              <a:t>www.fcpeace.org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0D79C2-B560-4130-B5CF-5B41E2560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528637"/>
            <a:ext cx="9124950" cy="580072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C55BC5-BEC5-4498-A0D9-DD03CBB80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4842"/>
            <a:ext cx="9144000" cy="588831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7FBC9A-1727-4E71-A5DF-8AE33206D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9241"/>
            <a:ext cx="9144000" cy="585951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88A4F8-8411-420A-BEF5-C7FFD56C8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0337"/>
            <a:ext cx="9144000" cy="581732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BB04DE-FFBD-4C25-BAB3-993CFE6C3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1115"/>
            <a:ext cx="9144000" cy="587576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2C71ED-B61E-4411-9B32-2818E9C0F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5190"/>
            <a:ext cx="9144000" cy="586762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938">
              <a:srgbClr val="92D050"/>
            </a:gs>
            <a:gs pos="0">
              <a:schemeClr val="accent1">
                <a:lumMod val="5000"/>
                <a:lumOff val="95000"/>
              </a:schemeClr>
            </a:gs>
            <a:gs pos="74000">
              <a:srgbClr val="92D050"/>
            </a:gs>
            <a:gs pos="83000">
              <a:srgbClr val="21E534"/>
            </a:gs>
            <a:gs pos="100000">
              <a:srgbClr val="92D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A3B037-EF60-4DCB-8FE7-72827847C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5715000" cy="34351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744391-05A6-40BC-ABF2-1510F53AF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773" y="2971800"/>
            <a:ext cx="6529517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49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614FDEA-9F25-4EDB-AAB2-DC15F519D565}"/>
              </a:ext>
            </a:extLst>
          </p:cNvPr>
          <p:cNvSpPr txBox="1"/>
          <p:nvPr/>
        </p:nvSpPr>
        <p:spPr>
          <a:xfrm>
            <a:off x="6400800" y="838200"/>
            <a:ext cx="18986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Su</a:t>
            </a:r>
            <a:r>
              <a:rPr lang="en-US" sz="2800" b="1" dirty="0"/>
              <a:t> </a:t>
            </a:r>
            <a:r>
              <a:rPr lang="en-US" sz="2800" b="1" dirty="0" err="1"/>
              <a:t>Señor</a:t>
            </a:r>
            <a:r>
              <a:rPr lang="en-US" sz="2800" b="1" dirty="0"/>
              <a:t> le </a:t>
            </a:r>
            <a:r>
              <a:rPr lang="en-US" sz="2800" b="1" dirty="0" err="1"/>
              <a:t>dijo</a:t>
            </a:r>
            <a:r>
              <a:rPr lang="en-US" sz="2800" b="1" dirty="0"/>
              <a:t>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41AA6D-4EE4-4648-9A6B-25B7223FD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2884209"/>
            <a:ext cx="7467600" cy="39655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442685-FFF5-41B2-A5D5-C3DFDC54F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8"/>
            <a:ext cx="5791200" cy="321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398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6DB597-B259-403D-B8D5-2616609AD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19800" cy="38632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E8D447-C5B7-4893-B68A-246F40236A01}"/>
              </a:ext>
            </a:extLst>
          </p:cNvPr>
          <p:cNvSpPr txBox="1"/>
          <p:nvPr/>
        </p:nvSpPr>
        <p:spPr>
          <a:xfrm>
            <a:off x="6746885" y="206553"/>
            <a:ext cx="189863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Se </a:t>
            </a:r>
            <a:r>
              <a:rPr lang="en-US" sz="2800" b="1" dirty="0" err="1"/>
              <a:t>acercó</a:t>
            </a:r>
            <a:r>
              <a:rPr lang="en-US" sz="2800" b="1" dirty="0"/>
              <a:t> </a:t>
            </a:r>
            <a:r>
              <a:rPr lang="en-US" sz="2800" b="1" dirty="0" err="1"/>
              <a:t>luego</a:t>
            </a:r>
            <a:r>
              <a:rPr lang="en-US" sz="2800" b="1" dirty="0"/>
              <a:t> el que </a:t>
            </a:r>
            <a:r>
              <a:rPr lang="en-US" sz="2800" b="1" dirty="0" err="1"/>
              <a:t>había</a:t>
            </a:r>
            <a:r>
              <a:rPr lang="en-US" sz="2800" b="1" dirty="0"/>
              <a:t> </a:t>
            </a:r>
            <a:r>
              <a:rPr lang="en-US" sz="2800" b="1" dirty="0" err="1"/>
              <a:t>recibido</a:t>
            </a:r>
            <a:r>
              <a:rPr lang="en-US" sz="2800" b="1" dirty="0"/>
              <a:t> 2 </a:t>
            </a:r>
            <a:r>
              <a:rPr lang="en-US" sz="2800" b="1" dirty="0" err="1"/>
              <a:t>talentos</a:t>
            </a:r>
            <a:r>
              <a:rPr lang="en-US" sz="2800" b="1" dirty="0"/>
              <a:t> y le </a:t>
            </a:r>
            <a:r>
              <a:rPr lang="en-US" sz="2800" b="1" dirty="0" err="1"/>
              <a:t>dijo</a:t>
            </a:r>
            <a:r>
              <a:rPr lang="en-US" sz="2800" b="1" dirty="0"/>
              <a:t>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B0F9CC-6E8F-4D14-B986-4E7C15BD5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900" y="3414807"/>
            <a:ext cx="6137866" cy="344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89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6DB597-B259-403D-B8D5-2616609AD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75668"/>
            <a:ext cx="6019800" cy="38632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D655E7-E592-460B-8438-A308BB2B2574}"/>
              </a:ext>
            </a:extLst>
          </p:cNvPr>
          <p:cNvSpPr txBox="1"/>
          <p:nvPr/>
        </p:nvSpPr>
        <p:spPr>
          <a:xfrm>
            <a:off x="685800" y="591274"/>
            <a:ext cx="18986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Su</a:t>
            </a:r>
            <a:r>
              <a:rPr lang="en-US" sz="2800" b="1" dirty="0"/>
              <a:t> </a:t>
            </a:r>
            <a:r>
              <a:rPr lang="en-US" sz="2800" b="1" dirty="0" err="1"/>
              <a:t>Señor</a:t>
            </a:r>
            <a:r>
              <a:rPr lang="en-US" sz="2800" b="1" dirty="0"/>
              <a:t> le </a:t>
            </a:r>
            <a:r>
              <a:rPr lang="en-US" sz="2800" b="1" dirty="0" err="1"/>
              <a:t>dijo</a:t>
            </a:r>
            <a:r>
              <a:rPr lang="en-US" sz="2800" b="1" dirty="0"/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893E65-0FD7-43A7-AB17-62897645C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0"/>
            <a:ext cx="6019800" cy="319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77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33400"/>
            <a:ext cx="8588772" cy="62218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2600" y="76200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Comencemos</a:t>
            </a:r>
            <a:r>
              <a:rPr lang="en-US" b="1" dirty="0"/>
              <a:t> </a:t>
            </a:r>
            <a:r>
              <a:rPr lang="en-US" b="1" dirty="0" err="1"/>
              <a:t>Invocando</a:t>
            </a:r>
            <a:r>
              <a:rPr lang="en-US" b="1" dirty="0"/>
              <a:t> la </a:t>
            </a:r>
            <a:r>
              <a:rPr lang="en-US" b="1" dirty="0" err="1"/>
              <a:t>presencia</a:t>
            </a:r>
            <a:r>
              <a:rPr lang="en-US" b="1" dirty="0"/>
              <a:t> del </a:t>
            </a:r>
            <a:r>
              <a:rPr lang="en-US" b="1" dirty="0" err="1"/>
              <a:t>Espíritu</a:t>
            </a:r>
            <a:r>
              <a:rPr lang="en-US" b="1" dirty="0"/>
              <a:t> Santo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E35E32-B53A-44CB-9929-E0211E20A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550" y="3339331"/>
            <a:ext cx="6248400" cy="35186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564371-B06E-43DC-8048-0F27F25E8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638800" cy="359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48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39BB0A-35CA-4E0A-B2D1-7FA70510B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3357379"/>
            <a:ext cx="6096000" cy="35006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70CD80-1412-4141-A33C-3260778CB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6334621" cy="37337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C20644-77CC-4A7F-8370-87B863A73987}"/>
              </a:ext>
            </a:extLst>
          </p:cNvPr>
          <p:cNvSpPr txBox="1"/>
          <p:nvPr/>
        </p:nvSpPr>
        <p:spPr>
          <a:xfrm>
            <a:off x="574685" y="4630635"/>
            <a:ext cx="18986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El </a:t>
            </a:r>
            <a:r>
              <a:rPr lang="en-US" sz="2800" b="1" dirty="0" err="1"/>
              <a:t>Señor</a:t>
            </a:r>
            <a:r>
              <a:rPr lang="en-US" sz="2800" b="1" dirty="0"/>
              <a:t> le </a:t>
            </a:r>
            <a:r>
              <a:rPr lang="en-US" sz="2800" b="1" dirty="0" err="1"/>
              <a:t>respondió</a:t>
            </a:r>
            <a:r>
              <a:rPr lang="en-US" sz="2800" b="1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9867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CC20644-77CC-4A7F-8370-87B863A73987}"/>
              </a:ext>
            </a:extLst>
          </p:cNvPr>
          <p:cNvSpPr txBox="1"/>
          <p:nvPr/>
        </p:nvSpPr>
        <p:spPr>
          <a:xfrm>
            <a:off x="574685" y="4630635"/>
            <a:ext cx="18986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El </a:t>
            </a:r>
            <a:r>
              <a:rPr lang="en-US" sz="2800" b="1" dirty="0" err="1"/>
              <a:t>Señor</a:t>
            </a:r>
            <a:r>
              <a:rPr lang="en-US" sz="2800" b="1" dirty="0"/>
              <a:t> le </a:t>
            </a:r>
            <a:r>
              <a:rPr lang="en-US" sz="2800" b="1" dirty="0" err="1"/>
              <a:t>respondió</a:t>
            </a:r>
            <a:r>
              <a:rPr lang="en-US" sz="2800" b="1" dirty="0"/>
              <a:t>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263EFA-3176-43BE-BC76-F7B3502C2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" y="0"/>
            <a:ext cx="6757349" cy="3886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B1BA11-CA96-492A-9DE7-74D0516BA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799" y="3307100"/>
            <a:ext cx="5902315" cy="35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91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1EA1F0-142F-412F-95D8-595D12B1D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9" y="19050"/>
            <a:ext cx="9129991" cy="5867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446821-7654-4364-A9ED-777BEBCBCD2E}"/>
              </a:ext>
            </a:extLst>
          </p:cNvPr>
          <p:cNvSpPr txBox="1"/>
          <p:nvPr/>
        </p:nvSpPr>
        <p:spPr>
          <a:xfrm>
            <a:off x="1905000" y="6096000"/>
            <a:ext cx="7872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Palabra de Dios:                Gloria a </a:t>
            </a:r>
            <a:r>
              <a:rPr lang="en-US" sz="2800" b="1" dirty="0" err="1"/>
              <a:t>ti</a:t>
            </a:r>
            <a:r>
              <a:rPr lang="en-US" sz="2800" b="1" dirty="0"/>
              <a:t> </a:t>
            </a:r>
            <a:r>
              <a:rPr lang="en-US" sz="2800" b="1" dirty="0" err="1"/>
              <a:t>Señor</a:t>
            </a:r>
            <a:r>
              <a:rPr lang="en-US" sz="2800" b="1" dirty="0"/>
              <a:t> Jesús.</a:t>
            </a:r>
          </a:p>
        </p:txBody>
      </p:sp>
    </p:spTree>
    <p:extLst>
      <p:ext uri="{BB962C8B-B14F-4D97-AF65-F5344CB8AC3E}">
        <p14:creationId xmlns:p14="http://schemas.microsoft.com/office/powerpoint/2010/main" val="371637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938">
              <a:schemeClr val="accent6">
                <a:lumMod val="40000"/>
                <a:lumOff val="60000"/>
              </a:schemeClr>
            </a:gs>
            <a:gs pos="0">
              <a:schemeClr val="accent1">
                <a:lumMod val="5000"/>
                <a:lumOff val="95000"/>
              </a:schemeClr>
            </a:gs>
            <a:gs pos="71690">
              <a:schemeClr val="accent6">
                <a:lumMod val="60000"/>
                <a:lumOff val="40000"/>
              </a:schemeClr>
            </a:gs>
            <a:gs pos="88000">
              <a:schemeClr val="accent6">
                <a:lumMod val="20000"/>
                <a:lumOff val="80000"/>
              </a:schemeClr>
            </a:gs>
            <a:gs pos="83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66581" y="108133"/>
            <a:ext cx="601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Arial Black" pitchFamily="34" charset="0"/>
              </a:rPr>
              <a:t>¿A </a:t>
            </a:r>
            <a:r>
              <a:rPr lang="en-US" sz="2000" dirty="0" err="1">
                <a:latin typeface="Arial Black" pitchFamily="34" charset="0"/>
              </a:rPr>
              <a:t>Quién</a:t>
            </a:r>
            <a:r>
              <a:rPr lang="en-US" sz="2000" dirty="0">
                <a:latin typeface="Arial Black" pitchFamily="34" charset="0"/>
              </a:rPr>
              <a:t> </a:t>
            </a:r>
            <a:r>
              <a:rPr lang="en-US" sz="2000" dirty="0" err="1">
                <a:latin typeface="Arial Black" pitchFamily="34" charset="0"/>
              </a:rPr>
              <a:t>representa</a:t>
            </a:r>
            <a:r>
              <a:rPr lang="en-US" sz="2000" dirty="0">
                <a:latin typeface="Arial Black" pitchFamily="34" charset="0"/>
              </a:rPr>
              <a:t> el hombre que se </a:t>
            </a:r>
            <a:r>
              <a:rPr lang="en-US" sz="2000" dirty="0" err="1">
                <a:latin typeface="Arial Black" pitchFamily="34" charset="0"/>
              </a:rPr>
              <a:t>fue</a:t>
            </a:r>
            <a:r>
              <a:rPr lang="en-US" sz="2000" dirty="0">
                <a:latin typeface="Arial Black" pitchFamily="34" charset="0"/>
              </a:rPr>
              <a:t> de </a:t>
            </a:r>
            <a:r>
              <a:rPr lang="en-US" sz="2000" dirty="0" err="1">
                <a:latin typeface="Arial Black" pitchFamily="34" charset="0"/>
              </a:rPr>
              <a:t>viaje</a:t>
            </a:r>
            <a:r>
              <a:rPr lang="en-US" sz="2000" dirty="0">
                <a:latin typeface="Arial Black" pitchFamily="34" charset="0"/>
              </a:rPr>
              <a:t> y </a:t>
            </a:r>
            <a:r>
              <a:rPr lang="en-US" sz="2000" dirty="0" err="1">
                <a:latin typeface="Arial Black" pitchFamily="34" charset="0"/>
              </a:rPr>
              <a:t>dejó</a:t>
            </a:r>
            <a:r>
              <a:rPr lang="en-US" sz="2000" dirty="0">
                <a:latin typeface="Arial Black" pitchFamily="34" charset="0"/>
              </a:rPr>
              <a:t> sus </a:t>
            </a:r>
            <a:r>
              <a:rPr lang="en-US" sz="2000" dirty="0" err="1">
                <a:latin typeface="Arial Black" pitchFamily="34" charset="0"/>
              </a:rPr>
              <a:t>bienes</a:t>
            </a:r>
            <a:r>
              <a:rPr lang="en-US" sz="2000" dirty="0">
                <a:latin typeface="Arial Black" pitchFamily="34" charset="0"/>
              </a:rPr>
              <a:t> </a:t>
            </a:r>
            <a:r>
              <a:rPr lang="en-US" sz="2000" dirty="0" err="1">
                <a:latin typeface="Arial Black" pitchFamily="34" charset="0"/>
              </a:rPr>
              <a:t>repartidos</a:t>
            </a:r>
            <a:r>
              <a:rPr lang="en-US" sz="2000" dirty="0">
                <a:latin typeface="Arial Black" pitchFamily="34" charset="0"/>
              </a:rPr>
              <a:t>?</a:t>
            </a:r>
            <a:endParaRPr lang="en-US" sz="2000" b="1" dirty="0"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66581" y="783574"/>
            <a:ext cx="464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solidFill>
                  <a:srgbClr val="FF0000"/>
                </a:solidFill>
                <a:latin typeface="Arial Black" pitchFamily="34" charset="0"/>
              </a:rPr>
              <a:t>Representa</a:t>
            </a: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 a Dios.</a:t>
            </a:r>
            <a:endParaRPr lang="en-US" sz="20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35253" y="1362891"/>
            <a:ext cx="3265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Arial Black" pitchFamily="34" charset="0"/>
              </a:rPr>
              <a:t>¿A </a:t>
            </a:r>
            <a:r>
              <a:rPr lang="en-US" sz="2000" dirty="0" err="1">
                <a:latin typeface="Arial Black" pitchFamily="34" charset="0"/>
              </a:rPr>
              <a:t>quién</a:t>
            </a:r>
            <a:r>
              <a:rPr lang="en-US" sz="2000" dirty="0">
                <a:latin typeface="Arial Black" pitchFamily="34" charset="0"/>
              </a:rPr>
              <a:t> </a:t>
            </a:r>
            <a:r>
              <a:rPr lang="en-US" sz="2000" dirty="0" err="1">
                <a:latin typeface="Arial Black" pitchFamily="34" charset="0"/>
              </a:rPr>
              <a:t>representan</a:t>
            </a:r>
            <a:r>
              <a:rPr lang="en-US" sz="2000" dirty="0">
                <a:latin typeface="Arial Black" pitchFamily="34" charset="0"/>
              </a:rPr>
              <a:t>, los </a:t>
            </a:r>
            <a:r>
              <a:rPr lang="en-US" sz="2000" dirty="0" err="1">
                <a:latin typeface="Arial Black" pitchFamily="34" charset="0"/>
              </a:rPr>
              <a:t>servidores</a:t>
            </a:r>
            <a:r>
              <a:rPr lang="en-US" sz="2000" dirty="0">
                <a:latin typeface="Arial Black" pitchFamily="34" charset="0"/>
              </a:rPr>
              <a:t>?</a:t>
            </a:r>
            <a:endParaRPr lang="en-US" sz="2000" b="1" dirty="0">
              <a:latin typeface="Arial Blac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57800" y="2177823"/>
            <a:ext cx="2846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A los </a:t>
            </a:r>
            <a:r>
              <a:rPr lang="en-US" sz="2000" dirty="0" err="1">
                <a:solidFill>
                  <a:srgbClr val="FF0000"/>
                </a:solidFill>
                <a:latin typeface="Arial Black" pitchFamily="34" charset="0"/>
              </a:rPr>
              <a:t>seguidores</a:t>
            </a: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 de Jesús</a:t>
            </a:r>
            <a:endParaRPr lang="en-US" sz="20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B30A81-C1E0-4BFE-B9B0-F80E5CD08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8" y="0"/>
            <a:ext cx="1836618" cy="26410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74D107-42FB-4784-9296-099BE9D4A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0183" y="1224045"/>
            <a:ext cx="3165070" cy="22852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313B49C-2907-49D2-970F-738777E88471}"/>
              </a:ext>
            </a:extLst>
          </p:cNvPr>
          <p:cNvSpPr txBox="1"/>
          <p:nvPr/>
        </p:nvSpPr>
        <p:spPr>
          <a:xfrm>
            <a:off x="186365" y="3524147"/>
            <a:ext cx="64099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Arial Black" pitchFamily="34" charset="0"/>
              </a:rPr>
              <a:t>¿</a:t>
            </a:r>
            <a:r>
              <a:rPr lang="en-US" sz="2000" dirty="0" err="1">
                <a:latin typeface="Arial Black" pitchFamily="34" charset="0"/>
              </a:rPr>
              <a:t>Qué</a:t>
            </a:r>
            <a:r>
              <a:rPr lang="en-US" sz="2000" dirty="0">
                <a:latin typeface="Arial Black" pitchFamily="34" charset="0"/>
              </a:rPr>
              <a:t> </a:t>
            </a:r>
            <a:r>
              <a:rPr lang="en-US" sz="2000" dirty="0" err="1">
                <a:latin typeface="Arial Black" pitchFamily="34" charset="0"/>
              </a:rPr>
              <a:t>representan</a:t>
            </a:r>
            <a:r>
              <a:rPr lang="en-US" sz="2000" dirty="0">
                <a:latin typeface="Arial Black" pitchFamily="34" charset="0"/>
              </a:rPr>
              <a:t> los </a:t>
            </a:r>
            <a:r>
              <a:rPr lang="en-US" sz="2000" dirty="0" err="1">
                <a:latin typeface="Arial Black" pitchFamily="34" charset="0"/>
              </a:rPr>
              <a:t>talentos</a:t>
            </a:r>
            <a:r>
              <a:rPr lang="en-US" sz="2000" dirty="0">
                <a:latin typeface="Arial Black" pitchFamily="34" charset="0"/>
              </a:rPr>
              <a:t> que les </a:t>
            </a:r>
            <a:r>
              <a:rPr lang="en-US" sz="2000" dirty="0" err="1">
                <a:latin typeface="Arial Black" pitchFamily="34" charset="0"/>
              </a:rPr>
              <a:t>dejó</a:t>
            </a:r>
            <a:r>
              <a:rPr lang="en-US" sz="2000" dirty="0">
                <a:latin typeface="Arial Black" pitchFamily="34" charset="0"/>
              </a:rPr>
              <a:t>?</a:t>
            </a:r>
            <a:endParaRPr lang="en-US" sz="2000" b="1" dirty="0">
              <a:latin typeface="Arial Black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215053-215E-4E47-93CB-D6A3E0804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1271" y="3262378"/>
            <a:ext cx="2010808" cy="151045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C720EF7-A0A8-45D1-92E9-BA658E135632}"/>
              </a:ext>
            </a:extLst>
          </p:cNvPr>
          <p:cNvSpPr txBox="1"/>
          <p:nvPr/>
        </p:nvSpPr>
        <p:spPr>
          <a:xfrm>
            <a:off x="172150" y="3884561"/>
            <a:ext cx="64099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Black" pitchFamily="34" charset="0"/>
              </a:rPr>
              <a:t>Eran de </a:t>
            </a:r>
            <a:r>
              <a:rPr lang="en-US" sz="2000" dirty="0" err="1">
                <a:latin typeface="Arial Black" pitchFamily="34" charset="0"/>
              </a:rPr>
              <a:t>mucho</a:t>
            </a:r>
            <a:r>
              <a:rPr lang="en-US" sz="2000" dirty="0">
                <a:latin typeface="Arial Black" pitchFamily="34" charset="0"/>
              </a:rPr>
              <a:t> valor </a:t>
            </a: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y </a:t>
            </a:r>
            <a:r>
              <a:rPr lang="en-US" sz="2000" dirty="0" err="1">
                <a:solidFill>
                  <a:srgbClr val="FF0000"/>
                </a:solidFill>
                <a:latin typeface="Arial Black" pitchFamily="34" charset="0"/>
              </a:rPr>
              <a:t>representan</a:t>
            </a: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 los </a:t>
            </a:r>
            <a:r>
              <a:rPr lang="en-US" sz="2000" dirty="0" err="1">
                <a:solidFill>
                  <a:srgbClr val="FF0000"/>
                </a:solidFill>
                <a:latin typeface="Arial Black" pitchFamily="34" charset="0"/>
              </a:rPr>
              <a:t>dones</a:t>
            </a: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 o regalos que Jesús da a </a:t>
            </a:r>
            <a:r>
              <a:rPr lang="en-US" sz="2000" dirty="0" err="1">
                <a:solidFill>
                  <a:srgbClr val="FF0000"/>
                </a:solidFill>
                <a:latin typeface="Arial Black" pitchFamily="34" charset="0"/>
              </a:rPr>
              <a:t>cada</a:t>
            </a: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 persona.</a:t>
            </a:r>
            <a:endParaRPr lang="en-US" sz="20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BD05A0-B5B9-4C3C-A4F3-7EC6301FC3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017" y="4893266"/>
            <a:ext cx="1195783" cy="19636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CA9D14D-EA14-41A8-A8D1-0C3C43C692F7}"/>
              </a:ext>
            </a:extLst>
          </p:cNvPr>
          <p:cNvSpPr txBox="1"/>
          <p:nvPr/>
        </p:nvSpPr>
        <p:spPr>
          <a:xfrm>
            <a:off x="1847636" y="4906875"/>
            <a:ext cx="6409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Arial Black" pitchFamily="34" charset="0"/>
              </a:rPr>
              <a:t>¿</a:t>
            </a:r>
            <a:r>
              <a:rPr lang="en-US" sz="2000" dirty="0" err="1">
                <a:latin typeface="Arial Black" pitchFamily="34" charset="0"/>
              </a:rPr>
              <a:t>Cómo</a:t>
            </a:r>
            <a:r>
              <a:rPr lang="en-US" sz="2000" dirty="0">
                <a:latin typeface="Arial Black" pitchFamily="34" charset="0"/>
              </a:rPr>
              <a:t> </a:t>
            </a:r>
            <a:r>
              <a:rPr lang="en-US" sz="2000" dirty="0" err="1">
                <a:latin typeface="Arial Black" pitchFamily="34" charset="0"/>
              </a:rPr>
              <a:t>reacciona</a:t>
            </a:r>
            <a:r>
              <a:rPr lang="en-US" sz="2000" dirty="0">
                <a:latin typeface="Arial Black" pitchFamily="34" charset="0"/>
              </a:rPr>
              <a:t> el </a:t>
            </a:r>
            <a:r>
              <a:rPr lang="en-US" sz="2000" dirty="0" err="1">
                <a:latin typeface="Arial Black" pitchFamily="34" charset="0"/>
              </a:rPr>
              <a:t>amo</a:t>
            </a:r>
            <a:r>
              <a:rPr lang="en-US" sz="2000" dirty="0">
                <a:latin typeface="Arial Black" pitchFamily="34" charset="0"/>
              </a:rPr>
              <a:t>, </a:t>
            </a:r>
            <a:r>
              <a:rPr lang="en-US" sz="2000" dirty="0" err="1">
                <a:latin typeface="Arial Black" pitchFamily="34" charset="0"/>
              </a:rPr>
              <a:t>cuando</a:t>
            </a:r>
            <a:r>
              <a:rPr lang="en-US" sz="2000" dirty="0">
                <a:latin typeface="Arial Black" pitchFamily="34" charset="0"/>
              </a:rPr>
              <a:t> los </a:t>
            </a:r>
            <a:r>
              <a:rPr lang="en-US" sz="2000" dirty="0" err="1">
                <a:latin typeface="Arial Black" pitchFamily="34" charset="0"/>
              </a:rPr>
              <a:t>servidores</a:t>
            </a:r>
            <a:r>
              <a:rPr lang="en-US" sz="2000" dirty="0">
                <a:latin typeface="Arial Black" pitchFamily="34" charset="0"/>
              </a:rPr>
              <a:t> </a:t>
            </a:r>
            <a:r>
              <a:rPr lang="en-US" sz="2000" dirty="0" err="1">
                <a:latin typeface="Arial Black" pitchFamily="34" charset="0"/>
              </a:rPr>
              <a:t>duplican</a:t>
            </a:r>
            <a:r>
              <a:rPr lang="en-US" sz="2000" dirty="0">
                <a:latin typeface="Arial Black" pitchFamily="34" charset="0"/>
              </a:rPr>
              <a:t> los </a:t>
            </a:r>
            <a:r>
              <a:rPr lang="en-US" sz="2000" dirty="0" err="1">
                <a:latin typeface="Arial Black" pitchFamily="34" charset="0"/>
              </a:rPr>
              <a:t>talentos</a:t>
            </a:r>
            <a:r>
              <a:rPr lang="en-US" sz="2000" dirty="0">
                <a:latin typeface="Arial Black" pitchFamily="34" charset="0"/>
              </a:rPr>
              <a:t> ?</a:t>
            </a:r>
            <a:endParaRPr lang="en-US" sz="2000" b="1" dirty="0">
              <a:latin typeface="Arial Black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71A031-2BE9-4183-93F4-614DE8B54DDB}"/>
              </a:ext>
            </a:extLst>
          </p:cNvPr>
          <p:cNvSpPr txBox="1"/>
          <p:nvPr/>
        </p:nvSpPr>
        <p:spPr>
          <a:xfrm>
            <a:off x="1847636" y="5633955"/>
            <a:ext cx="60009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Se </a:t>
            </a:r>
            <a:r>
              <a:rPr lang="en-US" sz="2000" dirty="0" err="1">
                <a:solidFill>
                  <a:srgbClr val="FF0000"/>
                </a:solidFill>
                <a:latin typeface="Arial Black" pitchFamily="34" charset="0"/>
              </a:rPr>
              <a:t>alegra</a:t>
            </a: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, los </a:t>
            </a:r>
            <a:r>
              <a:rPr lang="en-US" sz="2000" dirty="0" err="1">
                <a:solidFill>
                  <a:srgbClr val="FF0000"/>
                </a:solidFill>
                <a:latin typeface="Arial Black" pitchFamily="34" charset="0"/>
              </a:rPr>
              <a:t>felicita</a:t>
            </a: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,  y los </a:t>
            </a:r>
            <a:r>
              <a:rPr lang="en-US" sz="2000" dirty="0" err="1">
                <a:solidFill>
                  <a:srgbClr val="FF0000"/>
                </a:solidFill>
                <a:latin typeface="Arial Black" pitchFamily="34" charset="0"/>
              </a:rPr>
              <a:t>invita</a:t>
            </a: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 a </a:t>
            </a:r>
            <a:r>
              <a:rPr lang="en-US" sz="2000" dirty="0" err="1">
                <a:solidFill>
                  <a:srgbClr val="FF0000"/>
                </a:solidFill>
                <a:latin typeface="Arial Black" pitchFamily="34" charset="0"/>
              </a:rPr>
              <a:t>entrar</a:t>
            </a: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 Black" pitchFamily="34" charset="0"/>
              </a:rPr>
              <a:t>en</a:t>
            </a: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 la alegria de </a:t>
            </a:r>
            <a:r>
              <a:rPr lang="en-US" sz="2000" dirty="0" err="1">
                <a:solidFill>
                  <a:srgbClr val="FF0000"/>
                </a:solidFill>
                <a:latin typeface="Arial Black" pitchFamily="34" charset="0"/>
              </a:rPr>
              <a:t>su</a:t>
            </a: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 Black" pitchFamily="34" charset="0"/>
              </a:rPr>
              <a:t>Señor</a:t>
            </a: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.</a:t>
            </a:r>
            <a:endParaRPr lang="en-US" sz="20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7A5CE2E-6CF2-4EDA-A006-090433371F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7719" y="5277178"/>
            <a:ext cx="1933913" cy="15140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7" grpId="0" build="allAtOnce"/>
      <p:bldP spid="8" grpId="0" build="allAtOnce"/>
      <p:bldP spid="9" grpId="0" build="allAtOnce"/>
      <p:bldP spid="10" grpId="0" build="allAtOnce"/>
      <p:bldP spid="12" grpId="0" build="allAtOnce"/>
      <p:bldP spid="14" grpId="0" build="allAtOnce"/>
      <p:bldP spid="15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938">
              <a:schemeClr val="accent6">
                <a:lumMod val="40000"/>
                <a:lumOff val="60000"/>
              </a:schemeClr>
            </a:gs>
            <a:gs pos="0">
              <a:schemeClr val="accent1">
                <a:lumMod val="5000"/>
                <a:lumOff val="95000"/>
              </a:schemeClr>
            </a:gs>
            <a:gs pos="71690">
              <a:schemeClr val="accent6">
                <a:lumMod val="60000"/>
                <a:lumOff val="40000"/>
              </a:schemeClr>
            </a:gs>
            <a:gs pos="88000">
              <a:schemeClr val="accent6">
                <a:lumMod val="20000"/>
                <a:lumOff val="80000"/>
              </a:schemeClr>
            </a:gs>
            <a:gs pos="83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00400" y="373951"/>
            <a:ext cx="518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Arial Black" pitchFamily="34" charset="0"/>
              </a:rPr>
              <a:t>¿Y </a:t>
            </a:r>
            <a:r>
              <a:rPr lang="en-US" sz="2000" dirty="0" err="1">
                <a:latin typeface="Arial Black" pitchFamily="34" charset="0"/>
              </a:rPr>
              <a:t>qué</a:t>
            </a:r>
            <a:r>
              <a:rPr lang="en-US" sz="2000" dirty="0">
                <a:latin typeface="Arial Black" pitchFamily="34" charset="0"/>
              </a:rPr>
              <a:t> </a:t>
            </a:r>
            <a:r>
              <a:rPr lang="en-US" sz="2000" dirty="0" err="1">
                <a:latin typeface="Arial Black" pitchFamily="34" charset="0"/>
              </a:rPr>
              <a:t>sucede</a:t>
            </a:r>
            <a:r>
              <a:rPr lang="en-US" sz="2000" dirty="0">
                <a:latin typeface="Arial Black" pitchFamily="34" charset="0"/>
              </a:rPr>
              <a:t> con el que </a:t>
            </a:r>
            <a:r>
              <a:rPr lang="en-US" sz="2000" dirty="0" err="1">
                <a:latin typeface="Arial Black" pitchFamily="34" charset="0"/>
              </a:rPr>
              <a:t>entierra</a:t>
            </a:r>
            <a:r>
              <a:rPr lang="en-US" sz="2000" dirty="0">
                <a:latin typeface="Arial Black" pitchFamily="34" charset="0"/>
              </a:rPr>
              <a:t> el </a:t>
            </a:r>
            <a:r>
              <a:rPr lang="en-US" sz="2000" dirty="0" err="1">
                <a:latin typeface="Arial Black" pitchFamily="34" charset="0"/>
              </a:rPr>
              <a:t>talento</a:t>
            </a:r>
            <a:r>
              <a:rPr lang="en-US" sz="2000" dirty="0">
                <a:latin typeface="Arial Black" pitchFamily="34" charset="0"/>
              </a:rPr>
              <a:t> por </a:t>
            </a:r>
            <a:r>
              <a:rPr lang="en-US" sz="2000" dirty="0" err="1">
                <a:latin typeface="Arial Black" pitchFamily="34" charset="0"/>
              </a:rPr>
              <a:t>miedo</a:t>
            </a:r>
            <a:r>
              <a:rPr lang="en-US" sz="2000" dirty="0">
                <a:latin typeface="Arial Black" pitchFamily="34" charset="0"/>
              </a:rPr>
              <a:t> a </a:t>
            </a:r>
            <a:r>
              <a:rPr lang="en-US" sz="2000" dirty="0" err="1">
                <a:latin typeface="Arial Black" pitchFamily="34" charset="0"/>
              </a:rPr>
              <a:t>perderlo</a:t>
            </a:r>
            <a:r>
              <a:rPr lang="en-US" sz="2000" dirty="0">
                <a:latin typeface="Arial Black" pitchFamily="34" charset="0"/>
              </a:rPr>
              <a:t>?</a:t>
            </a:r>
            <a:endParaRPr lang="en-US" sz="2000" b="1" dirty="0"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5908" y="1197584"/>
            <a:ext cx="57820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Es </a:t>
            </a:r>
            <a:r>
              <a:rPr lang="en-US" sz="2000" dirty="0" err="1">
                <a:solidFill>
                  <a:srgbClr val="FF0000"/>
                </a:solidFill>
                <a:latin typeface="Arial Black" pitchFamily="34" charset="0"/>
              </a:rPr>
              <a:t>rechazado</a:t>
            </a: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 y le </a:t>
            </a:r>
            <a:r>
              <a:rPr lang="en-US" sz="2000" dirty="0" err="1">
                <a:solidFill>
                  <a:srgbClr val="FF0000"/>
                </a:solidFill>
                <a:latin typeface="Arial Black" pitchFamily="34" charset="0"/>
              </a:rPr>
              <a:t>quitan</a:t>
            </a: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 el </a:t>
            </a:r>
            <a:r>
              <a:rPr lang="en-US" sz="2000" dirty="0" err="1">
                <a:solidFill>
                  <a:srgbClr val="FF0000"/>
                </a:solidFill>
                <a:latin typeface="Arial Black" pitchFamily="34" charset="0"/>
              </a:rPr>
              <a:t>talento</a:t>
            </a: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.</a:t>
            </a:r>
            <a:endParaRPr lang="en-US" sz="20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A9D14D-EA14-41A8-A8D1-0C3C43C692F7}"/>
              </a:ext>
            </a:extLst>
          </p:cNvPr>
          <p:cNvSpPr txBox="1"/>
          <p:nvPr/>
        </p:nvSpPr>
        <p:spPr>
          <a:xfrm>
            <a:off x="352854" y="2206778"/>
            <a:ext cx="64099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Arial Black" pitchFamily="34" charset="0"/>
              </a:rPr>
              <a:t>¿</a:t>
            </a:r>
            <a:r>
              <a:rPr lang="en-US" sz="2000" dirty="0" err="1">
                <a:latin typeface="Arial Black" pitchFamily="34" charset="0"/>
              </a:rPr>
              <a:t>Qué</a:t>
            </a:r>
            <a:r>
              <a:rPr lang="en-US" sz="2000" dirty="0">
                <a:latin typeface="Arial Black" pitchFamily="34" charset="0"/>
              </a:rPr>
              <a:t> </a:t>
            </a:r>
            <a:r>
              <a:rPr lang="en-US" sz="2000" dirty="0" err="1">
                <a:latin typeface="Arial Black" pitchFamily="34" charset="0"/>
              </a:rPr>
              <a:t>quiere</a:t>
            </a:r>
            <a:r>
              <a:rPr lang="en-US" sz="2000" dirty="0">
                <a:latin typeface="Arial Black" pitchFamily="34" charset="0"/>
              </a:rPr>
              <a:t> </a:t>
            </a:r>
            <a:r>
              <a:rPr lang="en-US" sz="2000" dirty="0" err="1">
                <a:latin typeface="Arial Black" pitchFamily="34" charset="0"/>
              </a:rPr>
              <a:t>enseñarnos</a:t>
            </a:r>
            <a:r>
              <a:rPr lang="en-US" sz="2000" dirty="0">
                <a:latin typeface="Arial Black" pitchFamily="34" charset="0"/>
              </a:rPr>
              <a:t> Jesús?</a:t>
            </a:r>
            <a:endParaRPr lang="en-US" sz="2000" b="1" dirty="0">
              <a:latin typeface="Arial Black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71A031-2BE9-4183-93F4-614DE8B54DDB}"/>
              </a:ext>
            </a:extLst>
          </p:cNvPr>
          <p:cNvSpPr txBox="1"/>
          <p:nvPr/>
        </p:nvSpPr>
        <p:spPr>
          <a:xfrm>
            <a:off x="305568" y="2722635"/>
            <a:ext cx="82288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Arial Black" pitchFamily="34" charset="0"/>
              </a:rPr>
              <a:t>Quiere</a:t>
            </a: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 que </a:t>
            </a:r>
            <a:r>
              <a:rPr lang="en-US" sz="2000" dirty="0" err="1">
                <a:solidFill>
                  <a:srgbClr val="FF0000"/>
                </a:solidFill>
                <a:latin typeface="Arial Black" pitchFamily="34" charset="0"/>
              </a:rPr>
              <a:t>usemos</a:t>
            </a: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 los </a:t>
            </a:r>
            <a:r>
              <a:rPr lang="en-US" sz="2000" dirty="0" err="1">
                <a:solidFill>
                  <a:srgbClr val="FF0000"/>
                </a:solidFill>
                <a:latin typeface="Arial Black" pitchFamily="34" charset="0"/>
              </a:rPr>
              <a:t>dones</a:t>
            </a: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 o </a:t>
            </a:r>
            <a:r>
              <a:rPr lang="en-US" sz="2000" dirty="0" err="1">
                <a:solidFill>
                  <a:srgbClr val="FF0000"/>
                </a:solidFill>
                <a:latin typeface="Arial Black" pitchFamily="34" charset="0"/>
              </a:rPr>
              <a:t>talentos</a:t>
            </a: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 que </a:t>
            </a:r>
            <a:r>
              <a:rPr lang="en-US" sz="2000" dirty="0" err="1">
                <a:solidFill>
                  <a:srgbClr val="FF0000"/>
                </a:solidFill>
                <a:latin typeface="Arial Black" pitchFamily="34" charset="0"/>
              </a:rPr>
              <a:t>nos</a:t>
            </a: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 ha </a:t>
            </a:r>
            <a:r>
              <a:rPr lang="en-US" sz="2000" dirty="0" err="1">
                <a:solidFill>
                  <a:srgbClr val="FF0000"/>
                </a:solidFill>
                <a:latin typeface="Arial Black" pitchFamily="34" charset="0"/>
              </a:rPr>
              <a:t>regalado</a:t>
            </a: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 para </a:t>
            </a:r>
            <a:r>
              <a:rPr lang="en-US" sz="2000" dirty="0" err="1">
                <a:solidFill>
                  <a:srgbClr val="FF0000"/>
                </a:solidFill>
                <a:latin typeface="Arial Black" pitchFamily="34" charset="0"/>
              </a:rPr>
              <a:t>ayudar</a:t>
            </a: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 a los </a:t>
            </a:r>
            <a:r>
              <a:rPr lang="en-US" sz="2000" dirty="0" err="1">
                <a:solidFill>
                  <a:srgbClr val="FF0000"/>
                </a:solidFill>
                <a:latin typeface="Arial Black" pitchFamily="34" charset="0"/>
              </a:rPr>
              <a:t>demás</a:t>
            </a: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. </a:t>
            </a:r>
            <a:r>
              <a:rPr lang="en-US" sz="2000" dirty="0">
                <a:latin typeface="Arial Black" pitchFamily="34" charset="0"/>
              </a:rPr>
              <a:t>Si no los </a:t>
            </a:r>
            <a:r>
              <a:rPr lang="en-US" sz="2000" dirty="0" err="1">
                <a:latin typeface="Arial Black" pitchFamily="34" charset="0"/>
              </a:rPr>
              <a:t>usamos</a:t>
            </a:r>
            <a:r>
              <a:rPr lang="en-US" sz="2000" dirty="0">
                <a:latin typeface="Arial Black" pitchFamily="34" charset="0"/>
              </a:rPr>
              <a:t> por </a:t>
            </a:r>
            <a:r>
              <a:rPr lang="en-US" sz="2000" dirty="0" err="1">
                <a:latin typeface="Arial Black" pitchFamily="34" charset="0"/>
              </a:rPr>
              <a:t>flojera</a:t>
            </a:r>
            <a:r>
              <a:rPr lang="en-US" sz="2000" dirty="0">
                <a:latin typeface="Arial Black" pitchFamily="34" charset="0"/>
              </a:rPr>
              <a:t>, </a:t>
            </a:r>
            <a:r>
              <a:rPr lang="en-US" sz="2000" dirty="0" err="1">
                <a:latin typeface="Arial Black" pitchFamily="34" charset="0"/>
              </a:rPr>
              <a:t>miedo</a:t>
            </a:r>
            <a:r>
              <a:rPr lang="en-US" sz="2000" dirty="0">
                <a:latin typeface="Arial Black" pitchFamily="34" charset="0"/>
              </a:rPr>
              <a:t>, o </a:t>
            </a:r>
            <a:r>
              <a:rPr lang="en-US" sz="2000" dirty="0" err="1">
                <a:latin typeface="Arial Black" pitchFamily="34" charset="0"/>
              </a:rPr>
              <a:t>egoismo</a:t>
            </a:r>
            <a:r>
              <a:rPr lang="en-US" sz="2000" dirty="0">
                <a:latin typeface="Arial Black" pitchFamily="34" charset="0"/>
              </a:rPr>
              <a:t>, se </a:t>
            </a:r>
            <a:r>
              <a:rPr lang="en-US" sz="2000" dirty="0" err="1">
                <a:latin typeface="Arial Black" pitchFamily="34" charset="0"/>
              </a:rPr>
              <a:t>pueden</a:t>
            </a:r>
            <a:r>
              <a:rPr lang="en-US" sz="2000" dirty="0">
                <a:latin typeface="Arial Black" pitchFamily="34" charset="0"/>
              </a:rPr>
              <a:t> </a:t>
            </a:r>
            <a:r>
              <a:rPr lang="en-US" sz="2000" dirty="0" err="1">
                <a:latin typeface="Arial Black" pitchFamily="34" charset="0"/>
              </a:rPr>
              <a:t>deteriorar</a:t>
            </a:r>
            <a:r>
              <a:rPr lang="en-US" sz="2000" dirty="0">
                <a:latin typeface="Arial Black" pitchFamily="34" charset="0"/>
              </a:rPr>
              <a:t>, o hasta </a:t>
            </a:r>
            <a:r>
              <a:rPr lang="en-US" sz="2000" dirty="0" err="1">
                <a:latin typeface="Arial Black" pitchFamily="34" charset="0"/>
              </a:rPr>
              <a:t>perder</a:t>
            </a:r>
            <a:r>
              <a:rPr lang="en-US" sz="2000" dirty="0">
                <a:latin typeface="Arial Black" pitchFamily="34" charset="0"/>
              </a:rPr>
              <a:t>.</a:t>
            </a:r>
          </a:p>
          <a:p>
            <a:endParaRPr lang="en-US" sz="2000" b="1" dirty="0">
              <a:latin typeface="Arial Black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2A4B011-5B17-4F92-8EA6-F8F65D467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854" y="304799"/>
            <a:ext cx="2779472" cy="17862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96075AB-2B30-4068-8041-47E2BADD8997}"/>
              </a:ext>
            </a:extLst>
          </p:cNvPr>
          <p:cNvSpPr txBox="1"/>
          <p:nvPr/>
        </p:nvSpPr>
        <p:spPr>
          <a:xfrm>
            <a:off x="313376" y="4246566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Arial Black" pitchFamily="34" charset="0"/>
              </a:rPr>
              <a:t>Qué</a:t>
            </a:r>
            <a:r>
              <a:rPr lang="en-US" b="1" dirty="0">
                <a:latin typeface="Arial Black" pitchFamily="34" charset="0"/>
              </a:rPr>
              <a:t> </a:t>
            </a:r>
            <a:r>
              <a:rPr lang="en-US" b="1" dirty="0" err="1">
                <a:latin typeface="Arial Black" pitchFamily="34" charset="0"/>
              </a:rPr>
              <a:t>talento</a:t>
            </a:r>
            <a:r>
              <a:rPr lang="en-US" b="1" dirty="0">
                <a:latin typeface="Arial Black" pitchFamily="34" charset="0"/>
              </a:rPr>
              <a:t> </a:t>
            </a:r>
            <a:r>
              <a:rPr lang="en-US" b="1" dirty="0" err="1">
                <a:latin typeface="Arial Black" pitchFamily="34" charset="0"/>
              </a:rPr>
              <a:t>poseo</a:t>
            </a:r>
            <a:r>
              <a:rPr lang="en-US" b="1" dirty="0">
                <a:latin typeface="Arial Black" pitchFamily="34" charset="0"/>
              </a:rPr>
              <a:t>?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745EF5-94D0-4988-A33F-2A6B64394A6B}"/>
              </a:ext>
            </a:extLst>
          </p:cNvPr>
          <p:cNvSpPr txBox="1"/>
          <p:nvPr/>
        </p:nvSpPr>
        <p:spPr>
          <a:xfrm>
            <a:off x="305568" y="4800790"/>
            <a:ext cx="4362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 Black" pitchFamily="34" charset="0"/>
              </a:rPr>
              <a:t>Lo </a:t>
            </a:r>
            <a:r>
              <a:rPr lang="en-US" b="1" dirty="0" err="1">
                <a:latin typeface="Arial Black" pitchFamily="34" charset="0"/>
              </a:rPr>
              <a:t>estoy</a:t>
            </a:r>
            <a:r>
              <a:rPr lang="en-US" b="1" dirty="0">
                <a:latin typeface="Arial Black" pitchFamily="34" charset="0"/>
              </a:rPr>
              <a:t> </a:t>
            </a:r>
            <a:r>
              <a:rPr lang="en-US" b="1" dirty="0" err="1">
                <a:latin typeface="Arial Black" pitchFamily="34" charset="0"/>
              </a:rPr>
              <a:t>usando</a:t>
            </a:r>
            <a:r>
              <a:rPr lang="en-US" b="1" dirty="0">
                <a:latin typeface="Arial Black" pitchFamily="34" charset="0"/>
              </a:rPr>
              <a:t> al </a:t>
            </a:r>
            <a:r>
              <a:rPr lang="en-US" b="1" dirty="0" err="1">
                <a:latin typeface="Arial Black" pitchFamily="34" charset="0"/>
              </a:rPr>
              <a:t>máximo</a:t>
            </a:r>
            <a:r>
              <a:rPr lang="en-US" b="1" dirty="0">
                <a:latin typeface="Arial Black" pitchFamily="34" charset="0"/>
              </a:rPr>
              <a:t>?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602FF0-C06B-49CB-96E1-9693CD6AE28E}"/>
              </a:ext>
            </a:extLst>
          </p:cNvPr>
          <p:cNvSpPr txBox="1"/>
          <p:nvPr/>
        </p:nvSpPr>
        <p:spPr>
          <a:xfrm>
            <a:off x="304650" y="5432395"/>
            <a:ext cx="4362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 Black" pitchFamily="34" charset="0"/>
              </a:rPr>
              <a:t>O lo </a:t>
            </a:r>
            <a:r>
              <a:rPr lang="en-US" b="1" dirty="0" err="1">
                <a:latin typeface="Arial Black" pitchFamily="34" charset="0"/>
              </a:rPr>
              <a:t>estoy</a:t>
            </a:r>
            <a:r>
              <a:rPr lang="en-US" b="1" dirty="0">
                <a:latin typeface="Arial Black" pitchFamily="34" charset="0"/>
              </a:rPr>
              <a:t> </a:t>
            </a:r>
            <a:r>
              <a:rPr lang="en-US" b="1" dirty="0" err="1">
                <a:latin typeface="Arial Black" pitchFamily="34" charset="0"/>
              </a:rPr>
              <a:t>descuidando</a:t>
            </a:r>
            <a:r>
              <a:rPr lang="en-US" b="1" dirty="0">
                <a:latin typeface="Arial Black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73800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7" grpId="0" build="allAtOnce"/>
      <p:bldP spid="14" grpId="0" build="allAtOnce"/>
      <p:bldP spid="15" grpId="0" build="allAtOnce"/>
      <p:bldP spid="11" grpId="0"/>
      <p:bldP spid="17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ÓMO DAR CLASE DE RELIGIÓN&#10;6-7 AÑOS&#10; ">
            <a:extLst>
              <a:ext uri="{FF2B5EF4-FFF2-40B4-BE49-F238E27FC236}">
                <a16:creationId xmlns:a16="http://schemas.microsoft.com/office/drawing/2014/main" id="{F854A02D-F9FE-4DA5-A838-89B28ACC57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" t="30969" r="9639" b="1267"/>
          <a:stretch/>
        </p:blipFill>
        <p:spPr bwMode="auto">
          <a:xfrm>
            <a:off x="304800" y="1524000"/>
            <a:ext cx="8153399" cy="4532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200400" y="457200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Arial Black" pitchFamily="34" charset="0"/>
              </a:rPr>
              <a:t>ACTIVIDAD</a:t>
            </a:r>
            <a:endParaRPr lang="en-US" sz="3600" b="1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37857ABD-7944-4C81-BA28-F0F359CCB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5" y="0"/>
            <a:ext cx="2209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A56BF1-C084-4AD5-8054-EE843DBBD944}"/>
              </a:ext>
            </a:extLst>
          </p:cNvPr>
          <p:cNvSpPr txBox="1"/>
          <p:nvPr/>
        </p:nvSpPr>
        <p:spPr>
          <a:xfrm>
            <a:off x="2295329" y="169077"/>
            <a:ext cx="647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Dios te ha Regalado </a:t>
            </a:r>
            <a:r>
              <a:rPr lang="en-US" sz="2000" b="1" dirty="0" err="1"/>
              <a:t>varios</a:t>
            </a:r>
            <a:r>
              <a:rPr lang="en-US" sz="2000" b="1" dirty="0"/>
              <a:t> </a:t>
            </a:r>
            <a:r>
              <a:rPr lang="en-US" sz="2000" b="1" dirty="0" err="1"/>
              <a:t>Talentos</a:t>
            </a:r>
            <a:r>
              <a:rPr lang="en-US" sz="2000" b="1" dirty="0"/>
              <a:t>. </a:t>
            </a:r>
            <a:r>
              <a:rPr lang="en-US" sz="2000" b="1" dirty="0" err="1"/>
              <a:t>Identifica</a:t>
            </a:r>
            <a:r>
              <a:rPr lang="en-US" sz="2000" b="1" dirty="0"/>
              <a:t> </a:t>
            </a:r>
            <a:r>
              <a:rPr lang="en-US" sz="2000" b="1" dirty="0" err="1"/>
              <a:t>si</a:t>
            </a:r>
            <a:r>
              <a:rPr lang="en-US" sz="2000" b="1" dirty="0"/>
              <a:t> </a:t>
            </a:r>
            <a:r>
              <a:rPr lang="en-US" sz="2000" b="1" dirty="0" err="1"/>
              <a:t>están</a:t>
            </a:r>
            <a:r>
              <a:rPr lang="en-US" sz="2000" b="1" dirty="0"/>
              <a:t> </a:t>
            </a:r>
            <a:r>
              <a:rPr lang="en-US" sz="2000" b="1" dirty="0" err="1"/>
              <a:t>siendo</a:t>
            </a:r>
            <a:r>
              <a:rPr lang="en-US" sz="2000" b="1" dirty="0"/>
              <a:t> </a:t>
            </a:r>
            <a:r>
              <a:rPr lang="en-US" sz="2000" b="1" dirty="0" err="1"/>
              <a:t>usados</a:t>
            </a:r>
            <a:r>
              <a:rPr lang="en-US" sz="2000" b="1" dirty="0"/>
              <a:t> para </a:t>
            </a:r>
            <a:r>
              <a:rPr lang="en-US" sz="2000" b="1" dirty="0" err="1"/>
              <a:t>honrar</a:t>
            </a:r>
            <a:r>
              <a:rPr lang="en-US" sz="2000" b="1" dirty="0"/>
              <a:t> a Dios o para </a:t>
            </a:r>
            <a:r>
              <a:rPr lang="en-US" sz="2000" b="1" dirty="0" err="1"/>
              <a:t>esconderlos</a:t>
            </a:r>
            <a:r>
              <a:rPr lang="en-US" sz="2000" b="1" dirty="0"/>
              <a:t> y no </a:t>
            </a:r>
            <a:r>
              <a:rPr lang="en-US" sz="2000" b="1" dirty="0" err="1"/>
              <a:t>usarlos</a:t>
            </a:r>
            <a:r>
              <a:rPr lang="en-US" sz="2000" b="1" dirty="0"/>
              <a:t>. </a:t>
            </a:r>
            <a:r>
              <a:rPr lang="en-US" sz="2000" b="1" dirty="0" err="1"/>
              <a:t>Colocaremos</a:t>
            </a:r>
            <a:r>
              <a:rPr lang="en-US" sz="2000" b="1" dirty="0"/>
              <a:t> un visto  </a:t>
            </a:r>
            <a:r>
              <a:rPr lang="en-US" sz="2000" b="1" dirty="0" err="1"/>
              <a:t>si</a:t>
            </a:r>
            <a:r>
              <a:rPr lang="en-US" sz="2000" b="1" dirty="0"/>
              <a:t> </a:t>
            </a:r>
            <a:r>
              <a:rPr lang="en-US" sz="2000" b="1" dirty="0" err="1"/>
              <a:t>honra</a:t>
            </a:r>
            <a:r>
              <a:rPr lang="en-US" sz="2000" b="1" dirty="0"/>
              <a:t> a Dios.</a:t>
            </a:r>
          </a:p>
        </p:txBody>
      </p:sp>
      <p:pic>
        <p:nvPicPr>
          <p:cNvPr id="7172" name="Picture 4" descr="10 Brincadeiras para reunir bebês e crianças grandes">
            <a:extLst>
              <a:ext uri="{FF2B5EF4-FFF2-40B4-BE49-F238E27FC236}">
                <a16:creationId xmlns:a16="http://schemas.microsoft.com/office/drawing/2014/main" id="{3E367D59-21DA-4D1B-92C4-4504B4E5A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2124190"/>
            <a:ext cx="2247900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EC286DAC-F7BF-467F-8F6B-5E3BA3616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811258"/>
            <a:ext cx="452322" cy="452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09429C63-F499-4FEC-8F2E-59FF4231C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364" y="1176482"/>
            <a:ext cx="357965" cy="41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42C828F-15BC-45D9-B162-F24DC0CEF579}"/>
              </a:ext>
            </a:extLst>
          </p:cNvPr>
          <p:cNvSpPr txBox="1"/>
          <p:nvPr/>
        </p:nvSpPr>
        <p:spPr>
          <a:xfrm>
            <a:off x="2295329" y="1193899"/>
            <a:ext cx="624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Si el </a:t>
            </a:r>
            <a:r>
              <a:rPr lang="en-US" sz="2000" b="1" dirty="0" err="1"/>
              <a:t>talento</a:t>
            </a:r>
            <a:r>
              <a:rPr lang="en-US" sz="2000" b="1" dirty="0"/>
              <a:t> esta </a:t>
            </a:r>
            <a:r>
              <a:rPr lang="en-US" sz="2000" b="1" dirty="0" err="1"/>
              <a:t>siendo</a:t>
            </a:r>
            <a:r>
              <a:rPr lang="en-US" sz="2000" b="1" dirty="0"/>
              <a:t> </a:t>
            </a:r>
            <a:r>
              <a:rPr lang="en-US" sz="2000" b="1" dirty="0" err="1"/>
              <a:t>desperdiciado</a:t>
            </a:r>
            <a:r>
              <a:rPr lang="en-US" sz="2000" b="1" dirty="0"/>
              <a:t> </a:t>
            </a:r>
            <a:r>
              <a:rPr lang="en-US" sz="2000" b="1" dirty="0" err="1"/>
              <a:t>colocaremos</a:t>
            </a:r>
            <a:r>
              <a:rPr lang="en-US" sz="2000" b="1" dirty="0"/>
              <a:t> una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8CD54C-16B3-4443-98B2-8960E88613C1}"/>
              </a:ext>
            </a:extLst>
          </p:cNvPr>
          <p:cNvSpPr txBox="1"/>
          <p:nvPr/>
        </p:nvSpPr>
        <p:spPr>
          <a:xfrm>
            <a:off x="228600" y="5512160"/>
            <a:ext cx="2324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DO" dirty="0"/>
              <a:t>La hermana mayor usa su paciencia para jugar con su hermanita.</a:t>
            </a: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21C01BDD-073A-4179-8ECC-675FB1409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945" y="6125876"/>
            <a:ext cx="730049" cy="7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5661F470-51F5-4D07-8917-7A83662EE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729" y="1647215"/>
            <a:ext cx="3053973" cy="203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>
            <a:extLst>
              <a:ext uri="{FF2B5EF4-FFF2-40B4-BE49-F238E27FC236}">
                <a16:creationId xmlns:a16="http://schemas.microsoft.com/office/drawing/2014/main" id="{4BC80DA8-F4B8-4192-A68C-52B12DA65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304" y="1656136"/>
            <a:ext cx="2921474" cy="2191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3A25FEF-0740-441D-A20E-A922DA1DFAE8}"/>
              </a:ext>
            </a:extLst>
          </p:cNvPr>
          <p:cNvSpPr txBox="1"/>
          <p:nvPr/>
        </p:nvSpPr>
        <p:spPr>
          <a:xfrm>
            <a:off x="5981304" y="3866611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Y" dirty="0"/>
              <a:t>No comparte su pastel de cumpleaños.</a:t>
            </a:r>
          </a:p>
        </p:txBody>
      </p:sp>
      <p:pic>
        <p:nvPicPr>
          <p:cNvPr id="28" name="Picture 8">
            <a:extLst>
              <a:ext uri="{FF2B5EF4-FFF2-40B4-BE49-F238E27FC236}">
                <a16:creationId xmlns:a16="http://schemas.microsoft.com/office/drawing/2014/main" id="{E117BE88-DB1F-4928-883A-5EBA1FB96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7181" y="4230700"/>
            <a:ext cx="386548" cy="41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9C549E9-43B9-405D-90A1-013BB9C718D3}"/>
              </a:ext>
            </a:extLst>
          </p:cNvPr>
          <p:cNvSpPr txBox="1"/>
          <p:nvPr/>
        </p:nvSpPr>
        <p:spPr>
          <a:xfrm>
            <a:off x="2514601" y="3719066"/>
            <a:ext cx="29214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María sabe dibujar muy lindo y prepara una gran sorpresa a la maestra y a su clase.</a:t>
            </a:r>
          </a:p>
        </p:txBody>
      </p:sp>
      <p:pic>
        <p:nvPicPr>
          <p:cNvPr id="30" name="Picture 6">
            <a:extLst>
              <a:ext uri="{FF2B5EF4-FFF2-40B4-BE49-F238E27FC236}">
                <a16:creationId xmlns:a16="http://schemas.microsoft.com/office/drawing/2014/main" id="{DCC56F6B-A03D-4DC3-A044-7F3C2C4C2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677" y="3997159"/>
            <a:ext cx="730049" cy="7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>
            <a:extLst>
              <a:ext uri="{FF2B5EF4-FFF2-40B4-BE49-F238E27FC236}">
                <a16:creationId xmlns:a16="http://schemas.microsoft.com/office/drawing/2014/main" id="{ABE6607A-DBC1-4A44-89DC-72EF6E5A3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622" y="4727208"/>
            <a:ext cx="3196272" cy="2128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55FED29-244E-4338-A70B-0EFC6BA94732}"/>
              </a:ext>
            </a:extLst>
          </p:cNvPr>
          <p:cNvSpPr txBox="1"/>
          <p:nvPr/>
        </p:nvSpPr>
        <p:spPr>
          <a:xfrm>
            <a:off x="5974962" y="4838636"/>
            <a:ext cx="30928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dirty="0"/>
              <a:t>José es muy inteligente, pero se ha quedado hasta tarde jugando videojuegos y ahora está muy cansado y se queda dormido en la clase.</a:t>
            </a:r>
          </a:p>
        </p:txBody>
      </p:sp>
      <p:pic>
        <p:nvPicPr>
          <p:cNvPr id="33" name="Picture 8">
            <a:extLst>
              <a:ext uri="{FF2B5EF4-FFF2-40B4-BE49-F238E27FC236}">
                <a16:creationId xmlns:a16="http://schemas.microsoft.com/office/drawing/2014/main" id="{0CA5E1D6-CD16-4B2F-B577-2DEB9AB2B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435" y="6153247"/>
            <a:ext cx="357965" cy="44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19" grpId="0"/>
      <p:bldP spid="20" grpId="0"/>
      <p:bldP spid="29" grpId="0"/>
      <p:bldP spid="3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EA8CD54C-16B3-4443-98B2-8960E88613C1}"/>
              </a:ext>
            </a:extLst>
          </p:cNvPr>
          <p:cNvSpPr txBox="1"/>
          <p:nvPr/>
        </p:nvSpPr>
        <p:spPr>
          <a:xfrm>
            <a:off x="136954" y="3318310"/>
            <a:ext cx="2324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Y" dirty="0"/>
              <a:t>Camila, le encanta cocinar y ayuda a su mamá a preparar el almuerzo.</a:t>
            </a: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21C01BDD-073A-4179-8ECC-675FB1409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751" y="4433831"/>
            <a:ext cx="730049" cy="7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9FDDF833-0275-4C09-9C59-CC431EAEE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63" y="111312"/>
            <a:ext cx="2152650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71F68B01-9421-4279-8AF8-4A9A7BBBC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595" y="123763"/>
            <a:ext cx="3194547" cy="319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2EF6EA7D-2D62-4022-8110-232AEB89C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864" y="158562"/>
            <a:ext cx="3036802" cy="202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EAF1601-7FC9-4753-BE1B-48118F035F12}"/>
              </a:ext>
            </a:extLst>
          </p:cNvPr>
          <p:cNvSpPr txBox="1"/>
          <p:nvPr/>
        </p:nvSpPr>
        <p:spPr>
          <a:xfrm>
            <a:off x="2391152" y="3330392"/>
            <a:ext cx="35996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Y" dirty="0"/>
              <a:t>Una hermana ha perdido su muñeca y como le da flojera buscar la suya, quiere la de su hermana.</a:t>
            </a:r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EA105D3A-6AA2-478A-B835-3DFA58B5E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177" y="3998034"/>
            <a:ext cx="357965" cy="330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FBC03BF-F613-420F-8F3B-D2216BF5EFEA}"/>
              </a:ext>
            </a:extLst>
          </p:cNvPr>
          <p:cNvSpPr txBox="1"/>
          <p:nvPr/>
        </p:nvSpPr>
        <p:spPr>
          <a:xfrm>
            <a:off x="5849920" y="2183624"/>
            <a:ext cx="30047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A" dirty="0"/>
              <a:t>Elena, tiene todos los libros de la colección pero nadie puede pedirle un libro prestado. Se enoja un poco.</a:t>
            </a:r>
          </a:p>
        </p:txBody>
      </p:sp>
      <p:pic>
        <p:nvPicPr>
          <p:cNvPr id="17" name="Picture 8">
            <a:extLst>
              <a:ext uri="{FF2B5EF4-FFF2-40B4-BE49-F238E27FC236}">
                <a16:creationId xmlns:a16="http://schemas.microsoft.com/office/drawing/2014/main" id="{ED5743D6-3AD9-4730-9303-541F3FD18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428" y="2922607"/>
            <a:ext cx="357965" cy="330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>
            <a:extLst>
              <a:ext uri="{FF2B5EF4-FFF2-40B4-BE49-F238E27FC236}">
                <a16:creationId xmlns:a16="http://schemas.microsoft.com/office/drawing/2014/main" id="{30DA8CB8-0473-4474-9806-A3C2BD8B1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764" y="3452547"/>
            <a:ext cx="3123542" cy="202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8AD06A8-5BED-4D56-9BDA-263D2EF18B1C}"/>
              </a:ext>
            </a:extLst>
          </p:cNvPr>
          <p:cNvSpPr txBox="1"/>
          <p:nvPr/>
        </p:nvSpPr>
        <p:spPr>
          <a:xfrm>
            <a:off x="5954224" y="5410200"/>
            <a:ext cx="30916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Ana es muy alegre y logra hacer sonreír a todos, incluso a quienes estaban tristes, les levanta el ánimo.</a:t>
            </a:r>
          </a:p>
        </p:txBody>
      </p:sp>
      <p:pic>
        <p:nvPicPr>
          <p:cNvPr id="21" name="Picture 6">
            <a:extLst>
              <a:ext uri="{FF2B5EF4-FFF2-40B4-BE49-F238E27FC236}">
                <a16:creationId xmlns:a16="http://schemas.microsoft.com/office/drawing/2014/main" id="{C637FA6F-4427-44E0-A121-A9D4FBBC5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004" y="6233153"/>
            <a:ext cx="624847" cy="62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>
            <a:extLst>
              <a:ext uri="{FF2B5EF4-FFF2-40B4-BE49-F238E27FC236}">
                <a16:creationId xmlns:a16="http://schemas.microsoft.com/office/drawing/2014/main" id="{4C5DDC90-9571-49BB-94DE-F8EFF1F0B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986" y="4333001"/>
            <a:ext cx="2467962" cy="162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F85DCF5-FEC8-4BA5-BB08-056DE807ABF7}"/>
              </a:ext>
            </a:extLst>
          </p:cNvPr>
          <p:cNvSpPr txBox="1"/>
          <p:nvPr/>
        </p:nvSpPr>
        <p:spPr>
          <a:xfrm>
            <a:off x="990600" y="5943600"/>
            <a:ext cx="4363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/>
              <a:t>Con tan solo 1 año, Susanita visita a su primita en el Hospital y le lleva sus dibujos y la llena de besos.</a:t>
            </a:r>
          </a:p>
        </p:txBody>
      </p:sp>
      <p:pic>
        <p:nvPicPr>
          <p:cNvPr id="23" name="Picture 6">
            <a:extLst>
              <a:ext uri="{FF2B5EF4-FFF2-40B4-BE49-F238E27FC236}">
                <a16:creationId xmlns:a16="http://schemas.microsoft.com/office/drawing/2014/main" id="{61B90458-6D83-4D48-98CA-AB44F2F48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081" y="5388304"/>
            <a:ext cx="730049" cy="7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923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4" grpId="0"/>
      <p:bldP spid="16" grpId="0"/>
      <p:bldP spid="20" grpId="0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200400" y="457200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Arial Black" pitchFamily="34" charset="0"/>
              </a:rPr>
              <a:t>ORACION.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1752600"/>
            <a:ext cx="4800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latin typeface="Arial Black" pitchFamily="34" charset="0"/>
              </a:rPr>
              <a:t>Jesús, </a:t>
            </a:r>
          </a:p>
          <a:p>
            <a:endParaRPr lang="es-ES" dirty="0">
              <a:latin typeface="Arial Black" pitchFamily="34" charset="0"/>
            </a:endParaRPr>
          </a:p>
          <a:p>
            <a:pPr algn="just"/>
            <a:r>
              <a:rPr lang="es-ES" dirty="0">
                <a:latin typeface="Arial Black" pitchFamily="34" charset="0"/>
              </a:rPr>
              <a:t>Gracias Señor por todos las bendiciones y talentos que me das. Ayúdame a ser generoso(a) y valiente para poner mis bendiciones y talentos al servicio de los demás. Te quiero mucho.                                 </a:t>
            </a:r>
          </a:p>
          <a:p>
            <a:pPr algn="just"/>
            <a:r>
              <a:rPr lang="es-ES" dirty="0">
                <a:latin typeface="Arial Black" pitchFamily="34" charset="0"/>
              </a:rPr>
              <a:t>                                        Amén</a:t>
            </a:r>
          </a:p>
          <a:p>
            <a:endParaRPr lang="es-ES" dirty="0">
              <a:latin typeface="Arial Black" pitchFamily="34" charset="0"/>
            </a:endParaRPr>
          </a:p>
          <a:p>
            <a:endParaRPr lang="es-ES" dirty="0">
              <a:latin typeface="Arial Black" pitchFamily="34" charset="0"/>
            </a:endParaRPr>
          </a:p>
          <a:p>
            <a:endParaRPr lang="en-US" dirty="0">
              <a:latin typeface="Arial Black" pitchFamily="34" charset="0"/>
            </a:endParaRPr>
          </a:p>
        </p:txBody>
      </p:sp>
      <p:pic>
        <p:nvPicPr>
          <p:cNvPr id="5" name="Picture 2" descr="CLASE ROQUITAS: EL TEMPLO ES UN LUGAR PARA OR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1143000"/>
            <a:ext cx="3371850" cy="45243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C6C195FF-E585-4D09-8F47-FAE54C4BD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71600" y="381000"/>
            <a:ext cx="670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EL AMOR DE DIOS                           ES MARAVILLOSO</a:t>
            </a:r>
          </a:p>
        </p:txBody>
      </p:sp>
    </p:spTree>
    <p:extLst>
      <p:ext uri="{BB962C8B-B14F-4D97-AF65-F5344CB8AC3E}">
        <p14:creationId xmlns:p14="http://schemas.microsoft.com/office/powerpoint/2010/main" val="28778209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4B8EC-6AFF-5E78-6956-9469400CA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11162"/>
          </a:xfrm>
        </p:spPr>
        <p:txBody>
          <a:bodyPr>
            <a:normAutofit/>
          </a:bodyPr>
          <a:lstStyle/>
          <a:p>
            <a:r>
              <a:rPr lang="es-ES" sz="1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Canción</a:t>
            </a:r>
            <a:r>
              <a:rPr lang="es-ES" sz="1800" dirty="0"/>
              <a:t>: </a:t>
            </a:r>
            <a:r>
              <a:rPr lang="en-US" sz="1800" dirty="0" err="1"/>
              <a:t>Parábola</a:t>
            </a:r>
            <a:r>
              <a:rPr lang="en-US" sz="1800" dirty="0"/>
              <a:t> de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talentos</a:t>
            </a:r>
            <a:r>
              <a:rPr lang="en-US" sz="1800" dirty="0"/>
              <a:t>, </a:t>
            </a:r>
            <a:r>
              <a:rPr lang="en-US" sz="1800" dirty="0" err="1"/>
              <a:t>Valiván</a:t>
            </a:r>
            <a:r>
              <a:rPr lang="en-US" sz="1800" dirty="0"/>
              <a:t>, </a:t>
            </a:r>
            <a:r>
              <a:rPr lang="es-ES" sz="1800" b="1" u="sng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https://youtu.be/pEJUTZYp9PM</a:t>
            </a:r>
            <a:endParaRPr lang="en-US" sz="1600" dirty="0"/>
          </a:p>
        </p:txBody>
      </p:sp>
      <p:pic>
        <p:nvPicPr>
          <p:cNvPr id="3" name="Online Media 2" title="Parábola de Los Talentos - Valivan">
            <a:hlinkClick r:id="" action="ppaction://media"/>
            <a:extLst>
              <a:ext uri="{FF2B5EF4-FFF2-40B4-BE49-F238E27FC236}">
                <a16:creationId xmlns:a16="http://schemas.microsoft.com/office/drawing/2014/main" id="{C2CCD732-33D7-683E-752F-66305F1C110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3487" y="411162"/>
            <a:ext cx="9144000" cy="644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84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Pontificio Consejo para la Familia - Ninos - San Juan Pablo II"/>
          <p:cNvSpPr>
            <a:spLocks noChangeAspect="1" noChangeArrowheads="1"/>
          </p:cNvSpPr>
          <p:nvPr/>
        </p:nvSpPr>
        <p:spPr bwMode="auto">
          <a:xfrm>
            <a:off x="155575" y="-822325"/>
            <a:ext cx="2133600" cy="1714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Karol Wojtyla, el hombre antes de convertirse en el papa Juan Pablo II |  De10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7D95E6-38D8-4B00-901C-83A14BB15EFF}"/>
              </a:ext>
            </a:extLst>
          </p:cNvPr>
          <p:cNvSpPr txBox="1"/>
          <p:nvPr/>
        </p:nvSpPr>
        <p:spPr>
          <a:xfrm>
            <a:off x="2894012" y="170295"/>
            <a:ext cx="3355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EL AMOR DE JESUS </a:t>
            </a:r>
          </a:p>
        </p:txBody>
      </p:sp>
      <p:pic>
        <p:nvPicPr>
          <p:cNvPr id="2052" name="Picture 4" descr=" ">
            <a:extLst>
              <a:ext uri="{FF2B5EF4-FFF2-40B4-BE49-F238E27FC236}">
                <a16:creationId xmlns:a16="http://schemas.microsoft.com/office/drawing/2014/main" id="{E713A1C3-7FD2-425E-B329-5475D480A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326" y="2905451"/>
            <a:ext cx="2556994" cy="3634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 ">
            <a:extLst>
              <a:ext uri="{FF2B5EF4-FFF2-40B4-BE49-F238E27FC236}">
                <a16:creationId xmlns:a16="http://schemas.microsoft.com/office/drawing/2014/main" id="{C38DB991-A435-4401-B963-D03FA02C9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" y="892176"/>
            <a:ext cx="2631440" cy="328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24CB57-B2A8-440F-BB85-BD92665A2760}"/>
              </a:ext>
            </a:extLst>
          </p:cNvPr>
          <p:cNvSpPr txBox="1"/>
          <p:nvPr/>
        </p:nvSpPr>
        <p:spPr>
          <a:xfrm>
            <a:off x="2982326" y="1175484"/>
            <a:ext cx="533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dirty="0"/>
              <a:t>Jesús nos AMA con un amor inmenso, quiere lo mejor para sus hijitos, especialmente ama a los niños porque sus corazones están abiertos a su AMOR.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64BB2E-13EF-4ADA-BA2C-668E74D22772}"/>
              </a:ext>
            </a:extLst>
          </p:cNvPr>
          <p:cNvSpPr txBox="1"/>
          <p:nvPr/>
        </p:nvSpPr>
        <p:spPr>
          <a:xfrm>
            <a:off x="5649326" y="2983610"/>
            <a:ext cx="33390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dirty="0"/>
              <a:t>Jesús regala a cada persona su amor infinito, su misericordia. </a:t>
            </a:r>
          </a:p>
          <a:p>
            <a:pPr algn="ctr"/>
            <a:r>
              <a:rPr lang="es-ES_tradnl" sz="2000" dirty="0"/>
              <a:t>Misericordia es sentir  mucho amor y compasión por los demás, aunque se equivoquen o hagan cosas malas; la misericordia, perdona y da una nueva oportunidad.</a:t>
            </a:r>
          </a:p>
          <a:p>
            <a:pPr algn="ctr"/>
            <a:r>
              <a:rPr lang="es-ES_tradnl" sz="2000" dirty="0"/>
              <a:t>Así es el Amor de Jesús por nosotros, GRANDE Y MARAVILLOSO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7582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C9F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Karol Wojtyla, el hombre antes de convertirse en el papa Juan Pablo II |  De10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7D95E6-38D8-4B00-901C-83A14BB15EFF}"/>
              </a:ext>
            </a:extLst>
          </p:cNvPr>
          <p:cNvSpPr txBox="1"/>
          <p:nvPr/>
        </p:nvSpPr>
        <p:spPr>
          <a:xfrm>
            <a:off x="2889458" y="78509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EL AMOR DE JESUS </a:t>
            </a:r>
          </a:p>
        </p:txBody>
      </p:sp>
      <p:pic>
        <p:nvPicPr>
          <p:cNvPr id="3074" name="Picture 2" descr=" ">
            <a:extLst>
              <a:ext uri="{FF2B5EF4-FFF2-40B4-BE49-F238E27FC236}">
                <a16:creationId xmlns:a16="http://schemas.microsoft.com/office/drawing/2014/main" id="{85995CA6-9131-4BA6-BC62-4FB1E6B81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854075"/>
            <a:ext cx="2675431" cy="267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8CF11F-3CFE-4A7A-A2CE-0BD1B7930387}"/>
              </a:ext>
            </a:extLst>
          </p:cNvPr>
          <p:cNvSpPr txBox="1"/>
          <p:nvPr/>
        </p:nvSpPr>
        <p:spPr>
          <a:xfrm>
            <a:off x="2947985" y="1120676"/>
            <a:ext cx="14679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dirty="0"/>
              <a:t>Cuando sentimos ese amor tan grande de Jesús, nuestro corazón salta de alegría.</a:t>
            </a:r>
          </a:p>
        </p:txBody>
      </p:sp>
      <p:pic>
        <p:nvPicPr>
          <p:cNvPr id="3076" name="Picture 4" descr="Always praying before a meal and the family sitting down together for a meal...a thing of the past">
            <a:extLst>
              <a:ext uri="{FF2B5EF4-FFF2-40B4-BE49-F238E27FC236}">
                <a16:creationId xmlns:a16="http://schemas.microsoft.com/office/drawing/2014/main" id="{DCD33232-5900-484B-946E-11986E43D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073" y="868384"/>
            <a:ext cx="2091663" cy="295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07129D3-F058-4615-9679-D0F199F4EA1C}"/>
              </a:ext>
            </a:extLst>
          </p:cNvPr>
          <p:cNvSpPr txBox="1"/>
          <p:nvPr/>
        </p:nvSpPr>
        <p:spPr>
          <a:xfrm>
            <a:off x="6934201" y="843677"/>
            <a:ext cx="19939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dirty="0"/>
              <a:t>Podemos sentir el amor de Jesús en nuestra familia,  en  el hogar,  en los alimentos tan ricos que prepara nuestra mamita, en el trabajo que tiene papá , todo gracias a Jesús.</a:t>
            </a:r>
          </a:p>
        </p:txBody>
      </p:sp>
      <p:pic>
        <p:nvPicPr>
          <p:cNvPr id="3078" name="Picture 6" descr="SALUDOS PARA ENTRAR EN CLASE (3) - Orientación Andújar - Recursos Educativos">
            <a:extLst>
              <a:ext uri="{FF2B5EF4-FFF2-40B4-BE49-F238E27FC236}">
                <a16:creationId xmlns:a16="http://schemas.microsoft.com/office/drawing/2014/main" id="{4658AA75-AD7C-46E9-92CA-DD6449EAB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4671612"/>
            <a:ext cx="2864429" cy="156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D4ACB77-EE67-41B3-90FC-374C47D13067}"/>
              </a:ext>
            </a:extLst>
          </p:cNvPr>
          <p:cNvSpPr txBox="1"/>
          <p:nvPr/>
        </p:nvSpPr>
        <p:spPr>
          <a:xfrm>
            <a:off x="3023394" y="4671211"/>
            <a:ext cx="18168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dirty="0"/>
              <a:t>En nuestros amigos de la escuela o cerca de donde vivimos..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52583D-7EAF-4B5E-9E39-09788B153F15}"/>
              </a:ext>
            </a:extLst>
          </p:cNvPr>
          <p:cNvSpPr txBox="1"/>
          <p:nvPr/>
        </p:nvSpPr>
        <p:spPr>
          <a:xfrm>
            <a:off x="7040347" y="4444856"/>
            <a:ext cx="19939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A" dirty="0"/>
              <a:t>En cada amanecer que Dios nos regala, en los árboles que nos dan oxígeno, los ríos, la naturaleza!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7B6010-E67E-4591-9106-EEAD20B0D5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8635" y="4236881"/>
            <a:ext cx="2238375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25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4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C9F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Pontificio Consejo para la Familia - Ninos - San Juan Pablo II"/>
          <p:cNvSpPr>
            <a:spLocks noChangeAspect="1" noChangeArrowheads="1"/>
          </p:cNvSpPr>
          <p:nvPr/>
        </p:nvSpPr>
        <p:spPr bwMode="auto">
          <a:xfrm>
            <a:off x="155575" y="-822325"/>
            <a:ext cx="2133600" cy="1714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Karol Wojtyla, el hombre antes de convertirse en el papa Juan Pablo II |  De10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7D95E6-38D8-4B00-901C-83A14BB15EFF}"/>
              </a:ext>
            </a:extLst>
          </p:cNvPr>
          <p:cNvSpPr txBox="1"/>
          <p:nvPr/>
        </p:nvSpPr>
        <p:spPr>
          <a:xfrm>
            <a:off x="2687411" y="-360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EL AMOR DE JESUS </a:t>
            </a:r>
          </a:p>
        </p:txBody>
      </p:sp>
      <p:pic>
        <p:nvPicPr>
          <p:cNvPr id="4102" name="Picture 6" descr="Adding these LED resin Christmas presents will make the perfect addition to your holiday scene. Perfectly sized for placing under a Christmas tree, on a tabletop, hearth, bookcase, or mantel. Each present has 12 warm white LED's that are battery operated using 3 AAA batteries (not included). The light function also has a built-in timer function that countdowns down when activated and runs 6-hours on/18-hours off. Indoor use only. Made of 100% polyresin material. Measures 7.9 in. square x 9.5 in.">
            <a:extLst>
              <a:ext uri="{FF2B5EF4-FFF2-40B4-BE49-F238E27FC236}">
                <a16:creationId xmlns:a16="http://schemas.microsoft.com/office/drawing/2014/main" id="{165FEE2F-7DAF-4F8D-8669-1A561B0AD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644005"/>
            <a:ext cx="2643705" cy="264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B8AA71-0DBF-4CF2-A432-88F89D89911E}"/>
              </a:ext>
            </a:extLst>
          </p:cNvPr>
          <p:cNvSpPr txBox="1"/>
          <p:nvPr/>
        </p:nvSpPr>
        <p:spPr>
          <a:xfrm>
            <a:off x="3105756" y="556704"/>
            <a:ext cx="5661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A" sz="2000" dirty="0"/>
              <a:t>Jesús también nos regala ciertas habilidades, destrezas, capacidades. Por ejemplo: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01727A-BC6F-4F48-8846-DE9455983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756" y="1339692"/>
            <a:ext cx="3048893" cy="203061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3C009E9-E7B8-4F45-9816-18E8B1ABAA71}"/>
              </a:ext>
            </a:extLst>
          </p:cNvPr>
          <p:cNvSpPr txBox="1"/>
          <p:nvPr/>
        </p:nvSpPr>
        <p:spPr>
          <a:xfrm>
            <a:off x="6428508" y="1814221"/>
            <a:ext cx="23392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Y" sz="2000" dirty="0"/>
              <a:t>Quizás sabes dibujar y colorear muy lindo!</a:t>
            </a:r>
          </a:p>
        </p:txBody>
      </p:sp>
      <p:pic>
        <p:nvPicPr>
          <p:cNvPr id="4104" name="Picture 8">
            <a:extLst>
              <a:ext uri="{FF2B5EF4-FFF2-40B4-BE49-F238E27FC236}">
                <a16:creationId xmlns:a16="http://schemas.microsoft.com/office/drawing/2014/main" id="{F3196D40-3F74-4790-B1BA-BBFA038D8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3466917"/>
            <a:ext cx="3152775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C6AAEBB-45A2-4961-B5E2-B871B1E866EB}"/>
              </a:ext>
            </a:extLst>
          </p:cNvPr>
          <p:cNvSpPr txBox="1"/>
          <p:nvPr/>
        </p:nvSpPr>
        <p:spPr>
          <a:xfrm>
            <a:off x="215900" y="5034712"/>
            <a:ext cx="30488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DO" sz="2000" dirty="0"/>
              <a:t>Jesús quizás te ha Regalado una voz muy linda para cantar.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6183EC-68AD-4110-B797-FC1CF673D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383" y="3496620"/>
            <a:ext cx="4378531" cy="218926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77DC788-CA35-4C62-AEBF-9DC7AB357CDF}"/>
              </a:ext>
            </a:extLst>
          </p:cNvPr>
          <p:cNvSpPr txBox="1"/>
          <p:nvPr/>
        </p:nvSpPr>
        <p:spPr>
          <a:xfrm>
            <a:off x="3850822" y="5676965"/>
            <a:ext cx="4991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2000" dirty="0"/>
              <a:t>O quizás se te hace fácil tocar un instrumento.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6BCADAA-BB4B-4B52-9F8E-3C3E86B39BF8}"/>
              </a:ext>
            </a:extLst>
          </p:cNvPr>
          <p:cNvSpPr txBox="1"/>
          <p:nvPr/>
        </p:nvSpPr>
        <p:spPr>
          <a:xfrm>
            <a:off x="1222375" y="6203393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Todo </a:t>
            </a:r>
            <a:r>
              <a:rPr lang="en-US" sz="2800" b="1" dirty="0" err="1"/>
              <a:t>esto</a:t>
            </a:r>
            <a:r>
              <a:rPr lang="en-US" sz="2800" b="1" dirty="0"/>
              <a:t> </a:t>
            </a:r>
            <a:r>
              <a:rPr lang="en-US" sz="2800" b="1" dirty="0" err="1"/>
              <a:t>refleja</a:t>
            </a:r>
            <a:r>
              <a:rPr lang="en-US" sz="2800" b="1" dirty="0"/>
              <a:t> el AMOR </a:t>
            </a:r>
            <a:r>
              <a:rPr lang="en-US" sz="2800" b="1" dirty="0" err="1"/>
              <a:t>gratuito</a:t>
            </a:r>
            <a:r>
              <a:rPr lang="en-US" sz="2800" b="1" dirty="0"/>
              <a:t> de Jesús.</a:t>
            </a:r>
          </a:p>
        </p:txBody>
      </p:sp>
    </p:spTree>
    <p:extLst>
      <p:ext uri="{BB962C8B-B14F-4D97-AF65-F5344CB8AC3E}">
        <p14:creationId xmlns:p14="http://schemas.microsoft.com/office/powerpoint/2010/main" val="363247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  <p:bldP spid="21" grpId="0"/>
      <p:bldP spid="21" grpId="1"/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C9F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Pontificio Consejo para la Familia - Ninos - San Juan Pablo II"/>
          <p:cNvSpPr>
            <a:spLocks noChangeAspect="1" noChangeArrowheads="1"/>
          </p:cNvSpPr>
          <p:nvPr/>
        </p:nvSpPr>
        <p:spPr bwMode="auto">
          <a:xfrm>
            <a:off x="1423141" y="-617401"/>
            <a:ext cx="2133600" cy="1714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Karol Wojtyla, el hombre antes de convertirse en el papa Juan Pablo II |  De10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7D95E6-38D8-4B00-901C-83A14BB15EFF}"/>
              </a:ext>
            </a:extLst>
          </p:cNvPr>
          <p:cNvSpPr txBox="1"/>
          <p:nvPr/>
        </p:nvSpPr>
        <p:spPr>
          <a:xfrm>
            <a:off x="3086100" y="96881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EL AMOR DE JESUS </a:t>
            </a:r>
          </a:p>
        </p:txBody>
      </p:sp>
      <p:pic>
        <p:nvPicPr>
          <p:cNvPr id="4102" name="Picture 6" descr="Adding these LED resin Christmas presents will make the perfect addition to your holiday scene. Perfectly sized for placing under a Christmas tree, on a tabletop, hearth, bookcase, or mantel. Each present has 12 warm white LED's that are battery operated using 3 AAA batteries (not included). The light function also has a built-in timer function that countdowns down when activated and runs 6-hours on/18-hours off. Indoor use only. Made of 100% polyresin material. Measures 7.9 in. square x 9.5 in.">
            <a:extLst>
              <a:ext uri="{FF2B5EF4-FFF2-40B4-BE49-F238E27FC236}">
                <a16:creationId xmlns:a16="http://schemas.microsoft.com/office/drawing/2014/main" id="{165FEE2F-7DAF-4F8D-8669-1A561B0AD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85295"/>
            <a:ext cx="2643705" cy="264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B8AA71-0DBF-4CF2-A432-88F89D89911E}"/>
              </a:ext>
            </a:extLst>
          </p:cNvPr>
          <p:cNvSpPr txBox="1"/>
          <p:nvPr/>
        </p:nvSpPr>
        <p:spPr>
          <a:xfrm>
            <a:off x="3556741" y="1257971"/>
            <a:ext cx="54553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A" sz="2000" dirty="0"/>
              <a:t>Ante tantas muestras de </a:t>
            </a:r>
            <a:r>
              <a:rPr lang="es-PA" sz="2000" b="1" dirty="0"/>
              <a:t>AMOR</a:t>
            </a:r>
            <a:r>
              <a:rPr lang="es-PA" sz="2000" dirty="0"/>
              <a:t> de Jesús por nosotros,  debemos valorarlo, ser agradecidos </a:t>
            </a:r>
          </a:p>
          <a:p>
            <a:pPr algn="ctr"/>
            <a:r>
              <a:rPr lang="es-PA" sz="2000" dirty="0"/>
              <a:t>y compartirlo con los demás</a:t>
            </a:r>
          </a:p>
        </p:txBody>
      </p:sp>
      <p:pic>
        <p:nvPicPr>
          <p:cNvPr id="5124" name="Picture 4" descr="carousel image 0">
            <a:extLst>
              <a:ext uri="{FF2B5EF4-FFF2-40B4-BE49-F238E27FC236}">
                <a16:creationId xmlns:a16="http://schemas.microsoft.com/office/drawing/2014/main" id="{5CA89FCA-33D6-4CF9-B044-E2897D1A4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255" y="3750745"/>
            <a:ext cx="32385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BB442D1-730F-4265-8A83-C5C47FA892D1}"/>
              </a:ext>
            </a:extLst>
          </p:cNvPr>
          <p:cNvSpPr txBox="1"/>
          <p:nvPr/>
        </p:nvSpPr>
        <p:spPr>
          <a:xfrm>
            <a:off x="5105400" y="3657600"/>
            <a:ext cx="3581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A" sz="2000" dirty="0"/>
              <a:t>Te imaginas esconder los regalos que Jesús te da, para ti solito(a). Eso sería como no querer corresponder al gran amor de Jesús.</a:t>
            </a:r>
          </a:p>
          <a:p>
            <a:endParaRPr lang="en-US" sz="2000" dirty="0"/>
          </a:p>
          <a:p>
            <a:pPr algn="ctr"/>
            <a:r>
              <a:rPr lang="en-US" sz="2000" dirty="0"/>
              <a:t>VAMOS A VER QUE DIJO JESUS SOBRE ESTE TEMA!!</a:t>
            </a:r>
          </a:p>
        </p:txBody>
      </p:sp>
    </p:spTree>
    <p:extLst>
      <p:ext uri="{BB962C8B-B14F-4D97-AF65-F5344CB8AC3E}">
        <p14:creationId xmlns:p14="http://schemas.microsoft.com/office/powerpoint/2010/main" val="264653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C9F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Pontificio Consejo para la Familia - Ninos - San Juan Pablo II"/>
          <p:cNvSpPr>
            <a:spLocks noChangeAspect="1" noChangeArrowheads="1"/>
          </p:cNvSpPr>
          <p:nvPr/>
        </p:nvSpPr>
        <p:spPr bwMode="auto">
          <a:xfrm>
            <a:off x="155575" y="-822325"/>
            <a:ext cx="2133600" cy="1714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Karol Wojtyla, el hombre antes de convertirse en el papa Juan Pablo II |  De10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C4013B1-9E68-41E6-8A2E-F17DE3A63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91170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3911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 Black" pitchFamily="34" charset="0"/>
              </a:rPr>
              <a:t>EVANGELIO Mateo, 25, 14-30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7FFBE9-F1E7-47C8-94DA-FE1C44AEA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" y="1047750"/>
            <a:ext cx="9077325" cy="5353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E80071-9B6C-4A36-983F-4E81C21AC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6396037"/>
            <a:ext cx="1619250" cy="27622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3778</TotalTime>
  <Words>827</Words>
  <Application>Microsoft Office PowerPoint</Application>
  <PresentationFormat>On-screen Show (4:3)</PresentationFormat>
  <Paragraphs>72</Paragraphs>
  <Slides>30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Arial Black</vt:lpstr>
      <vt:lpstr>Calibri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Canción: Parábola de los talentos, Valiván, https://youtu.be/pEJUTZYp9PM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Miguel Angel Di Geronimo O</dc:creator>
  <cp:lastModifiedBy>Maria Varona</cp:lastModifiedBy>
  <cp:revision>341</cp:revision>
  <dcterms:created xsi:type="dcterms:W3CDTF">2020-09-13T23:55:02Z</dcterms:created>
  <dcterms:modified xsi:type="dcterms:W3CDTF">2023-10-30T15:22:15Z</dcterms:modified>
</cp:coreProperties>
</file>