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6" r:id="rId3"/>
    <p:sldId id="267" r:id="rId4"/>
    <p:sldId id="268" r:id="rId5"/>
    <p:sldId id="270" r:id="rId6"/>
    <p:sldId id="26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6384A4-5087-4A4A-AAAB-BBD84231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0CFB51-7B68-48A6-BA1F-5650C0BCA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405D7E-DF0E-4EEA-BFBE-A5A708810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0F9674-CE26-477E-A93E-9DC0985BD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80768-0C98-4363-84CA-28F9B1673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86CFC7-2925-4790-A1B9-86B78C56D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136" cy="12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sgYabIztk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0"/>
            <a:ext cx="9144000" cy="296848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Ministerio</a:t>
            </a:r>
            <a:br>
              <a:rPr lang="en-US" dirty="0"/>
            </a:br>
            <a:r>
              <a:rPr lang="en-US" dirty="0"/>
              <a:t> Amigos de Jesús y María</a:t>
            </a:r>
            <a:br>
              <a:rPr lang="en-US" dirty="0"/>
            </a:br>
            <a:br>
              <a:rPr lang="en-US" dirty="0"/>
            </a:br>
            <a:r>
              <a:rPr lang="es-HN" sz="4000" dirty="0"/>
              <a:t>Grupo de Oración de Niños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Ciclo</a:t>
            </a:r>
            <a:r>
              <a:rPr lang="en-US" dirty="0"/>
              <a:t> A – XXXIV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Solemnidad</a:t>
            </a:r>
            <a:r>
              <a:rPr lang="en-US" dirty="0"/>
              <a:t> de Cristo Rey</a:t>
            </a:r>
          </a:p>
          <a:p>
            <a:r>
              <a:rPr lang="en-US" dirty="0"/>
              <a:t>Mateo 25:31-46</a:t>
            </a:r>
          </a:p>
        </p:txBody>
      </p:sp>
      <p:pic>
        <p:nvPicPr>
          <p:cNvPr id="5" name="Picture 2" descr="Cómic Evangelio Animado Domingo Cristo Rey San Mateo 25, 31-46 Misa con  Niños - YouTube">
            <a:extLst>
              <a:ext uri="{FF2B5EF4-FFF2-40B4-BE49-F238E27FC236}">
                <a16:creationId xmlns:a16="http://schemas.microsoft.com/office/drawing/2014/main" id="{04068D9C-ED37-42BC-B0E0-4C8D4D520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r="11667" b="12500"/>
          <a:stretch/>
        </p:blipFill>
        <p:spPr bwMode="auto">
          <a:xfrm>
            <a:off x="4010025" y="4366179"/>
            <a:ext cx="3971925" cy="24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38954-4647-45B7-AE96-CEAE5296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100" y="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s25_07">
            <a:extLst>
              <a:ext uri="{FF2B5EF4-FFF2-40B4-BE49-F238E27FC236}">
                <a16:creationId xmlns:a16="http://schemas.microsoft.com/office/drawing/2014/main" id="{20B4E1ED-202F-459D-B7A5-D7C09610B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52806" r="1084" b="1703"/>
          <a:stretch/>
        </p:blipFill>
        <p:spPr bwMode="auto">
          <a:xfrm>
            <a:off x="1243421" y="1602377"/>
            <a:ext cx="4813264" cy="35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s25_08">
            <a:extLst>
              <a:ext uri="{FF2B5EF4-FFF2-40B4-BE49-F238E27FC236}">
                <a16:creationId xmlns:a16="http://schemas.microsoft.com/office/drawing/2014/main" id="{620BB271-D922-4520-B2D0-A3A708649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" r="51274" b="5615"/>
          <a:stretch/>
        </p:blipFill>
        <p:spPr bwMode="auto">
          <a:xfrm>
            <a:off x="6511561" y="123438"/>
            <a:ext cx="4234815" cy="63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s25_08">
            <a:extLst>
              <a:ext uri="{FF2B5EF4-FFF2-40B4-BE49-F238E27FC236}">
                <a16:creationId xmlns:a16="http://schemas.microsoft.com/office/drawing/2014/main" id="{1D37BFBE-81E0-472C-BB34-F8E33CB5A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3" t="100" b="60382"/>
          <a:stretch/>
        </p:blipFill>
        <p:spPr bwMode="auto">
          <a:xfrm>
            <a:off x="133349" y="2006751"/>
            <a:ext cx="5508164" cy="34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s25_08">
            <a:extLst>
              <a:ext uri="{FF2B5EF4-FFF2-40B4-BE49-F238E27FC236}">
                <a16:creationId xmlns:a16="http://schemas.microsoft.com/office/drawing/2014/main" id="{94BB4591-8C40-477A-AACD-03EEEC824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3" t="38445" r="1438" b="35756"/>
          <a:stretch/>
        </p:blipFill>
        <p:spPr bwMode="auto">
          <a:xfrm>
            <a:off x="5697225" y="239623"/>
            <a:ext cx="6361426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25_08">
            <a:extLst>
              <a:ext uri="{FF2B5EF4-FFF2-40B4-BE49-F238E27FC236}">
                <a16:creationId xmlns:a16="http://schemas.microsoft.com/office/drawing/2014/main" id="{2D701811-F212-4FF9-9B76-B262976EE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8" t="63724" r="1524" b="2442"/>
          <a:stretch/>
        </p:blipFill>
        <p:spPr bwMode="auto">
          <a:xfrm>
            <a:off x="5745325" y="3086100"/>
            <a:ext cx="6144102" cy="34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AF82-007B-4FE7-8041-0C011F9B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278040"/>
            <a:ext cx="9791699" cy="1325563"/>
          </a:xfrm>
        </p:spPr>
        <p:txBody>
          <a:bodyPr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Reflexión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52AAA-9ABA-4D11-806C-1ADEB201808B}"/>
              </a:ext>
            </a:extLst>
          </p:cNvPr>
          <p:cNvSpPr txBox="1"/>
          <p:nvPr/>
        </p:nvSpPr>
        <p:spPr>
          <a:xfrm>
            <a:off x="1663336" y="1722213"/>
            <a:ext cx="1045028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Jesús habla a sus discípulos de la segunda venida de Jesús.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10+ mejores imágenes de Alabanza, honor y gloria a Dios | dios, alabanza,  citas de la biblia">
            <a:extLst>
              <a:ext uri="{FF2B5EF4-FFF2-40B4-BE49-F238E27FC236}">
                <a16:creationId xmlns:a16="http://schemas.microsoft.com/office/drawing/2014/main" id="{E06E94BF-E8C1-4AB6-BEE5-6B11C084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" y="2764154"/>
            <a:ext cx="2247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DC09C-373E-44A7-9683-C458DF893A60}"/>
              </a:ext>
            </a:extLst>
          </p:cNvPr>
          <p:cNvSpPr txBox="1"/>
          <p:nvPr/>
        </p:nvSpPr>
        <p:spPr>
          <a:xfrm>
            <a:off x="3448594" y="3344316"/>
            <a:ext cx="7611291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El promete volver en gloria con sus ángeles y sentado en su trono para separar a los buenos de los malos.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bras de Misericordia corporales y espirituales | Obras de misericordia  corporales, Catequesis, Niños católicos">
            <a:extLst>
              <a:ext uri="{FF2B5EF4-FFF2-40B4-BE49-F238E27FC236}">
                <a16:creationId xmlns:a16="http://schemas.microsoft.com/office/drawing/2014/main" id="{36970436-A51A-476C-B32F-66FA2552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94" y="1734231"/>
            <a:ext cx="66865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1852F-F25B-4146-846D-E4FFD3EA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0" y="3248297"/>
            <a:ext cx="2037806" cy="1088572"/>
          </a:xfrm>
          <a:solidFill>
            <a:srgbClr val="CC0000"/>
          </a:solidFill>
        </p:spPr>
        <p:txBody>
          <a:bodyPr>
            <a:norm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¿Cómo escoge a los buenos? 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4" name="Picture 6" descr="ᐈ La tumba de jesus para colorear imágenes de stock, dibujos jesus dibujo |  descargar en Depositphotos®">
            <a:extLst>
              <a:ext uri="{FF2B5EF4-FFF2-40B4-BE49-F238E27FC236}">
                <a16:creationId xmlns:a16="http://schemas.microsoft.com/office/drawing/2014/main" id="{ED4C60E9-A4AE-4588-A712-345BFF41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95" y="770431"/>
            <a:ext cx="1976872" cy="27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E89B5-6968-4B2F-8609-0A25C9B13C74}"/>
              </a:ext>
            </a:extLst>
          </p:cNvPr>
          <p:cNvSpPr txBox="1"/>
          <p:nvPr/>
        </p:nvSpPr>
        <p:spPr>
          <a:xfrm>
            <a:off x="4494467" y="2480157"/>
            <a:ext cx="6697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CD600-3FC8-4BBE-BC9B-A3CB7CF33EA3}"/>
              </a:ext>
            </a:extLst>
          </p:cNvPr>
          <p:cNvSpPr txBox="1"/>
          <p:nvPr/>
        </p:nvSpPr>
        <p:spPr>
          <a:xfrm>
            <a:off x="9326880" y="1262224"/>
            <a:ext cx="2560320" cy="48936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Dijo, “estuve hambriento y me dieron de comer, sediento y me dieron de beber, era forastero y me hospedaron, estuve desnudo y me vistieron, enfermo y me visitaron, encarcelado y fueron a verme.”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B2C1-388A-494E-8EBA-43EC0DD6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279400"/>
            <a:ext cx="9944100" cy="1403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b="1" i="0" u="none" strike="noStrike" kern="1200" baseline="0" dirty="0">
                <a:latin typeface="Comic Sans MS" panose="030F0702030302020204" pitchFamily="66" charset="0"/>
              </a:rPr>
              <a:t>¿Qué quería decir Jesús con esto? </a:t>
            </a:r>
            <a:endParaRPr lang="es-419" kern="12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🙏🏻 Por qué Practicar Obras de Misericordia Corporales [en esta temporada]">
            <a:extLst>
              <a:ext uri="{FF2B5EF4-FFF2-40B4-BE49-F238E27FC236}">
                <a16:creationId xmlns:a16="http://schemas.microsoft.com/office/drawing/2014/main" id="{509D41C4-083D-4F7C-ADFF-F67F9800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775" y="1682929"/>
            <a:ext cx="4494034" cy="44940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35E85-742B-481D-97E8-E341E7990EFC}"/>
              </a:ext>
            </a:extLst>
          </p:cNvPr>
          <p:cNvSpPr txBox="1"/>
          <p:nvPr/>
        </p:nvSpPr>
        <p:spPr>
          <a:xfrm>
            <a:off x="6252754" y="1785257"/>
            <a:ext cx="5320121" cy="4391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ct val="30000"/>
              </a:spcBef>
              <a:buClr>
                <a:schemeClr val="accent3"/>
              </a:buClr>
            </a:pPr>
            <a:r>
              <a:rPr lang="es-419" sz="2600" b="0" i="0" u="none" strike="noStrike" baseline="0" dirty="0">
                <a:latin typeface="Comic Sans MS" panose="030F0702030302020204" pitchFamily="66" charset="0"/>
              </a:rPr>
              <a:t>Cuando estamos ayudando a los necesitados, estamos ayudándolo a Él. Dios creó a todos, ama a todos, y somos todos sus hijos(as). Si alguien ayuda a tu familia, te pones tan feliz como si te hubieran ayudado a ti. Así es Dios con sus hijos. Si lo ayudamos a ellos, es como ayudar a Dios. Igual el no ayudarlos, le duele como si no lo ayudaríamos a Él. </a:t>
            </a:r>
            <a:endParaRPr lang="es-419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9092-5BB4-419A-9EFF-D6C1D25F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321582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Actividad</a:t>
            </a:r>
            <a:endParaRPr lang="en-US" sz="6000" dirty="0"/>
          </a:p>
        </p:txBody>
      </p:sp>
      <p:pic>
        <p:nvPicPr>
          <p:cNvPr id="14338" name="Picture 2" descr="Un sitio aliado de los papás que quieren preparar actividades manuales con  los niños en vacaciones: 'dibujos para pintar'">
            <a:extLst>
              <a:ext uri="{FF2B5EF4-FFF2-40B4-BE49-F238E27FC236}">
                <a16:creationId xmlns:a16="http://schemas.microsoft.com/office/drawing/2014/main" id="{0CB55427-F331-4445-8A00-831FAAA0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04" y="1647145"/>
            <a:ext cx="7327991" cy="46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EF69-29B3-41D4-A0E1-C66B9AAF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0"/>
            <a:ext cx="10829925" cy="1325563"/>
          </a:xfrm>
        </p:spPr>
        <p:txBody>
          <a:bodyPr>
            <a:normAutofit/>
          </a:bodyPr>
          <a:lstStyle/>
          <a:p>
            <a:pPr algn="ctr"/>
            <a:r>
              <a:rPr lang="es-419" sz="3600" dirty="0">
                <a:latin typeface="Comic Sans MS" panose="030F0702030302020204" pitchFamily="66" charset="0"/>
              </a:rPr>
              <a:t>Poner el nombre a la acción que te llevará al cielo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79FF3-3ECB-47B4-B20D-AE8F3D7B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91222"/>
            <a:ext cx="2064382" cy="2624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C6C03-6F1D-474D-B47E-B66B15767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86" y="1289452"/>
            <a:ext cx="1887794" cy="262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47C4F-86F8-4839-9228-080CEDBD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09" y="1286288"/>
            <a:ext cx="1920784" cy="2624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9B966-1F98-49EC-A9B6-76F21C7AB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635" y="1285403"/>
            <a:ext cx="1887794" cy="262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98E27-63D1-4B7F-883E-283CFA970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85" y="4233672"/>
            <a:ext cx="1848959" cy="2624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84A57-FEED-4963-AB6A-EBF1FCDD1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7527" y="4233672"/>
            <a:ext cx="2063574" cy="2624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C60CD-47FB-4C3A-8505-C812AB66A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300" y="973447"/>
            <a:ext cx="3040367" cy="4276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01A98-9F14-4B95-898F-CE8AD6FD3477}"/>
              </a:ext>
            </a:extLst>
          </p:cNvPr>
          <p:cNvSpPr txBox="1"/>
          <p:nvPr/>
        </p:nvSpPr>
        <p:spPr>
          <a:xfrm>
            <a:off x="693279" y="6523786"/>
            <a:ext cx="21799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Visitar</a:t>
            </a:r>
            <a:r>
              <a:rPr lang="en-US" sz="1400" dirty="0">
                <a:latin typeface="Comic Sans MS" panose="030F0702030302020204" pitchFamily="66" charset="0"/>
              </a:rPr>
              <a:t> a un </a:t>
            </a:r>
            <a:r>
              <a:rPr lang="en-US" sz="1400" dirty="0" err="1">
                <a:latin typeface="Comic Sans MS" panose="030F0702030302020204" pitchFamily="66" charset="0"/>
              </a:rPr>
              <a:t>enfermo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905D0-CA6D-4270-97CC-08E5EBD42BA1}"/>
              </a:ext>
            </a:extLst>
          </p:cNvPr>
          <p:cNvSpPr txBox="1"/>
          <p:nvPr/>
        </p:nvSpPr>
        <p:spPr>
          <a:xfrm>
            <a:off x="2569586" y="3727277"/>
            <a:ext cx="18766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Ayudar</a:t>
            </a:r>
            <a:r>
              <a:rPr lang="en-US" sz="1400" dirty="0">
                <a:latin typeface="Comic Sans MS" panose="030F0702030302020204" pitchFamily="66" charset="0"/>
              </a:rPr>
              <a:t> a </a:t>
            </a:r>
            <a:r>
              <a:rPr lang="en-US" sz="1400" dirty="0" err="1">
                <a:latin typeface="Comic Sans MS" panose="030F0702030302020204" pitchFamily="66" charset="0"/>
              </a:rPr>
              <a:t>quien</a:t>
            </a:r>
            <a:r>
              <a:rPr lang="en-US" sz="1400" dirty="0">
                <a:latin typeface="Comic Sans MS" panose="030F0702030302020204" pitchFamily="66" charset="0"/>
              </a:rPr>
              <a:t> lo </a:t>
            </a:r>
            <a:r>
              <a:rPr lang="en-US" sz="1400" dirty="0" err="1">
                <a:latin typeface="Comic Sans MS" panose="030F0702030302020204" pitchFamily="66" charset="0"/>
              </a:rPr>
              <a:t>necesita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F7C30-BA9E-411B-9FCA-D8DF20E59EA3}"/>
              </a:ext>
            </a:extLst>
          </p:cNvPr>
          <p:cNvSpPr txBox="1"/>
          <p:nvPr/>
        </p:nvSpPr>
        <p:spPr>
          <a:xfrm>
            <a:off x="4705407" y="3727277"/>
            <a:ext cx="19322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Compartir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tus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bienes</a:t>
            </a:r>
            <a:r>
              <a:rPr lang="en-US" sz="1400" dirty="0">
                <a:latin typeface="Comic Sans MS" panose="030F0702030302020204" pitchFamily="66" charset="0"/>
              </a:rPr>
              <a:t> con </a:t>
            </a:r>
            <a:r>
              <a:rPr lang="en-US" sz="1400" dirty="0" err="1">
                <a:latin typeface="Comic Sans MS" panose="030F0702030302020204" pitchFamily="66" charset="0"/>
              </a:rPr>
              <a:t>alegría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09471-E726-4E52-8DFE-1CBF4B61EE4B}"/>
              </a:ext>
            </a:extLst>
          </p:cNvPr>
          <p:cNvSpPr txBox="1"/>
          <p:nvPr/>
        </p:nvSpPr>
        <p:spPr>
          <a:xfrm>
            <a:off x="6797417" y="3892812"/>
            <a:ext cx="19322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Consolar</a:t>
            </a:r>
            <a:r>
              <a:rPr lang="en-US" sz="1400" dirty="0">
                <a:latin typeface="Comic Sans MS" panose="030F0702030302020204" pitchFamily="66" charset="0"/>
              </a:rPr>
              <a:t> al que </a:t>
            </a:r>
            <a:r>
              <a:rPr lang="en-US" sz="1400" dirty="0" err="1">
                <a:latin typeface="Comic Sans MS" panose="030F0702030302020204" pitchFamily="66" charset="0"/>
              </a:rPr>
              <a:t>sufre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987BAF-7C01-43E2-A518-66DF10A511A7}"/>
              </a:ext>
            </a:extLst>
          </p:cNvPr>
          <p:cNvSpPr txBox="1"/>
          <p:nvPr/>
        </p:nvSpPr>
        <p:spPr>
          <a:xfrm>
            <a:off x="256698" y="3834998"/>
            <a:ext cx="22245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Visitar</a:t>
            </a:r>
            <a:r>
              <a:rPr lang="en-US" sz="1400" dirty="0">
                <a:latin typeface="Comic Sans MS" panose="030F0702030302020204" pitchFamily="66" charset="0"/>
              </a:rPr>
              <a:t> a </a:t>
            </a:r>
            <a:r>
              <a:rPr lang="en-US" sz="1400" dirty="0" err="1">
                <a:latin typeface="Comic Sans MS" panose="030F0702030302020204" pitchFamily="66" charset="0"/>
              </a:rPr>
              <a:t>quien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esta</a:t>
            </a:r>
            <a:r>
              <a:rPr lang="en-US" sz="1400" dirty="0">
                <a:latin typeface="Comic Sans MS" panose="030F0702030302020204" pitchFamily="66" charset="0"/>
              </a:rPr>
              <a:t> solo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EF42A6-646A-418C-965A-AE7C88AECDA2}"/>
              </a:ext>
            </a:extLst>
          </p:cNvPr>
          <p:cNvSpPr txBox="1"/>
          <p:nvPr/>
        </p:nvSpPr>
        <p:spPr>
          <a:xfrm>
            <a:off x="5820316" y="5536682"/>
            <a:ext cx="18766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Ser </a:t>
            </a:r>
            <a:r>
              <a:rPr lang="en-US" sz="1400" dirty="0" err="1">
                <a:latin typeface="Comic Sans MS" panose="030F0702030302020204" pitchFamily="66" charset="0"/>
              </a:rPr>
              <a:t>amable</a:t>
            </a:r>
            <a:r>
              <a:rPr lang="en-US" sz="1400" dirty="0">
                <a:latin typeface="Comic Sans MS" panose="030F0702030302020204" pitchFamily="66" charset="0"/>
              </a:rPr>
              <a:t> con los </a:t>
            </a:r>
            <a:r>
              <a:rPr lang="en-US" sz="1400" dirty="0" err="1">
                <a:latin typeface="Comic Sans MS" panose="030F0702030302020204" pitchFamily="66" charset="0"/>
              </a:rPr>
              <a:t>demás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6B45F-155A-4C3B-8F99-03837B6EEF79}"/>
              </a:ext>
            </a:extLst>
          </p:cNvPr>
          <p:cNvSpPr txBox="1"/>
          <p:nvPr/>
        </p:nvSpPr>
        <p:spPr>
          <a:xfrm>
            <a:off x="8151222" y="5275072"/>
            <a:ext cx="4040778" cy="10464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12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Vengan, benditos de mi Padre; tomen posesión del Reino… Yo les aseguro que, cuando lo hicieron con el más insignificante de mis hermanos, conmigo lo hicieron. </a:t>
            </a:r>
            <a:endParaRPr lang="es-ES" sz="12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4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Mateo 25, 31-46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F19FB-2062-485B-B5EC-9CFD7ED8C0CF}"/>
              </a:ext>
            </a:extLst>
          </p:cNvPr>
          <p:cNvSpPr txBox="1"/>
          <p:nvPr/>
        </p:nvSpPr>
        <p:spPr>
          <a:xfrm>
            <a:off x="828674" y="1247775"/>
            <a:ext cx="7991475" cy="31700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6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Oración </a:t>
            </a:r>
            <a:endParaRPr lang="en-US" sz="6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ES" sz="2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Jesús, Rey de mi corazón, lléname de amor para poder ayudar al necesitado. Ayúdame a ser generoso(a) con mis cosas, mi tiempo, y mis talentos. Ayúdame a verte en todos los más pequeños. Amén. </a:t>
            </a:r>
            <a:endParaRPr lang="en-US" sz="2800" dirty="0"/>
          </a:p>
        </p:txBody>
      </p:sp>
      <p:pic>
        <p:nvPicPr>
          <p:cNvPr id="15362" name="Picture 2" descr="Jesucristo, Rey del universo | Jesus art, Jesus christ images, Pictures of  jesus christ">
            <a:extLst>
              <a:ext uri="{FF2B5EF4-FFF2-40B4-BE49-F238E27FC236}">
                <a16:creationId xmlns:a16="http://schemas.microsoft.com/office/drawing/2014/main" id="{976BF9EC-3AE6-4C19-85D5-02618BBB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53" y="747712"/>
            <a:ext cx="35433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DAD7E-4153-46E9-A73D-0943BA941D69}"/>
              </a:ext>
            </a:extLst>
          </p:cNvPr>
          <p:cNvSpPr txBox="1"/>
          <p:nvPr/>
        </p:nvSpPr>
        <p:spPr>
          <a:xfrm>
            <a:off x="470263" y="5718407"/>
            <a:ext cx="60960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Canción: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Amar unos a Otros, Leo Chinga,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hlinkClick r:id="rId3"/>
              </a:rPr>
              <a:t>https://youtu.be/SEsgYabIztk </a:t>
            </a:r>
            <a:endParaRPr lang="es-E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ús y los discípulos - Dibujos y Cosas para Catequesis - Arguments">
            <a:extLst>
              <a:ext uri="{FF2B5EF4-FFF2-40B4-BE49-F238E27FC236}">
                <a16:creationId xmlns:a16="http://schemas.microsoft.com/office/drawing/2014/main" id="{C9A9523B-928B-4F33-99BC-380B77F2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14" y="0"/>
            <a:ext cx="721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C00AED-CE61-4158-A1D5-5AE3F3560876}"/>
              </a:ext>
            </a:extLst>
          </p:cNvPr>
          <p:cNvSpPr txBox="1"/>
          <p:nvPr/>
        </p:nvSpPr>
        <p:spPr>
          <a:xfrm>
            <a:off x="8020594" y="3105834"/>
            <a:ext cx="404077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En aquel tiempo, Jesús dijo a sus discípulos: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ágenes de Jesús y Dios: para gozarse en su presencia!">
            <a:extLst>
              <a:ext uri="{FF2B5EF4-FFF2-40B4-BE49-F238E27FC236}">
                <a16:creationId xmlns:a16="http://schemas.microsoft.com/office/drawing/2014/main" id="{A9CEAA0B-9EBA-462E-B0AA-FB64CF4C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17844"/>
            <a:ext cx="10511246" cy="68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D559DCAE-02AE-4BE0-A071-0F730017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9187" r="52406" b="63879"/>
          <a:stretch/>
        </p:blipFill>
        <p:spPr bwMode="auto">
          <a:xfrm>
            <a:off x="2542902" y="1480457"/>
            <a:ext cx="6926929" cy="31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d's Care Can Benefit You">
            <a:extLst>
              <a:ext uri="{FF2B5EF4-FFF2-40B4-BE49-F238E27FC236}">
                <a16:creationId xmlns:a16="http://schemas.microsoft.com/office/drawing/2014/main" id="{ADE4B8E6-F16F-476C-BACE-7959E8D3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7775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D559DCAE-02AE-4BE0-A071-0F730017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6487" r="75051" b="32548"/>
          <a:stretch/>
        </p:blipFill>
        <p:spPr bwMode="auto">
          <a:xfrm>
            <a:off x="8251735" y="6531"/>
            <a:ext cx="3559265" cy="36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Vector Premium | Linda pequeña ilustración de vector de dibujos animados de  cabra feliz">
            <a:extLst>
              <a:ext uri="{FF2B5EF4-FFF2-40B4-BE49-F238E27FC236}">
                <a16:creationId xmlns:a16="http://schemas.microsoft.com/office/drawing/2014/main" id="{533E95C3-BBA3-4DB3-920B-D6EF85E8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" y="3881749"/>
            <a:ext cx="4861560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ctor Premium | Linda pequeña ilustración de vector de dibujos animados de  cabra feliz">
            <a:extLst>
              <a:ext uri="{FF2B5EF4-FFF2-40B4-BE49-F238E27FC236}">
                <a16:creationId xmlns:a16="http://schemas.microsoft.com/office/drawing/2014/main" id="{6936DB6B-0A9B-4ED3-B1AE-04BBB590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227171"/>
            <a:ext cx="4071874" cy="265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97B88217-95C8-48EC-B62A-24F9AA6A9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 t="36304" r="52123" b="31815"/>
          <a:stretch/>
        </p:blipFill>
        <p:spPr bwMode="auto">
          <a:xfrm>
            <a:off x="4272500" y="435426"/>
            <a:ext cx="3646999" cy="37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dibujos de ovejas | Ovejas para dibujar, Dibujo de  ovejas, Arte de ovejas">
            <a:extLst>
              <a:ext uri="{FF2B5EF4-FFF2-40B4-BE49-F238E27FC236}">
                <a16:creationId xmlns:a16="http://schemas.microsoft.com/office/drawing/2014/main" id="{27CAD7FE-7159-487E-8D48-186C0F4D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74" y="1164076"/>
            <a:ext cx="2599237" cy="26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s de ovejas | Ovejas para dibujar, Dibujo de  ovejas, Arte de ovejas">
            <a:extLst>
              <a:ext uri="{FF2B5EF4-FFF2-40B4-BE49-F238E27FC236}">
                <a16:creationId xmlns:a16="http://schemas.microsoft.com/office/drawing/2014/main" id="{D9ECA92A-00C1-4D43-9FEC-E5B6792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99" y="3807300"/>
            <a:ext cx="2869203" cy="2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bujos animados de cabra y oveja | Vector Premium">
            <a:extLst>
              <a:ext uri="{FF2B5EF4-FFF2-40B4-BE49-F238E27FC236}">
                <a16:creationId xmlns:a16="http://schemas.microsoft.com/office/drawing/2014/main" id="{71DDCF42-DFBF-48D0-9A43-8EB03D27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16" y="4315160"/>
            <a:ext cx="2881399" cy="23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Mateo 25,31-46 | Misioneros Digitales Católicos MDC">
            <a:extLst>
              <a:ext uri="{FF2B5EF4-FFF2-40B4-BE49-F238E27FC236}">
                <a16:creationId xmlns:a16="http://schemas.microsoft.com/office/drawing/2014/main" id="{94F1E8BF-D4E8-4E97-85CD-27A9E92B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b="54007"/>
          <a:stretch/>
        </p:blipFill>
        <p:spPr bwMode="auto">
          <a:xfrm>
            <a:off x="161108" y="4175241"/>
            <a:ext cx="7620000" cy="17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D559DCAE-02AE-4BE0-A071-0F730017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1" r="51557" b="3782"/>
          <a:stretch/>
        </p:blipFill>
        <p:spPr bwMode="auto">
          <a:xfrm>
            <a:off x="3065815" y="535578"/>
            <a:ext cx="5448636" cy="24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E1ADF5DE-FE7F-4ABB-B5EE-D47D33F3F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 t="1858" r="1031" b="62230"/>
          <a:stretch/>
        </p:blipFill>
        <p:spPr bwMode="auto">
          <a:xfrm>
            <a:off x="6879772" y="3569478"/>
            <a:ext cx="5050888" cy="29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ndo dibujo de cabra | Vector Premium">
            <a:extLst>
              <a:ext uri="{FF2B5EF4-FFF2-40B4-BE49-F238E27FC236}">
                <a16:creationId xmlns:a16="http://schemas.microsoft.com/office/drawing/2014/main" id="{FE07A19A-A966-4E32-B1AA-0FB97D2D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51" y="605247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imagenes de ovejas animadas | Dibujo de ovejas,  Arte de ovejas, Oveja dibujo animado">
            <a:extLst>
              <a:ext uri="{FF2B5EF4-FFF2-40B4-BE49-F238E27FC236}">
                <a16:creationId xmlns:a16="http://schemas.microsoft.com/office/drawing/2014/main" id="{D834CAE6-0823-4572-BF53-32EA551F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0" y="1352278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D559DCAE-02AE-4BE0-A071-0F730017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0" r="21977" b="33830"/>
          <a:stretch/>
        </p:blipFill>
        <p:spPr bwMode="auto">
          <a:xfrm>
            <a:off x="548640" y="1672047"/>
            <a:ext cx="2992490" cy="23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BFCC8EB6-6BED-4871-BCEC-32C071720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6" t="35754" b="34014"/>
          <a:stretch/>
        </p:blipFill>
        <p:spPr bwMode="auto">
          <a:xfrm>
            <a:off x="4615540" y="564830"/>
            <a:ext cx="217461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8C4CCF53-F43A-410C-A041-EFAD5D3FA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 t="65803" r="20703"/>
          <a:stretch/>
        </p:blipFill>
        <p:spPr bwMode="auto">
          <a:xfrm>
            <a:off x="8058689" y="652708"/>
            <a:ext cx="245825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istorieta de Mateo 25:31-46 Las ovejas y las cabras #aizpruartes  #historietabíblica #dibujosdelaBiblia | Ovejas, Cabras, Biblia dibujos">
            <a:extLst>
              <a:ext uri="{FF2B5EF4-FFF2-40B4-BE49-F238E27FC236}">
                <a16:creationId xmlns:a16="http://schemas.microsoft.com/office/drawing/2014/main" id="{C453BF9E-2267-4CD3-9907-15CD65136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6" t="65803"/>
          <a:stretch/>
        </p:blipFill>
        <p:spPr bwMode="auto">
          <a:xfrm>
            <a:off x="1618662" y="4328160"/>
            <a:ext cx="192246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s25_07">
            <a:extLst>
              <a:ext uri="{FF2B5EF4-FFF2-40B4-BE49-F238E27FC236}">
                <a16:creationId xmlns:a16="http://schemas.microsoft.com/office/drawing/2014/main" id="{A818D98E-1E43-4E20-9C11-01141BB26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9" b="66874"/>
          <a:stretch/>
        </p:blipFill>
        <p:spPr bwMode="auto">
          <a:xfrm>
            <a:off x="4263982" y="3845246"/>
            <a:ext cx="2664077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s25_07">
            <a:extLst>
              <a:ext uri="{FF2B5EF4-FFF2-40B4-BE49-F238E27FC236}">
                <a16:creationId xmlns:a16="http://schemas.microsoft.com/office/drawing/2014/main" id="{905CCEDC-1592-44F8-B126-9CA7DD645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2305" r="50000" b="69439"/>
          <a:stretch/>
        </p:blipFill>
        <p:spPr bwMode="auto">
          <a:xfrm>
            <a:off x="8166790" y="3784099"/>
            <a:ext cx="22420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25_07">
            <a:extLst>
              <a:ext uri="{FF2B5EF4-FFF2-40B4-BE49-F238E27FC236}">
                <a16:creationId xmlns:a16="http://schemas.microsoft.com/office/drawing/2014/main" id="{E79164C7-0271-40CA-8549-845FC1161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31963" r="50000" b="4509"/>
          <a:stretch/>
        </p:blipFill>
        <p:spPr bwMode="auto">
          <a:xfrm>
            <a:off x="3038475" y="0"/>
            <a:ext cx="5320178" cy="53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s25_07">
            <a:extLst>
              <a:ext uri="{FF2B5EF4-FFF2-40B4-BE49-F238E27FC236}">
                <a16:creationId xmlns:a16="http://schemas.microsoft.com/office/drawing/2014/main" id="{201484BE-FBF3-4B84-9C03-8974C905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0" t="1503" r="1393" b="79058"/>
          <a:stretch/>
        </p:blipFill>
        <p:spPr bwMode="auto">
          <a:xfrm>
            <a:off x="3038476" y="5334000"/>
            <a:ext cx="53201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ibujos para catequesis: CRISTO REY | Fiesta de cristo rey, Catequesis,  Imagen de cristo">
            <a:extLst>
              <a:ext uri="{FF2B5EF4-FFF2-40B4-BE49-F238E27FC236}">
                <a16:creationId xmlns:a16="http://schemas.microsoft.com/office/drawing/2014/main" id="{DF050B47-2CF1-4D99-8B82-A1BB5D30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53" y="470183"/>
            <a:ext cx="3450170" cy="61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25_07">
            <a:extLst>
              <a:ext uri="{FF2B5EF4-FFF2-40B4-BE49-F238E27FC236}">
                <a16:creationId xmlns:a16="http://schemas.microsoft.com/office/drawing/2014/main" id="{10937AF7-19BB-4120-A46F-610F246B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19739" r="1549" b="47596"/>
          <a:stretch/>
        </p:blipFill>
        <p:spPr bwMode="auto">
          <a:xfrm>
            <a:off x="2115105" y="1128656"/>
            <a:ext cx="8495745" cy="46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258</TotalTime>
  <Words>351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Cloud skipper design template</vt:lpstr>
      <vt:lpstr>Ministerio  Amigos de Jesús y María  Grupo de Oración de Niños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Reflexión</vt:lpstr>
      <vt:lpstr>¿Cómo escoge a los buenos? </vt:lpstr>
      <vt:lpstr>¿Qué quería decir Jesús con esto? </vt:lpstr>
      <vt:lpstr>Actividad</vt:lpstr>
      <vt:lpstr>Poner el nombre a la acción que te llevará al cielo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Mercedes Cristina Bermudez-Garcia</dc:creator>
  <cp:lastModifiedBy>Maria Varona</cp:lastModifiedBy>
  <cp:revision>26</cp:revision>
  <dcterms:created xsi:type="dcterms:W3CDTF">2020-11-16T22:38:32Z</dcterms:created>
  <dcterms:modified xsi:type="dcterms:W3CDTF">2021-08-24T23:33:17Z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