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2" r:id="rId17"/>
    <p:sldId id="270" r:id="rId18"/>
    <p:sldId id="27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a281b94d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a281b94d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a281b94dd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a281b94dd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a281b94dd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a281b94dd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a281b94dd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a281b94dd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a281b94dd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a281b94dd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a281b94dd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a281b94ddb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a281b94dd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a281b94dd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a281b94dd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a281b94dd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a281b94dd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a281b94dd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a281b94dd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a281b94dd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a281b94dd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a281b94dd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a281b94dd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a281b94dd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a281b94dd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a281b94dd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a281b94dd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a281b94dd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a281b94dd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a281b94dd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Jkqnv0HLjo" TargetMode="Externa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9Jkqnv0HLjo?feature=oembed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39447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Amigos de Jesus y Maria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Grupo de Oracion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3905025"/>
            <a:ext cx="8520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Ciclo A - II Domingo de Adviento </a:t>
            </a:r>
            <a:endParaRPr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Una Voz Clama en el Desierto San Mateo 3, 1-12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899" y="394474"/>
            <a:ext cx="3499400" cy="3499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556591" y="181506"/>
            <a:ext cx="7149100" cy="514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 dirty="0">
                <a:latin typeface="Comic Sans MS"/>
                <a:ea typeface="Comic Sans MS"/>
                <a:cs typeface="Comic Sans MS"/>
                <a:sym typeface="Comic Sans MS"/>
              </a:rPr>
              <a:t>¿Por qué hablaba tan fuerte a los fariseos y saduceos? </a:t>
            </a:r>
            <a:endParaRPr sz="212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25" y="1099350"/>
            <a:ext cx="6765775" cy="37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4F4082-D2D6-847B-5B0A-42700500AD48}"/>
              </a:ext>
            </a:extLst>
          </p:cNvPr>
          <p:cNvSpPr txBox="1"/>
          <p:nvPr/>
        </p:nvSpPr>
        <p:spPr>
          <a:xfrm>
            <a:off x="556591" y="695739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Aunque eran jefes de la fe judía, sus corazones estaban llenos de pecado.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FD31F8B6-FBAF-FAB1-A34E-3F053DF6F60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975979" y="333058"/>
            <a:ext cx="4068000" cy="1225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 dirty="0">
                <a:latin typeface="Comic Sans MS"/>
                <a:ea typeface="Comic Sans MS"/>
                <a:cs typeface="Comic Sans MS"/>
                <a:sym typeface="Comic Sans MS"/>
              </a:rPr>
              <a:t>¿Qué quería decir con, “Ya el hacha está puesta a la raíz de los árboles…”? </a:t>
            </a:r>
            <a:endParaRPr sz="232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856" y="634241"/>
            <a:ext cx="3626877" cy="3626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E31F9-706C-D2D6-CC82-EC5BC50CD188}"/>
              </a:ext>
            </a:extLst>
          </p:cNvPr>
          <p:cNvSpPr txBox="1"/>
          <p:nvPr/>
        </p:nvSpPr>
        <p:spPr>
          <a:xfrm>
            <a:off x="3975979" y="1909070"/>
            <a:ext cx="4174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Dios estaba a punto de quitarlos como jefes de su pueblo escogido y a expandir la invitación de entrar en relación con Él a todo el mundo, no solo a los judíos.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7DC5FFFC-9C23-D39A-F6DF-1F48B3E4FC1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74875" y="90111"/>
            <a:ext cx="6353916" cy="693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¿</a:t>
            </a:r>
            <a:r>
              <a:rPr lang="en" sz="2000" dirty="0">
                <a:latin typeface="Comic Sans MS"/>
                <a:ea typeface="Comic Sans MS"/>
                <a:cs typeface="Comic Sans MS"/>
                <a:sym typeface="Comic Sans MS"/>
              </a:rPr>
              <a:t>Por qué dice que él bautiza con agua, pero vendrá otro que bautizará con el fuego del Espíritu Santo? 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170" y="1717500"/>
            <a:ext cx="5369325" cy="33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1F29CF-BB89-5771-4A4D-7ED7ACBE298D}"/>
              </a:ext>
            </a:extLst>
          </p:cNvPr>
          <p:cNvSpPr txBox="1"/>
          <p:nvPr/>
        </p:nvSpPr>
        <p:spPr>
          <a:xfrm>
            <a:off x="536713" y="834888"/>
            <a:ext cx="609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El bautizo de Juan es solo simbólico de la conversión, pero el bautizo del Salvador, de Dios mismo, tiene el poder de darnos la vida de Dios en nuestro corazón.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B6D209B0-E03B-72DD-F8B8-96B4EDB66F3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623400" y="174200"/>
            <a:ext cx="8520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20">
                <a:latin typeface="Comic Sans MS"/>
                <a:ea typeface="Comic Sans MS"/>
                <a:cs typeface="Comic Sans MS"/>
                <a:sym typeface="Comic Sans MS"/>
              </a:rPr>
              <a:t>Actividad</a:t>
            </a:r>
            <a:endParaRPr sz="42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375" y="977000"/>
            <a:ext cx="5174450" cy="39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2;p14">
            <a:extLst>
              <a:ext uri="{FF2B5EF4-FFF2-40B4-BE49-F238E27FC236}">
                <a16:creationId xmlns:a16="http://schemas.microsoft.com/office/drawing/2014/main" id="{C5FEEDD2-DBB3-6960-6068-03CE0A603ED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9103F-684F-3D05-E682-AA9D5850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371475"/>
            <a:ext cx="4905375" cy="4400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7CA489-6A5B-1BA3-793D-379C71AFFFCF}"/>
              </a:ext>
            </a:extLst>
          </p:cNvPr>
          <p:cNvSpPr txBox="1"/>
          <p:nvPr/>
        </p:nvSpPr>
        <p:spPr>
          <a:xfrm>
            <a:off x="283464" y="1088136"/>
            <a:ext cx="1380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dirty="0">
                <a:solidFill>
                  <a:srgbClr val="FF0000"/>
                </a:solidFill>
              </a:rPr>
              <a:t>Repasar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Pecados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>
                <a:solidFill>
                  <a:srgbClr val="FF0000"/>
                </a:solidFill>
              </a:rPr>
              <a:t>Virtudes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Capitales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78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D8626-C759-857B-1024-5F71556D4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7" y="0"/>
            <a:ext cx="5229225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D27DF8-6C68-28DC-AD7C-5F3DE90CD34F}"/>
              </a:ext>
            </a:extLst>
          </p:cNvPr>
          <p:cNvSpPr txBox="1"/>
          <p:nvPr/>
        </p:nvSpPr>
        <p:spPr>
          <a:xfrm>
            <a:off x="5477081" y="76321"/>
            <a:ext cx="3617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“Arrepiéntanse, porque ya está cerca el Reino de los cielos.”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71E5B-C592-2B6B-D19D-14B2F63AAB86}"/>
              </a:ext>
            </a:extLst>
          </p:cNvPr>
          <p:cNvSpPr txBox="1"/>
          <p:nvPr/>
        </p:nvSpPr>
        <p:spPr>
          <a:xfrm>
            <a:off x="5864086" y="1172842"/>
            <a:ext cx="32308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Instrucciones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Escribir las virtudes opuestas a los pecados capitales (definirlos) en el corazón limpio en el lado opuesto.</a:t>
            </a:r>
            <a:r>
              <a:rPr lang="es-ES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s-ES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Caridad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Pureza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Paciencia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Templanza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Generosidad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Actividad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Humildad</a:t>
            </a:r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CBE14F-4937-42A8-965B-95D082644208}"/>
              </a:ext>
            </a:extLst>
          </p:cNvPr>
          <p:cNvSpPr txBox="1"/>
          <p:nvPr/>
        </p:nvSpPr>
        <p:spPr>
          <a:xfrm>
            <a:off x="483267" y="467613"/>
            <a:ext cx="111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Templanza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6FEF7-033B-4AA9-2B6C-1B58722E3097}"/>
              </a:ext>
            </a:extLst>
          </p:cNvPr>
          <p:cNvSpPr txBox="1"/>
          <p:nvPr/>
        </p:nvSpPr>
        <p:spPr>
          <a:xfrm>
            <a:off x="1570383" y="983974"/>
            <a:ext cx="115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Generosidad</a:t>
            </a: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3EA546-CB3B-5BB5-7954-3B3C928F79CD}"/>
              </a:ext>
            </a:extLst>
          </p:cNvPr>
          <p:cNvSpPr txBox="1"/>
          <p:nvPr/>
        </p:nvSpPr>
        <p:spPr>
          <a:xfrm>
            <a:off x="513084" y="1689652"/>
            <a:ext cx="105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Paciencia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B96F45-8C44-B48A-9EF5-02639B5C59D8}"/>
              </a:ext>
            </a:extLst>
          </p:cNvPr>
          <p:cNvSpPr txBox="1"/>
          <p:nvPr/>
        </p:nvSpPr>
        <p:spPr>
          <a:xfrm>
            <a:off x="1799604" y="2121836"/>
            <a:ext cx="105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Diligencia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AA7249-4B9D-4AB1-EFEC-F4ABB9C97EA3}"/>
              </a:ext>
            </a:extLst>
          </p:cNvPr>
          <p:cNvSpPr txBox="1"/>
          <p:nvPr/>
        </p:nvSpPr>
        <p:spPr>
          <a:xfrm>
            <a:off x="447261" y="2912165"/>
            <a:ext cx="112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Humildad</a:t>
            </a:r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A0BC72-496E-4594-F803-ADA2BB81DBE0}"/>
              </a:ext>
            </a:extLst>
          </p:cNvPr>
          <p:cNvSpPr txBox="1"/>
          <p:nvPr/>
        </p:nvSpPr>
        <p:spPr>
          <a:xfrm>
            <a:off x="1769787" y="3219942"/>
            <a:ext cx="108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Caridad</a:t>
            </a:r>
            <a:endParaRPr lang="es-ES" sz="14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AE02C-5198-6FF3-6D1F-4C2CE610AF46}"/>
              </a:ext>
            </a:extLst>
          </p:cNvPr>
          <p:cNvSpPr txBox="1"/>
          <p:nvPr/>
        </p:nvSpPr>
        <p:spPr>
          <a:xfrm>
            <a:off x="1679713" y="4075043"/>
            <a:ext cx="1302026" cy="1068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90210-2823-ED00-3640-FB9EF5D2D14E}"/>
              </a:ext>
            </a:extLst>
          </p:cNvPr>
          <p:cNvSpPr txBox="1"/>
          <p:nvPr/>
        </p:nvSpPr>
        <p:spPr>
          <a:xfrm>
            <a:off x="526774" y="4075043"/>
            <a:ext cx="1043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Pureza</a:t>
            </a:r>
            <a:endParaRPr lang="es-ES" sz="14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B5ABF-3F17-2313-E1A4-A5FB65F7F03F}"/>
              </a:ext>
            </a:extLst>
          </p:cNvPr>
          <p:cNvSpPr txBox="1"/>
          <p:nvPr/>
        </p:nvSpPr>
        <p:spPr>
          <a:xfrm>
            <a:off x="3286786" y="834551"/>
            <a:ext cx="5422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omic Sans MS" panose="030F0702030302020204" pitchFamily="66" charset="0"/>
              </a:rPr>
              <a:t>GULA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D3FFA5-96C9-8235-6A5F-BE7C3F336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20" y="0"/>
            <a:ext cx="5219559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29916B-2F4A-15ED-0076-D6A037AF919D}"/>
              </a:ext>
            </a:extLst>
          </p:cNvPr>
          <p:cNvSpPr txBox="1"/>
          <p:nvPr/>
        </p:nvSpPr>
        <p:spPr>
          <a:xfrm>
            <a:off x="7181779" y="1172842"/>
            <a:ext cx="19131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s-ES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Caridad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Pureza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Serenidad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Amor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Generosidad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Actividad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Humildad</a:t>
            </a:r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1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47870" y="1361651"/>
            <a:ext cx="8383330" cy="30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 dirty="0">
                <a:latin typeface="Comic Sans MS"/>
                <a:ea typeface="Comic Sans MS"/>
                <a:cs typeface="Comic Sans MS"/>
                <a:sym typeface="Comic Sans MS"/>
              </a:rPr>
              <a:t>Oración </a:t>
            </a:r>
            <a:endParaRPr sz="342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72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dirty="0">
                <a:latin typeface="Comic Sans MS"/>
                <a:ea typeface="Comic Sans MS"/>
                <a:cs typeface="Comic Sans MS"/>
                <a:sym typeface="Comic Sans MS"/>
              </a:rPr>
              <a:t>Señor, dame la gracia de arrepentirme de mis pecados y el deseo de querer solo agradarte y amarte. Ayúdame a perdonar a los que me hieren como Tu siempre lo hiciste. Amen.</a:t>
            </a:r>
            <a:endParaRPr sz="272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531" y="1"/>
            <a:ext cx="1595468" cy="147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2;p14">
            <a:extLst>
              <a:ext uri="{FF2B5EF4-FFF2-40B4-BE49-F238E27FC236}">
                <a16:creationId xmlns:a16="http://schemas.microsoft.com/office/drawing/2014/main" id="{5696A840-1930-721B-ED01-28FB159FD50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E1EFD-6DEF-0297-C1F7-FAADEAC69F19}"/>
              </a:ext>
            </a:extLst>
          </p:cNvPr>
          <p:cNvSpPr txBox="1"/>
          <p:nvPr/>
        </p:nvSpPr>
        <p:spPr>
          <a:xfrm>
            <a:off x="1013791" y="0"/>
            <a:ext cx="813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Canción: </a:t>
            </a:r>
            <a:r>
              <a:rPr lang="es-ES" sz="14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 la Tierra Espera el Salvador</a:t>
            </a:r>
            <a:r>
              <a:rPr lang="es-ES" sz="14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s-ES" sz="1400" b="1" u="sng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https://youtu.be/9Jkqnv0HLjo</a:t>
            </a:r>
            <a:r>
              <a:rPr lang="es-ES" sz="14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3" name="Online Media 2" title="Toda LA Tierra Espera Al Salvador">
            <a:hlinkClick r:id="" action="ppaction://media"/>
            <a:extLst>
              <a:ext uri="{FF2B5EF4-FFF2-40B4-BE49-F238E27FC236}">
                <a16:creationId xmlns:a16="http://schemas.microsoft.com/office/drawing/2014/main" id="{4904BD69-D2A5-FDCA-1F52-0D85E30A1E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62169"/>
            <a:ext cx="9144000" cy="46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27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156150" y="1606400"/>
            <a:ext cx="3094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aquel tiempo, comenzó Juan el Bautista a predicar en el desierto de Judea, diciendo: “Arrepiéntanse, porque ya está cerca el Reino de los cielos”. Juan es aquel de quien el profeta Isaías hablaba, cuando dijo: Una voz clama en el desierto: Preparen el camino del Señor, enderecen sus senderos. Juan usaba una túnica de pelo de camello, ceñida con un cinturón de cuero, y se alimentaba de saltamontes y de miel silvestre.</a:t>
            </a:r>
            <a:endParaRPr sz="1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350" y="120113"/>
            <a:ext cx="3853725" cy="49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21775" y="464750"/>
            <a:ext cx="5870700" cy="4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7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Acudían a oírlo los habitantes de Jerusalén, de toda Judea y de toda la región cercana al Jordán; confesaban sus pecados y él los bautizaba en el río. Al ver que muchos fariseos y saduceos iban a que los bautizara, les dijo: “Raza de víboras, ¿quién les ha dicho que podrán escapar al castigo que les aguarda?</a:t>
            </a:r>
            <a:endParaRPr sz="15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380125" y="2439050"/>
            <a:ext cx="4865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20">
              <a:solidFill>
                <a:schemeClr val="dk1"/>
              </a:solidFill>
              <a:highlight>
                <a:schemeClr val="lt1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900" y="2873150"/>
            <a:ext cx="4347350" cy="22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4000" y="2236850"/>
            <a:ext cx="3021775" cy="27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2;p14">
            <a:extLst>
              <a:ext uri="{FF2B5EF4-FFF2-40B4-BE49-F238E27FC236}">
                <a16:creationId xmlns:a16="http://schemas.microsoft.com/office/drawing/2014/main" id="{93A1695E-D4E6-D1A2-1552-56234CB7CE6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018775" y="1263775"/>
            <a:ext cx="4775700" cy="47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Hagan ver con obras su conversión y no se hagan ilusiones pensando que tienen por padre a Abraham, porque yo les aseguro que hasta de estas piedras puede Dios sacar hijos de Abraham. Ya el hacha está puesta a la raíz de los árboles, y todo árbol que no dé fruto, será cortado y arrojado al fuego. Yo los bautizo con agua, en señal de que ustedes se han convertido; pero el que viene después de mí, es más fuerte que yo, y yo ni siquiera soy digno de quitarle las sandalias.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25" y="0"/>
            <a:ext cx="3583698" cy="50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2;p14">
            <a:extLst>
              <a:ext uri="{FF2B5EF4-FFF2-40B4-BE49-F238E27FC236}">
                <a16:creationId xmlns:a16="http://schemas.microsoft.com/office/drawing/2014/main" id="{EB39E75E-14F9-1EA3-5C5A-F8FF5F93C2F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70150"/>
            <a:ext cx="6894170" cy="10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Él los bautizará en el Espíritu Santo y su fuego. Él tiene el bieldo en su mano para separar el trigo de la paja. Guardará el trigo en su granero y quemará la paja en un fuego que no se extingue”.</a:t>
            </a:r>
            <a:endParaRPr dirty="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875" y="1339575"/>
            <a:ext cx="6992250" cy="36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2;p14">
            <a:extLst>
              <a:ext uri="{FF2B5EF4-FFF2-40B4-BE49-F238E27FC236}">
                <a16:creationId xmlns:a16="http://schemas.microsoft.com/office/drawing/2014/main" id="{DB1AC0C8-C475-CBFA-0267-73030C1E073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1475DE-E0B2-4F20-464F-10EADC31E942}"/>
              </a:ext>
            </a:extLst>
          </p:cNvPr>
          <p:cNvSpPr txBox="1"/>
          <p:nvPr/>
        </p:nvSpPr>
        <p:spPr>
          <a:xfrm>
            <a:off x="6460435" y="4482548"/>
            <a:ext cx="1575590" cy="45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1295350" y="14903"/>
            <a:ext cx="36438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>
                <a:latin typeface="Comic Sans MS"/>
                <a:ea typeface="Comic Sans MS"/>
                <a:cs typeface="Comic Sans MS"/>
                <a:sym typeface="Comic Sans MS"/>
              </a:rPr>
              <a:t>Reflexion…</a:t>
            </a:r>
            <a:endParaRPr sz="37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350" y="680825"/>
            <a:ext cx="6553300" cy="436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2;p14">
            <a:extLst>
              <a:ext uri="{FF2B5EF4-FFF2-40B4-BE49-F238E27FC236}">
                <a16:creationId xmlns:a16="http://schemas.microsoft.com/office/drawing/2014/main" id="{A819C3C9-D737-E17F-50A0-119050275DF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544200" y="53250"/>
            <a:ext cx="8403300" cy="486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 dirty="0">
                <a:latin typeface="Comic Sans MS"/>
                <a:ea typeface="Comic Sans MS"/>
                <a:cs typeface="Comic Sans MS"/>
                <a:sym typeface="Comic Sans MS"/>
              </a:rPr>
              <a:t>¿Quién era San Juan El Bautista? </a:t>
            </a:r>
            <a:endParaRPr sz="222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75" y="1478550"/>
            <a:ext cx="5875700" cy="36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A7CD92-804A-6850-ED9E-C3BC84D95962}"/>
              </a:ext>
            </a:extLst>
          </p:cNvPr>
          <p:cNvSpPr txBox="1"/>
          <p:nvPr/>
        </p:nvSpPr>
        <p:spPr>
          <a:xfrm>
            <a:off x="670575" y="539496"/>
            <a:ext cx="7568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El primo de Jesús, hijo de Santa Isabel, protagonista en la Visitación, y su esposo, el sacerdote San Zacarías.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6C713E0C-8637-7DE4-5433-8099953411E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54025" y="810150"/>
            <a:ext cx="3643800" cy="11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 dirty="0">
                <a:latin typeface="Comic Sans MS"/>
                <a:ea typeface="Comic Sans MS"/>
                <a:cs typeface="Comic Sans MS"/>
                <a:sym typeface="Comic Sans MS"/>
              </a:rPr>
              <a:t>¿Por qué vestía con pelo de camello y se alimentaba de saltamontes y miel? </a:t>
            </a:r>
            <a:endParaRPr sz="212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924" y="413263"/>
            <a:ext cx="3273125" cy="46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D1690-731D-2402-55F4-9A6E0705B75A}"/>
              </a:ext>
            </a:extLst>
          </p:cNvPr>
          <p:cNvSpPr txBox="1"/>
          <p:nvPr/>
        </p:nvSpPr>
        <p:spPr>
          <a:xfrm>
            <a:off x="735496" y="2136913"/>
            <a:ext cx="3647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No le importaba las apariencias; dedicaba toda su vida a acercarse a Dios orando y haciendo sacrificio y después predicando la preparación para la venida del Salvador.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0DABAC41-319A-61CE-AD9A-38AC9B2D35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170675"/>
            <a:ext cx="8520600" cy="479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 dirty="0">
                <a:latin typeface="Comic Sans MS"/>
                <a:ea typeface="Comic Sans MS"/>
                <a:cs typeface="Comic Sans MS"/>
                <a:sym typeface="Comic Sans MS"/>
              </a:rPr>
              <a:t>¿Cómo dice que nos preparemos? </a:t>
            </a:r>
            <a:endParaRPr sz="232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t="-5097" r="-27210"/>
          <a:stretch/>
        </p:blipFill>
        <p:spPr>
          <a:xfrm>
            <a:off x="2061975" y="2169925"/>
            <a:ext cx="2955150" cy="27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125" y="1928025"/>
            <a:ext cx="2135900" cy="30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568700" y="4707325"/>
            <a:ext cx="7544700" cy="26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1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CCE8B-FF8A-552F-3FA8-AE0B41D711D8}"/>
              </a:ext>
            </a:extLst>
          </p:cNvPr>
          <p:cNvSpPr txBox="1"/>
          <p:nvPr/>
        </p:nvSpPr>
        <p:spPr>
          <a:xfrm>
            <a:off x="308113" y="775252"/>
            <a:ext cx="717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Confiesen sus pecados y bautícense. Cuando confesamos sinceramente nuestros pecados a Dios, Él nos perdona y limpia nuestro corazón para recibir a Jesús nuestro Rey con amor.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496E9339-C18D-6145-F912-960D9E95AA4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6025" y="207513"/>
            <a:ext cx="946605" cy="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696</Words>
  <Application>Microsoft Office PowerPoint</Application>
  <PresentationFormat>On-screen Show (16:9)</PresentationFormat>
  <Paragraphs>54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Cambria</vt:lpstr>
      <vt:lpstr>Comic Sans MS</vt:lpstr>
      <vt:lpstr>Times New Roman</vt:lpstr>
      <vt:lpstr>Simple Light</vt:lpstr>
      <vt:lpstr>    Amigos de Jesus y Maria           Grupo de Oracion </vt:lpstr>
      <vt:lpstr>PowerPoint Presentation</vt:lpstr>
      <vt:lpstr> Acudían a oírlo los habitantes de Jerusalén, de toda Judea y de toda la región cercana al Jordán; confesaban sus pecados y él los bautizaba en el río. Al ver que muchos fariseos y saduceos iban a que los bautizara, les dijo: “Raza de víboras, ¿quién les ha dicho que podrán escapar al castigo que les aguarda?</vt:lpstr>
      <vt:lpstr>PowerPoint Presentation</vt:lpstr>
      <vt:lpstr>PowerPoint Presentation</vt:lpstr>
      <vt:lpstr>Reflexion…</vt:lpstr>
      <vt:lpstr>¿Quién era San Juan El Bautista? </vt:lpstr>
      <vt:lpstr>¿Por qué vestía con pelo de camello y se alimentaba de saltamontes y miel? </vt:lpstr>
      <vt:lpstr>¿Cómo dice que nos preparemos? </vt:lpstr>
      <vt:lpstr>¿Por qué hablaba tan fuerte a los fariseos y saduceos? </vt:lpstr>
      <vt:lpstr>¿Qué quería decir con, “Ya el hacha está puesta a la raíz de los árboles…”? </vt:lpstr>
      <vt:lpstr>¿Por qué dice que él bautiza con agua, pero vendrá otro que bautizará con el fuego del Espíritu Santo? </vt:lpstr>
      <vt:lpstr>Actividad</vt:lpstr>
      <vt:lpstr>PowerPoint Presentation</vt:lpstr>
      <vt:lpstr>PowerPoint Presentation</vt:lpstr>
      <vt:lpstr>PowerPoint Presentation</vt:lpstr>
      <vt:lpstr>Oración   Señor, dame la gracia de arrepentirme de mis pecados y el deseo de querer solo agradarte y amarte. Ayúdame a perdonar a los que me hieren como Tu siempre lo hiciste. Amen.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Amigos de Jesus y Maria           Grupo de Oracion </dc:title>
  <dc:creator>Maria Varona</dc:creator>
  <cp:lastModifiedBy>Maria Varona</cp:lastModifiedBy>
  <cp:revision>4</cp:revision>
  <dcterms:modified xsi:type="dcterms:W3CDTF">2022-11-28T23:39:04Z</dcterms:modified>
</cp:coreProperties>
</file>