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g4w551vKSkK+9Jq5gpO+9VFJ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524000" y="180985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524000" y="4600844"/>
            <a:ext cx="9144000" cy="164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/>
              <a:t>Grupo de Oración para Niños</a:t>
            </a:r>
            <a:endParaRPr sz="28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/>
              <a:t>Ciclo B-I Cuaresma</a:t>
            </a:r>
            <a:endParaRPr sz="28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/>
              <a:t>Jesus es Tentado – Marcos 1, 12-15</a:t>
            </a:r>
            <a:endParaRPr sz="2800" b="1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1668" y="880732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6117203" y="0"/>
            <a:ext cx="5669280" cy="9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 sz="3200" b="1">
                <a:latin typeface="Calibri"/>
                <a:ea typeface="Calibri"/>
                <a:cs typeface="Calibri"/>
                <a:sym typeface="Calibri"/>
              </a:rPr>
              <a:t>Jesús permaneció en el desierto durante </a:t>
            </a:r>
            <a:r>
              <a:rPr lang="es-E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s-ES" sz="3200" b="1">
                <a:latin typeface="Calibri"/>
                <a:ea typeface="Calibri"/>
                <a:cs typeface="Calibri"/>
                <a:sym typeface="Calibri"/>
              </a:rPr>
              <a:t> días. 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5923721" y="1247029"/>
            <a:ext cx="605624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¿Saben de otro instante importante en la biblia donde el numero </a:t>
            </a:r>
            <a:r>
              <a:rPr lang="es-E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s-E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ocurre? 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6248400" y="5610971"/>
            <a:ext cx="540688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pueblo de Dios permaneció en el desierto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s-E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años preparando para la entrada 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Tierra Prometida, Canaán.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-93611" y="5472471"/>
            <a:ext cx="614172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 que Dios salvó al pueblo de Dios de la esclavitud en Egipto, Moisés subió al Monte Sinaí a recibir los 10 Mandamientos de Dios para establecer su Alianza con ellos. Aquí él ayunó y oró durante </a:t>
            </a:r>
            <a:r>
              <a:rPr lang="es-E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s-E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517" y="72035"/>
            <a:ext cx="5143465" cy="215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0" descr="Image result for gratis, Moises subi a monte sinai a or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518" y="2584326"/>
            <a:ext cx="5143464" cy="28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0" descr="Image result for gratis, el tabernaculo en el desiert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0109" y="2584326"/>
            <a:ext cx="5143464" cy="2954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>
            <a:spLocks noGrp="1"/>
          </p:cNvSpPr>
          <p:nvPr>
            <p:ph type="title"/>
          </p:nvPr>
        </p:nvSpPr>
        <p:spPr>
          <a:xfrm>
            <a:off x="6559826" y="245164"/>
            <a:ext cx="546751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 sz="3200" b="1">
                <a:latin typeface="Calibri"/>
                <a:ea typeface="Calibri"/>
                <a:cs typeface="Calibri"/>
                <a:sym typeface="Calibri"/>
              </a:rPr>
              <a:t>El número </a:t>
            </a:r>
            <a:r>
              <a:rPr lang="es-E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s-ES" sz="3200" b="1">
                <a:latin typeface="Calibri"/>
                <a:ea typeface="Calibri"/>
                <a:cs typeface="Calibri"/>
                <a:sym typeface="Calibri"/>
              </a:rPr>
              <a:t> significa </a:t>
            </a:r>
            <a:br>
              <a:rPr lang="es-ES" sz="3200" b="1">
                <a:latin typeface="Calibri"/>
                <a:ea typeface="Calibri"/>
                <a:cs typeface="Calibri"/>
                <a:sym typeface="Calibri"/>
              </a:rPr>
            </a:br>
            <a:r>
              <a:rPr lang="es-ES" sz="3200" b="1">
                <a:latin typeface="Calibri"/>
                <a:ea typeface="Calibri"/>
                <a:cs typeface="Calibri"/>
                <a:sym typeface="Calibri"/>
              </a:rPr>
              <a:t>tiempo de preparación </a:t>
            </a:r>
            <a:br>
              <a:rPr lang="es-ES" sz="3200" b="1">
                <a:latin typeface="Calibri"/>
                <a:ea typeface="Calibri"/>
                <a:cs typeface="Calibri"/>
                <a:sym typeface="Calibri"/>
              </a:rPr>
            </a:br>
            <a:r>
              <a:rPr lang="es-ES" sz="3200" b="1">
                <a:latin typeface="Calibri"/>
                <a:ea typeface="Calibri"/>
                <a:cs typeface="Calibri"/>
                <a:sym typeface="Calibri"/>
              </a:rPr>
              <a:t>en la biblia. 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6444575" y="3493173"/>
            <a:ext cx="5747425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Pronto empezaba su vida pública donde enseñaba sobre el amor de Dios.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Decía?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056" y="117612"/>
            <a:ext cx="6165518" cy="307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056" y="3428999"/>
            <a:ext cx="6165518" cy="331138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1"/>
          <p:cNvSpPr txBox="1"/>
          <p:nvPr/>
        </p:nvSpPr>
        <p:spPr>
          <a:xfrm>
            <a:off x="6665843" y="2120348"/>
            <a:ext cx="53614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¿Para qué se preparaba Jesús?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6472879" y="5256972"/>
            <a:ext cx="5747426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Reino de Dios ya está cerca. Arrepiéntanse y crean en el evangelio.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228522" y="338620"/>
            <a:ext cx="5804452" cy="1675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3200" b="1">
                <a:latin typeface="Calibri"/>
                <a:ea typeface="Calibri"/>
                <a:cs typeface="Calibri"/>
                <a:sym typeface="Calibri"/>
              </a:rPr>
              <a:t>En el desierto, Satanás lo tentó, tratando de destruir el plan </a:t>
            </a:r>
            <a:br>
              <a:rPr lang="es-ES" sz="3200" b="1">
                <a:latin typeface="Calibri"/>
                <a:ea typeface="Calibri"/>
                <a:cs typeface="Calibri"/>
                <a:sym typeface="Calibri"/>
              </a:rPr>
            </a:br>
            <a:r>
              <a:rPr lang="es-ES" sz="3200" b="1">
                <a:latin typeface="Calibri"/>
                <a:ea typeface="Calibri"/>
                <a:cs typeface="Calibri"/>
                <a:sym typeface="Calibri"/>
              </a:rPr>
              <a:t>de Dios de salvarnos. Jesús resistió y fue a predicar el Evangelio.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"/>
          <p:cNvSpPr txBox="1"/>
          <p:nvPr/>
        </p:nvSpPr>
        <p:spPr>
          <a:xfrm>
            <a:off x="569843" y="5867824"/>
            <a:ext cx="477078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¿Sientes a veces tentaciones de no hacer lo que te piden los mayores?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7050157" y="5853882"/>
            <a:ext cx="39491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¿Le pides ayuda a Dios para resistir las tentaciones?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590" y="159179"/>
            <a:ext cx="6048949" cy="227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2" descr="Image result for gratis, ninos desobedecien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13" y="2874505"/>
            <a:ext cx="4195970" cy="279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2" descr="Image result for gratis, ninos oran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99582" y="2874506"/>
            <a:ext cx="4195970" cy="279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/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14"/>
          <p:cNvCxnSpPr/>
          <p:nvPr/>
        </p:nvCxnSpPr>
        <p:spPr>
          <a:xfrm rot="10800000" flipH="1">
            <a:off x="2425148" y="1007165"/>
            <a:ext cx="3061252" cy="225287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8" name="Google Shape;208;p14"/>
          <p:cNvCxnSpPr/>
          <p:nvPr/>
        </p:nvCxnSpPr>
        <p:spPr>
          <a:xfrm>
            <a:off x="2544418" y="2140226"/>
            <a:ext cx="2107095" cy="642731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9" name="Google Shape;209;p14"/>
          <p:cNvCxnSpPr/>
          <p:nvPr/>
        </p:nvCxnSpPr>
        <p:spPr>
          <a:xfrm rot="10800000" flipH="1">
            <a:off x="2676939" y="2239617"/>
            <a:ext cx="921026" cy="1020418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0" name="Google Shape;210;p14"/>
          <p:cNvCxnSpPr/>
          <p:nvPr/>
        </p:nvCxnSpPr>
        <p:spPr>
          <a:xfrm rot="10800000" flipH="1">
            <a:off x="2676939" y="1855304"/>
            <a:ext cx="2411896" cy="2252871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p14"/>
          <p:cNvCxnSpPr/>
          <p:nvPr/>
        </p:nvCxnSpPr>
        <p:spPr>
          <a:xfrm rot="10800000" flipH="1">
            <a:off x="2676939" y="2882348"/>
            <a:ext cx="921026" cy="222305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2" name="Google Shape;212;p14"/>
          <p:cNvCxnSpPr/>
          <p:nvPr/>
        </p:nvCxnSpPr>
        <p:spPr>
          <a:xfrm rot="10800000" flipH="1">
            <a:off x="2842591" y="3690731"/>
            <a:ext cx="2378765" cy="2405271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3" name="Google Shape;213;p14"/>
          <p:cNvCxnSpPr/>
          <p:nvPr/>
        </p:nvCxnSpPr>
        <p:spPr>
          <a:xfrm rot="10800000">
            <a:off x="8653670" y="861391"/>
            <a:ext cx="788504" cy="536713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4" name="Google Shape;214;p14"/>
          <p:cNvCxnSpPr/>
          <p:nvPr/>
        </p:nvCxnSpPr>
        <p:spPr>
          <a:xfrm rot="10800000">
            <a:off x="7765774" y="1974574"/>
            <a:ext cx="1676400" cy="212035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5" name="Google Shape;215;p14"/>
          <p:cNvCxnSpPr/>
          <p:nvPr/>
        </p:nvCxnSpPr>
        <p:spPr>
          <a:xfrm rot="10800000">
            <a:off x="8852452" y="2610678"/>
            <a:ext cx="589722" cy="818322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6" name="Google Shape;216;p14"/>
          <p:cNvCxnSpPr/>
          <p:nvPr/>
        </p:nvCxnSpPr>
        <p:spPr>
          <a:xfrm rot="10800000">
            <a:off x="6970646" y="1007165"/>
            <a:ext cx="2378763" cy="3125859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7" name="Google Shape;217;p14"/>
          <p:cNvCxnSpPr/>
          <p:nvPr/>
        </p:nvCxnSpPr>
        <p:spPr>
          <a:xfrm rot="10800000">
            <a:off x="8852452" y="1543878"/>
            <a:ext cx="513521" cy="349526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8" name="Google Shape;218;p14"/>
          <p:cNvCxnSpPr/>
          <p:nvPr/>
        </p:nvCxnSpPr>
        <p:spPr>
          <a:xfrm rot="10800000">
            <a:off x="6026425" y="3735460"/>
            <a:ext cx="3236843" cy="2360542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9674086" y="1120499"/>
            <a:ext cx="2319131" cy="366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s-ES" sz="3500" b="1"/>
              <a:t>Preparemos Nuestro Corazón para Jesús</a:t>
            </a:r>
            <a:endParaRPr/>
          </a:p>
        </p:txBody>
      </p:sp>
      <p:pic>
        <p:nvPicPr>
          <p:cNvPr id="224" name="Google Shape;2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36"/>
            <a:ext cx="9674086" cy="6858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357809" y="1478280"/>
            <a:ext cx="7262191" cy="344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s-ES" sz="3400" b="1">
                <a:latin typeface="Calibri"/>
                <a:ea typeface="Calibri"/>
                <a:cs typeface="Calibri"/>
                <a:sym typeface="Calibri"/>
              </a:rPr>
              <a:t>Oración </a:t>
            </a:r>
            <a:br>
              <a:rPr lang="es-ES" sz="3400" b="1">
                <a:latin typeface="Calibri"/>
                <a:ea typeface="Calibri"/>
                <a:cs typeface="Calibri"/>
                <a:sym typeface="Calibri"/>
              </a:rPr>
            </a:br>
            <a:br>
              <a:rPr lang="es-ES" sz="2900" b="1">
                <a:latin typeface="Calibri"/>
                <a:ea typeface="Calibri"/>
                <a:cs typeface="Calibri"/>
                <a:sym typeface="Calibri"/>
              </a:rPr>
            </a:br>
            <a:r>
              <a:rPr lang="es-ES" sz="2900">
                <a:latin typeface="Calibri"/>
                <a:ea typeface="Calibri"/>
                <a:cs typeface="Calibri"/>
                <a:sym typeface="Calibri"/>
              </a:rPr>
              <a:t>A veces es más fácil, Señor; buscar lo más cómodo. Danos espíritu de sacrificio y fuerzas en nuestras tentaciones. Ayúdanos a seguirte siempre, sirviendo a nuestros hermanos. Llena nuestros corazones con amor y perdón para los que nos hieren. Amen. </a:t>
            </a:r>
            <a:endParaRPr sz="3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>
            <a:spLocks noGrp="1"/>
          </p:cNvSpPr>
          <p:nvPr>
            <p:ph type="title"/>
          </p:nvPr>
        </p:nvSpPr>
        <p:spPr>
          <a:xfrm>
            <a:off x="1882140" y="0"/>
            <a:ext cx="858012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>
                <a:latin typeface="Calibri"/>
                <a:ea typeface="Calibri"/>
                <a:cs typeface="Calibri"/>
                <a:sym typeface="Calibri"/>
              </a:rPr>
              <a:t>Canción: </a:t>
            </a:r>
            <a:r>
              <a:rPr lang="es-ES" sz="2800">
                <a:latin typeface="Calibri"/>
                <a:ea typeface="Calibri"/>
                <a:cs typeface="Calibri"/>
                <a:sym typeface="Calibri"/>
              </a:rPr>
              <a:t>Abre Mis Ojos, PueblodediosCR (3-8 años)</a:t>
            </a:r>
            <a:endParaRPr sz="2800"/>
          </a:p>
        </p:txBody>
      </p:sp>
      <p:pic>
        <p:nvPicPr>
          <p:cNvPr id="236" name="Google Shape;236;p17" title="EBDV/ Abre mis ojos / coreografía para niñ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" y="896874"/>
            <a:ext cx="11643361" cy="596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>
            <a:spLocks noGrp="1"/>
          </p:cNvSpPr>
          <p:nvPr>
            <p:ph type="title"/>
          </p:nvPr>
        </p:nvSpPr>
        <p:spPr>
          <a:xfrm>
            <a:off x="1112520" y="0"/>
            <a:ext cx="970026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2800" b="1">
                <a:latin typeface="Calibri"/>
                <a:ea typeface="Calibri"/>
                <a:cs typeface="Calibri"/>
                <a:sym typeface="Calibri"/>
              </a:rPr>
              <a:t>Canción:</a:t>
            </a:r>
            <a:r>
              <a:rPr lang="es-ES" sz="2800">
                <a:latin typeface="Calibri"/>
                <a:ea typeface="Calibri"/>
                <a:cs typeface="Calibri"/>
                <a:sym typeface="Calibri"/>
              </a:rPr>
              <a:t> Abre mis Ojos, Hillsong United (9+ años) (demostrar mímicas)</a:t>
            </a:r>
            <a:endParaRPr sz="2800"/>
          </a:p>
        </p:txBody>
      </p:sp>
      <p:pic>
        <p:nvPicPr>
          <p:cNvPr id="242" name="Google Shape;242;p18" title="abre mis ojos Hillsong Uni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600"/>
            <a:ext cx="1232916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121920" y="136525"/>
            <a:ext cx="12070079" cy="61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Comic Sans MS"/>
              <a:buNone/>
            </a:pPr>
            <a:r>
              <a:rPr lang="es-ES" sz="4000" b="1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Empezamos el Tiempo de Cuaresma.</a:t>
            </a:r>
            <a:endParaRPr sz="4000" b="1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5055531" y="894104"/>
            <a:ext cx="57325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Durante los </a:t>
            </a:r>
            <a:r>
              <a:rPr lang="es-ES" sz="2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40</a:t>
            </a:r>
            <a:r>
              <a:rPr lang="es-ES" sz="2400" b="1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días de Cuaresma, preparamos nuestro </a:t>
            </a:r>
            <a:r>
              <a:rPr lang="es-ES" sz="2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corazón</a:t>
            </a:r>
            <a:r>
              <a:rPr lang="es-ES" sz="2400" b="1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con: 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479" y="1350642"/>
            <a:ext cx="4561546" cy="47148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"/>
          <p:cNvCxnSpPr/>
          <p:nvPr/>
        </p:nvCxnSpPr>
        <p:spPr>
          <a:xfrm flipH="1">
            <a:off x="4665643" y="2483155"/>
            <a:ext cx="520366" cy="91948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105" name="Google Shape;105;p2" descr="Image result for gratis, ninos oran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2331" y="1963426"/>
            <a:ext cx="2097140" cy="1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mage result for gratis, no comer caramel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3567" y="2483155"/>
            <a:ext cx="2568783" cy="2568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5055531" y="2483155"/>
            <a:ext cx="22276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oración, 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7373714" y="3872108"/>
            <a:ext cx="22172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Sacrificios, 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4770783" y="5225549"/>
            <a:ext cx="20154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y actos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amor, </a:t>
            </a:r>
            <a:endParaRPr/>
          </a:p>
        </p:txBody>
      </p:sp>
      <p:pic>
        <p:nvPicPr>
          <p:cNvPr id="110" name="Google Shape;110;p2" descr="Image result for gratis, ninos ayudan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90818" y="4731026"/>
            <a:ext cx="2800166" cy="201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/>
        </p:nvSpPr>
        <p:spPr>
          <a:xfrm>
            <a:off x="8305800" y="2198935"/>
            <a:ext cx="353343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 recibir a Jesús Resucitado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domingo de Pascua de Resurrección.</a:t>
            </a:r>
            <a:endParaRPr sz="2800" b="1" i="0" u="none" strike="noStrike" cap="none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6" name="Google Shape;116;p3" descr="http://media.bigoo.ws/content/gif/love/love_295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713" y="-6024"/>
            <a:ext cx="6872287" cy="668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 descr="Image result for gratis, jesus resucita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5556" y="1403212"/>
            <a:ext cx="32766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003853" y="117367"/>
            <a:ext cx="10184294" cy="80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>
                <a:latin typeface="Calibri"/>
                <a:ea typeface="Calibri"/>
                <a:cs typeface="Calibri"/>
                <a:sym typeface="Calibri"/>
              </a:rPr>
              <a:t>Evangelio 1er Domingo de Cuaresma:</a:t>
            </a:r>
            <a:br>
              <a:rPr lang="es-ES" sz="2800" b="1">
                <a:latin typeface="Calibri"/>
                <a:ea typeface="Calibri"/>
                <a:cs typeface="Calibri"/>
                <a:sym typeface="Calibri"/>
              </a:rPr>
            </a:br>
            <a:r>
              <a:rPr lang="es-ES" sz="2800" b="1">
                <a:latin typeface="Calibri"/>
                <a:ea typeface="Calibri"/>
                <a:cs typeface="Calibri"/>
                <a:sym typeface="Calibri"/>
              </a:rPr>
              <a:t>En aquel tiempo, el Espíritu impulsó a Jesús a retirarse al desierto, 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060" y="1128423"/>
            <a:ext cx="11239880" cy="5612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21920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>
                <a:latin typeface="Calibri"/>
                <a:ea typeface="Calibri"/>
                <a:cs typeface="Calibri"/>
                <a:sym typeface="Calibri"/>
              </a:rPr>
              <a:t>Dónde permaneció </a:t>
            </a:r>
            <a:r>
              <a:rPr lang="es-E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s-ES" sz="2800" b="1">
                <a:latin typeface="Calibri"/>
                <a:ea typeface="Calibri"/>
                <a:cs typeface="Calibri"/>
                <a:sym typeface="Calibri"/>
              </a:rPr>
              <a:t> días y fue tentado por Satanás.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371" y="822436"/>
            <a:ext cx="11223255" cy="5657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2192000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>
                <a:latin typeface="Calibri"/>
                <a:ea typeface="Calibri"/>
                <a:cs typeface="Calibri"/>
                <a:sym typeface="Calibri"/>
              </a:rPr>
              <a:t>Vivió allí entre animales salvajes, y los ángeles le servían.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565" y="861391"/>
            <a:ext cx="11390867" cy="5671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1007165" y="0"/>
            <a:ext cx="9952384" cy="95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>
                <a:latin typeface="Calibri"/>
                <a:ea typeface="Calibri"/>
                <a:cs typeface="Calibri"/>
                <a:sym typeface="Calibri"/>
              </a:rPr>
              <a:t>Después de que arrestaron a Juan el Bautista, Jesús se fue a Galilea para predicar el evangelio de Dios y decía: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107" y="958393"/>
            <a:ext cx="11081785" cy="555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652865" y="31024"/>
            <a:ext cx="1088626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“Se ha cumplido el tiempo y el Reino de Dios ya está cerca. Arrepiéntanse y crean en el evangelio”. 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1446867" y="6355440"/>
            <a:ext cx="92982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Palabra de Dios,               Gloria a Ti Señor Jesús</a:t>
            </a:r>
            <a:endParaRPr/>
          </a:p>
        </p:txBody>
      </p:sp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077" y="1004467"/>
            <a:ext cx="10563752" cy="531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5724939" y="200197"/>
            <a:ext cx="5208106" cy="64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 sz="3200" b="1">
                <a:latin typeface="Calibri"/>
                <a:ea typeface="Calibri"/>
                <a:cs typeface="Calibri"/>
                <a:sym typeface="Calibri"/>
              </a:rPr>
              <a:t>El Espíritu impulsó a Jesús </a:t>
            </a:r>
            <a:br>
              <a:rPr lang="es-ES" sz="3200" b="1">
                <a:latin typeface="Calibri"/>
                <a:ea typeface="Calibri"/>
                <a:cs typeface="Calibri"/>
                <a:sym typeface="Calibri"/>
              </a:rPr>
            </a:br>
            <a:r>
              <a:rPr lang="es-ES" sz="3200" b="1">
                <a:latin typeface="Calibri"/>
                <a:ea typeface="Calibri"/>
                <a:cs typeface="Calibri"/>
                <a:sym typeface="Calibri"/>
              </a:rPr>
              <a:t>a retirarse al desierto. 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210067" y="5042118"/>
            <a:ext cx="303474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Quizás necesitaron consolación o sanación de una herida, 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3579742" y="5394125"/>
            <a:ext cx="240858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Dirección 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 duda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6519736" y="5342214"/>
            <a:ext cx="254441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 en tiempos dificiles.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527" y="102540"/>
            <a:ext cx="4506508" cy="225015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9"/>
          <p:cNvSpPr txBox="1"/>
          <p:nvPr/>
        </p:nvSpPr>
        <p:spPr>
          <a:xfrm>
            <a:off x="5075584" y="1038732"/>
            <a:ext cx="698466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¿Han sentido alguna vez el impulso del Espíritu para estar solos con Dios para orar?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9" descr="Image result for gratis, nino tris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068" y="2530909"/>
            <a:ext cx="2996958" cy="233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 descr="Image result for gratis, nino confundi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8408" y="2541263"/>
            <a:ext cx="2595100" cy="233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 descr="Image result for gratis, nino asusta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40559" y="2526985"/>
            <a:ext cx="2702773" cy="236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 descr="Image result for gratis, nino feliz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84714" y="2526985"/>
            <a:ext cx="2203703" cy="236155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 txBox="1"/>
          <p:nvPr/>
        </p:nvSpPr>
        <p:spPr>
          <a:xfrm>
            <a:off x="9484714" y="5178680"/>
            <a:ext cx="257553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 gracias por los buenos tiempos.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Widescreen</PresentationFormat>
  <Paragraphs>44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Office Theme</vt:lpstr>
      <vt:lpstr>Office Theme</vt:lpstr>
      <vt:lpstr>Amigos de Jesús y María</vt:lpstr>
      <vt:lpstr>Empezamos el Tiempo de Cuaresma.</vt:lpstr>
      <vt:lpstr>PowerPoint Presentation</vt:lpstr>
      <vt:lpstr>Evangelio 1er Domingo de Cuaresma: En aquel tiempo, el Espíritu impulsó a Jesús a retirarse al desierto, </vt:lpstr>
      <vt:lpstr>Dónde permaneció 40 días y fue tentado por Satanás.</vt:lpstr>
      <vt:lpstr>Vivió allí entre animales salvajes, y los ángeles le servían.</vt:lpstr>
      <vt:lpstr>Después de que arrestaron a Juan el Bautista, Jesús se fue a Galilea para predicar el evangelio de Dios y decía:</vt:lpstr>
      <vt:lpstr>PowerPoint Presentation</vt:lpstr>
      <vt:lpstr>El Espíritu impulsó a Jesús  a retirarse al desierto. </vt:lpstr>
      <vt:lpstr>Jesús permaneció en el desierto durante 40 días. </vt:lpstr>
      <vt:lpstr>El número 40 significa  tiempo de preparación  en la biblia. </vt:lpstr>
      <vt:lpstr>En el desierto, Satanás lo tentó, tratando de destruir el plan  de Dios de salvarnos. Jesús resistió y fue a predicar el Evangelio.</vt:lpstr>
      <vt:lpstr>PowerPoint Presentation</vt:lpstr>
      <vt:lpstr>PowerPoint Presentation</vt:lpstr>
      <vt:lpstr>Preparemos Nuestro Corazón para Jesús</vt:lpstr>
      <vt:lpstr>Oración   A veces es más fácil, Señor; buscar lo más cómodo. Danos espíritu de sacrificio y fuerzas en nuestras tentaciones. Ayúdanos a seguirte siempre, sirviendo a nuestros hermanos. Llena nuestros corazones con amor y perdón para los que nos hieren. Amen. </vt:lpstr>
      <vt:lpstr>Canción: Abre Mis Ojos, PueblodediosCR (3-8 años)</vt:lpstr>
      <vt:lpstr>Canción: Abre mis Ojos, Hillsong United (9+ años) (demostrar mímicas)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1</cp:revision>
  <dcterms:created xsi:type="dcterms:W3CDTF">2020-07-14T14:58:41Z</dcterms:created>
  <dcterms:modified xsi:type="dcterms:W3CDTF">2021-03-15T15:44:18Z</dcterms:modified>
</cp:coreProperties>
</file>