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4" r:id="rId7"/>
    <p:sldId id="275" r:id="rId8"/>
    <p:sldId id="27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78" r:id="rId19"/>
    <p:sldId id="279" r:id="rId20"/>
    <p:sldId id="268" r:id="rId21"/>
    <p:sldId id="277" r:id="rId22"/>
    <p:sldId id="266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0000FF"/>
    <a:srgbClr val="9900CC"/>
    <a:srgbClr val="3B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08180-4757-4F56-BAA6-A57184530F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DFB2C-B0D5-4E4F-9522-DD8C8E096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050" name="Picture 2" descr="JESUS IS RISEN - Play Jigsaw Puzzle for free at Puzzle Factory">
            <a:extLst>
              <a:ext uri="{FF2B5EF4-FFF2-40B4-BE49-F238E27FC236}">
                <a16:creationId xmlns:a16="http://schemas.microsoft.com/office/drawing/2014/main" id="{1A4696C6-A241-4DA5-8E01-B3975E1411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3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15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7387D-A60C-41DC-A818-8B718F00D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FF2C8-43F4-46E0-9A65-7ECA713D3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3EC01-D8D6-4A33-8F77-317B0DAED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2DAD5-2AB5-49AA-A790-6B879AF63A19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5794D-4DB2-488A-9F0C-393AC4CF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9FB91-9236-406E-B55B-605BE7386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4A66C-C122-46D8-94B6-943B6C75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6689B2-CF87-4B26-A2D3-FDD93599CF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97B30-296D-4C06-840C-E8926F4418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28DD7-6310-4446-9800-E5058EDB2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2DAD5-2AB5-49AA-A790-6B879AF63A19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A91E1-58A2-4E75-9E13-99080D5CF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18D236-7D6E-4570-BF2F-04C31231A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4A66C-C122-46D8-94B6-943B6C75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817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CCD33-FF24-488B-90DD-275E6CCDA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C7074-7002-4F3B-B63C-26D132EEA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5BA79-6411-4A2B-B495-179F5DA17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2DAD5-2AB5-49AA-A790-6B879AF63A19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36228-05C3-4CB7-909C-7E9AADE49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2F924-8058-4BD1-88E7-BF827324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4A66C-C122-46D8-94B6-943B6C751D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JESUS IS RISEN - Play Jigsaw Puzzle for free at Puzzle Factory">
            <a:extLst>
              <a:ext uri="{FF2B5EF4-FFF2-40B4-BE49-F238E27FC236}">
                <a16:creationId xmlns:a16="http://schemas.microsoft.com/office/drawing/2014/main" id="{7A0687B2-5A11-49A8-AA58-E08D141102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04900" cy="171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3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49A9D-2F9A-4B80-9CCE-E2B2F6481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60E6E-BAC4-4BF6-9C20-28EC42A69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2" descr="JESUS IS RISEN - Play Jigsaw Puzzle for free at Puzzle Factory">
            <a:extLst>
              <a:ext uri="{FF2B5EF4-FFF2-40B4-BE49-F238E27FC236}">
                <a16:creationId xmlns:a16="http://schemas.microsoft.com/office/drawing/2014/main" id="{E6FEDED3-02F8-455E-A914-3B6E50F287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275" y="7572"/>
            <a:ext cx="1609725" cy="250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338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00A57-723A-4A52-A6EE-BBF9D0ED7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1AF16-5470-4788-B195-7C82B97A2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89C57C-D243-4863-9BBF-C2B8019CA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701A7-C23E-4E09-B098-BC91F130C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81F57A-5691-4556-9D28-4C04DAB40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EA4764-3B93-457F-932B-93058D4CC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2DAD5-2AB5-49AA-A790-6B879AF63A19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3DC26C-D3EC-4312-9F1E-6B400605D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87551C-D8A6-40A3-8603-75691D0F2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4A66C-C122-46D8-94B6-943B6C75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30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2778-D7A6-45DF-ACA8-CD1DBDF85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098" name="Picture 2" descr="JESUS IS RISEN - Play Jigsaw Puzzle for free at Puzzle Factory">
            <a:extLst>
              <a:ext uri="{FF2B5EF4-FFF2-40B4-BE49-F238E27FC236}">
                <a16:creationId xmlns:a16="http://schemas.microsoft.com/office/drawing/2014/main" id="{374F872A-8979-4A33-9278-1F18DA0D34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8300"/>
            <a:ext cx="907168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042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JESUS IS RISEN - Play Jigsaw Puzzle for free at Puzzle Factory">
            <a:extLst>
              <a:ext uri="{FF2B5EF4-FFF2-40B4-BE49-F238E27FC236}">
                <a16:creationId xmlns:a16="http://schemas.microsoft.com/office/drawing/2014/main" id="{6CA9E639-2455-4D23-B047-BEED6F4143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33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87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24-C8A9-4184-9274-1B65CFCDD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F28AA-FBED-45EC-8E22-7F77E7181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5D637-8F04-4A05-86D6-AE980848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632C5-B866-41CD-B854-3E2F6F3D9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2DAD5-2AB5-49AA-A790-6B879AF63A19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C1F3C-CC1F-43DC-8F45-C1690F6A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3BFC9-9A9A-4DEC-929E-91D5F09A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4A66C-C122-46D8-94B6-943B6C75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50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2F8E3-1A19-4BE4-92E5-527FDF81B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6654A-6701-4548-BFE2-4B2D673E14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788AF-ED57-46A3-817E-28778154F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997B6-932D-4ED2-B1C9-0B7ABF18F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42DAD5-2AB5-49AA-A790-6B879AF63A19}" type="datetimeFigureOut">
              <a:rPr lang="en-US" smtClean="0"/>
              <a:t>3/30/2021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97F11-AB79-4296-AB23-614484FF3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85806-A6DD-49ED-87A6-CF66E5660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A4A66C-C122-46D8-94B6-943B6C751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6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ᐈ Sun rays png stock cliparts, Royalty Free sun rays illustrations |  download on Depositphotos®">
            <a:extLst>
              <a:ext uri="{FF2B5EF4-FFF2-40B4-BE49-F238E27FC236}">
                <a16:creationId xmlns:a16="http://schemas.microsoft.com/office/drawing/2014/main" id="{D6C5C417-B713-4C73-AB96-BEC1212F64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8A51D-F0C9-47CC-96C4-3C9B62CDD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EF61DF-ECD9-4E81-9CEB-A30F2AA18B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91874" y="5857874"/>
            <a:ext cx="1000125" cy="1000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6FA92C-1E27-4EA4-B4AC-48C5DFF1C98B}"/>
              </a:ext>
            </a:extLst>
          </p:cNvPr>
          <p:cNvSpPr txBox="1"/>
          <p:nvPr userDrawn="1"/>
        </p:nvSpPr>
        <p:spPr>
          <a:xfrm>
            <a:off x="0" y="200025"/>
            <a:ext cx="3438525" cy="665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7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gAD94yBW7Gw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VOp7I9Ca6Cg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5A3B2-915A-4761-93F2-4B08091C3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70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6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Ministerio</a:t>
            </a:r>
            <a:r>
              <a:rPr lang="en-US" sz="6600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br>
              <a:rPr lang="en-US" sz="6600" dirty="0">
                <a:solidFill>
                  <a:srgbClr val="0000FF"/>
                </a:solidFill>
                <a:latin typeface="Comic Sans MS" panose="030F0702030302020204" pitchFamily="66" charset="0"/>
              </a:rPr>
            </a:br>
            <a:r>
              <a:rPr lang="en-US" sz="6600" dirty="0">
                <a:solidFill>
                  <a:srgbClr val="0000FF"/>
                </a:solidFill>
                <a:latin typeface="Comic Sans MS" panose="030F0702030302020204" pitchFamily="66" charset="0"/>
              </a:rPr>
              <a:t>Amigos de Jesús y María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E2953-EAC7-4D6C-9414-ABF6CF0537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33700" y="3509963"/>
            <a:ext cx="9144000" cy="1655762"/>
          </a:xfrm>
        </p:spPr>
        <p:txBody>
          <a:bodyPr/>
          <a:lstStyle/>
          <a:p>
            <a:r>
              <a:rPr lang="es-419" dirty="0"/>
              <a:t>Ciclo B – I Domingo de Pascua de Resurrección</a:t>
            </a:r>
          </a:p>
          <a:p>
            <a:r>
              <a:rPr lang="es-419" dirty="0"/>
              <a:t>Juan 20, 1-9</a:t>
            </a:r>
          </a:p>
        </p:txBody>
      </p:sp>
    </p:spTree>
    <p:extLst>
      <p:ext uri="{BB962C8B-B14F-4D97-AF65-F5344CB8AC3E}">
        <p14:creationId xmlns:p14="http://schemas.microsoft.com/office/powerpoint/2010/main" val="20715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3CE1B6-B206-4995-B299-28CA5EC70B03}"/>
              </a:ext>
            </a:extLst>
          </p:cNvPr>
          <p:cNvSpPr txBox="1"/>
          <p:nvPr/>
        </p:nvSpPr>
        <p:spPr>
          <a:xfrm>
            <a:off x="3067050" y="2505075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Reflexión</a:t>
            </a:r>
            <a:endParaRPr lang="en-US" sz="9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64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77CC8-0F04-44DC-9356-0D781D28E9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199" y="365125"/>
            <a:ext cx="109823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>
                <a:solidFill>
                  <a:srgbClr val="0000FF"/>
                </a:solidFill>
                <a:latin typeface="Comic Sans MS" panose="030F0702030302020204" pitchFamily="66" charset="0"/>
              </a:rPr>
              <a:t>Jesús resucitó porque Dios, por amor a su pueblo, prometió salvarlos de la muerte. 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49358-69DF-43A3-91C8-84F5F7A440B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19100" y="1825625"/>
            <a:ext cx="4429125" cy="84137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" sz="2400" dirty="0"/>
              <a:t>¿</a:t>
            </a:r>
            <a:r>
              <a:rPr lang="es-ES" sz="2400" dirty="0">
                <a:latin typeface="Comic Sans MS" panose="030F0702030302020204" pitchFamily="66" charset="0"/>
              </a:rPr>
              <a:t>Quien introdujo la muerte en el mundo y cómo?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Lección 2: Adán y Eva | Historias Biblicas Para Niños">
            <a:extLst>
              <a:ext uri="{FF2B5EF4-FFF2-40B4-BE49-F238E27FC236}">
                <a16:creationId xmlns:a16="http://schemas.microsoft.com/office/drawing/2014/main" id="{8A029370-FBDF-4626-8C4C-04A186A4A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801937"/>
            <a:ext cx="4429125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84DA7-898D-49A9-BA3F-40160299836F}"/>
              </a:ext>
            </a:extLst>
          </p:cNvPr>
          <p:cNvSpPr txBox="1"/>
          <p:nvPr/>
        </p:nvSpPr>
        <p:spPr>
          <a:xfrm>
            <a:off x="9077324" y="3335337"/>
            <a:ext cx="3200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Adán y Eva desobedecieron a Dios comiendo del árbol prohibido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13C3D3-9A7B-4448-B242-C7D9C19758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34" t="16667" r="14141" b="16944"/>
          <a:stretch/>
        </p:blipFill>
        <p:spPr>
          <a:xfrm>
            <a:off x="4943474" y="1922462"/>
            <a:ext cx="4038601" cy="2276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C442B9-778F-4025-8B47-C9F93DD935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577" t="17222" r="14297" b="16389"/>
          <a:stretch/>
        </p:blipFill>
        <p:spPr>
          <a:xfrm>
            <a:off x="5038722" y="4374554"/>
            <a:ext cx="4038602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3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579F113-97F5-4DCE-AC38-B6AED8961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690" t="17848" r="14272" b="15992"/>
          <a:stretch/>
        </p:blipFill>
        <p:spPr>
          <a:xfrm>
            <a:off x="1921396" y="1169044"/>
            <a:ext cx="8375801" cy="47174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D0C061-4A26-4C22-9F7D-D85774D06DF1}"/>
              </a:ext>
            </a:extLst>
          </p:cNvPr>
          <p:cNvSpPr txBox="1"/>
          <p:nvPr/>
        </p:nvSpPr>
        <p:spPr>
          <a:xfrm>
            <a:off x="1921396" y="332257"/>
            <a:ext cx="86227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Por eso tuvieron que salir del Paraíso donde vivían en eterna comunión con Dios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CC027E-3715-4806-AED0-C841A26CDDF6}"/>
              </a:ext>
            </a:extLst>
          </p:cNvPr>
          <p:cNvSpPr txBox="1"/>
          <p:nvPr/>
        </p:nvSpPr>
        <p:spPr>
          <a:xfrm>
            <a:off x="1921396" y="5886450"/>
            <a:ext cx="8718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Como </a:t>
            </a:r>
            <a:r>
              <a:rPr lang="en-US" sz="2400" dirty="0" err="1">
                <a:latin typeface="Comic Sans MS" panose="030F0702030302020204" pitchFamily="66" charset="0"/>
              </a:rPr>
              <a:t>consequencia</a:t>
            </a:r>
            <a:r>
              <a:rPr lang="en-US" sz="2400" dirty="0">
                <a:latin typeface="Comic Sans MS" panose="030F0702030302020204" pitchFamily="66" charset="0"/>
              </a:rPr>
              <a:t> de </a:t>
            </a:r>
            <a:r>
              <a:rPr lang="en-US" sz="2400" dirty="0" err="1">
                <a:latin typeface="Comic Sans MS" panose="030F0702030302020204" pitchFamily="66" charset="0"/>
              </a:rPr>
              <a:t>su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pecado</a:t>
            </a:r>
            <a:r>
              <a:rPr lang="en-US" sz="2400" dirty="0">
                <a:latin typeface="Comic Sans MS" panose="030F0702030302020204" pitchFamily="66" charset="0"/>
              </a:rPr>
              <a:t>, </a:t>
            </a:r>
            <a:r>
              <a:rPr lang="en-US" sz="2400" dirty="0" err="1">
                <a:latin typeface="Comic Sans MS" panose="030F0702030302020204" pitchFamily="66" charset="0"/>
              </a:rPr>
              <a:t>murieron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después</a:t>
            </a:r>
            <a:r>
              <a:rPr lang="en-US" sz="2400" dirty="0">
                <a:latin typeface="Comic Sans MS" panose="030F0702030302020204" pitchFamily="66" charset="0"/>
              </a:rPr>
              <a:t> de </a:t>
            </a:r>
            <a:r>
              <a:rPr lang="en-US" sz="2400" dirty="0" err="1">
                <a:latin typeface="Comic Sans MS" panose="030F0702030302020204" pitchFamily="66" charset="0"/>
              </a:rPr>
              <a:t>muchos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años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3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CC86-7ABF-4203-BBDB-93F2B4E7D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" dirty="0">
                <a:solidFill>
                  <a:srgbClr val="0000FF"/>
                </a:solidFill>
                <a:latin typeface="Comic Sans MS" panose="030F0702030302020204" pitchFamily="66" charset="0"/>
              </a:rPr>
              <a:t>¿Cómo fue que Jesús venció a la muerte y nos abrió las puertas del Paraíso de nuevo? 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Jesucristo stock de ilustración. Ilustración de corona - 9191657">
            <a:extLst>
              <a:ext uri="{FF2B5EF4-FFF2-40B4-BE49-F238E27FC236}">
                <a16:creationId xmlns:a16="http://schemas.microsoft.com/office/drawing/2014/main" id="{0BB017B6-65CE-4D22-9463-FB37870E9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3"/>
          <a:stretch/>
        </p:blipFill>
        <p:spPr bwMode="auto">
          <a:xfrm>
            <a:off x="2921401" y="1774197"/>
            <a:ext cx="3174599" cy="418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ruz de Cristo ilustración del vector. Ilustración de cristo - 9689473">
            <a:extLst>
              <a:ext uri="{FF2B5EF4-FFF2-40B4-BE49-F238E27FC236}">
                <a16:creationId xmlns:a16="http://schemas.microsoft.com/office/drawing/2014/main" id="{E25F485C-6B85-41A6-8E26-FB0CDF71A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45"/>
          <a:stretch/>
        </p:blipFill>
        <p:spPr bwMode="auto">
          <a:xfrm>
            <a:off x="6096000" y="1774197"/>
            <a:ext cx="2582344" cy="41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B265AD-A9D0-4BCB-90CF-B1D9D933C50B}"/>
              </a:ext>
            </a:extLst>
          </p:cNvPr>
          <p:cNvSpPr txBox="1"/>
          <p:nvPr/>
        </p:nvSpPr>
        <p:spPr>
          <a:xfrm>
            <a:off x="2299805" y="5953005"/>
            <a:ext cx="75923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Jesús obedeció a Dios hasta la muerte en la Cruz, así abriéndonos las puertas del Cielo.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8198" name="Picture 6" descr="May be an image of text that says 'MI JESÚS SÚS MURIO PARA ABRIR LAS LA PUERTAŞ PARA MÍ M Nuevo Tiempo ano'">
            <a:extLst>
              <a:ext uri="{FF2B5EF4-FFF2-40B4-BE49-F238E27FC236}">
                <a16:creationId xmlns:a16="http://schemas.microsoft.com/office/drawing/2014/main" id="{E113076E-2FED-4063-B0DA-394FF9DEF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400" y="1697652"/>
            <a:ext cx="5756943" cy="425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1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464A-CF99-4A37-A860-C66CDEA0A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7" y="365125"/>
            <a:ext cx="11439525" cy="1325563"/>
          </a:xfrm>
        </p:spPr>
        <p:txBody>
          <a:bodyPr/>
          <a:lstStyle/>
          <a:p>
            <a:r>
              <a:rPr lang="es-ES" dirty="0">
                <a:solidFill>
                  <a:srgbClr val="0000FF"/>
                </a:solidFill>
                <a:latin typeface="Comic Sans MS" panose="030F0702030302020204" pitchFamily="66" charset="0"/>
              </a:rPr>
              <a:t>¿Quién descubrió la Resurrección primero? </a:t>
            </a: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CAA4F-0760-49AB-9CA1-79317C16E2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89" t="22911" r="25855" b="47384"/>
          <a:stretch/>
        </p:blipFill>
        <p:spPr>
          <a:xfrm>
            <a:off x="3507127" y="1592785"/>
            <a:ext cx="5694746" cy="39459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461B2C-577F-462B-A4BE-71F4B9825581}"/>
              </a:ext>
            </a:extLst>
          </p:cNvPr>
          <p:cNvSpPr txBox="1"/>
          <p:nvPr/>
        </p:nvSpPr>
        <p:spPr>
          <a:xfrm>
            <a:off x="1352550" y="5566080"/>
            <a:ext cx="9505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Una mujer, María de Magdala, que criticaban y maltrataban por ser pecadora antes de su conversión, es la que recibe la noticia de la resurrección.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2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7EAFD-67B7-4251-B562-1D49B2401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365125"/>
            <a:ext cx="10829925" cy="1325563"/>
          </a:xfrm>
        </p:spPr>
        <p:txBody>
          <a:bodyPr>
            <a:norm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Ella agradecía la misericordia de Jesús y lo quería mucho, por eso lo fue a buscar, a pesar de los peligros que corría, ya que los amigos de Jesús eran perseguidos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Las Mujeres van al sepulcro - ppt descargar">
            <a:extLst>
              <a:ext uri="{FF2B5EF4-FFF2-40B4-BE49-F238E27FC236}">
                <a16:creationId xmlns:a16="http://schemas.microsoft.com/office/drawing/2014/main" id="{2E5F39B9-9825-4DA5-83F7-F7C1EFDE8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4" t="16877" r="14637" b="20507"/>
          <a:stretch/>
        </p:blipFill>
        <p:spPr bwMode="auto">
          <a:xfrm rot="20730073">
            <a:off x="1053297" y="2132635"/>
            <a:ext cx="5346192" cy="354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rrección de Jesús-Jesús se aparece a María Magdalena | Evangelio de hoy  Wiki | Fandom">
            <a:extLst>
              <a:ext uri="{FF2B5EF4-FFF2-40B4-BE49-F238E27FC236}">
                <a16:creationId xmlns:a16="http://schemas.microsoft.com/office/drawing/2014/main" id="{ACF2FA2F-A60D-4BAE-9B7C-7C1222F0C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7665"/>
            <a:ext cx="5717346" cy="321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6AB85-9FA7-45E9-9915-85A956BF8745}"/>
              </a:ext>
            </a:extLst>
          </p:cNvPr>
          <p:cNvSpPr txBox="1"/>
          <p:nvPr/>
        </p:nvSpPr>
        <p:spPr>
          <a:xfrm>
            <a:off x="1689028" y="6105130"/>
            <a:ext cx="94361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Jesús vino para </a:t>
            </a:r>
            <a:r>
              <a:rPr lang="en-US" sz="2400" dirty="0" err="1">
                <a:latin typeface="Comic Sans MS" panose="030F0702030302020204" pitchFamily="66" charset="0"/>
              </a:rPr>
              <a:t>salvar</a:t>
            </a:r>
            <a:r>
              <a:rPr lang="en-US" sz="2400" dirty="0">
                <a:latin typeface="Comic Sans MS" panose="030F0702030302020204" pitchFamily="66" charset="0"/>
              </a:rPr>
              <a:t> a los </a:t>
            </a:r>
            <a:r>
              <a:rPr lang="en-US" sz="2400" dirty="0" err="1">
                <a:latin typeface="Comic Sans MS" panose="030F0702030302020204" pitchFamily="66" charset="0"/>
              </a:rPr>
              <a:t>pecadores</a:t>
            </a:r>
            <a:r>
              <a:rPr lang="en-US" sz="2400" dirty="0"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latin typeface="Comic Sans MS" panose="030F0702030302020204" pitchFamily="66" charset="0"/>
              </a:rPr>
              <a:t>como</a:t>
            </a:r>
            <a:r>
              <a:rPr lang="en-US" sz="2400" dirty="0">
                <a:latin typeface="Comic Sans MS" panose="030F0702030302020204" pitchFamily="66" charset="0"/>
              </a:rPr>
              <a:t> María de Magdala</a:t>
            </a:r>
          </a:p>
        </p:txBody>
      </p:sp>
    </p:spTree>
    <p:extLst>
      <p:ext uri="{BB962C8B-B14F-4D97-AF65-F5344CB8AC3E}">
        <p14:creationId xmlns:p14="http://schemas.microsoft.com/office/powerpoint/2010/main" val="131306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DB85A-539D-4947-B610-9DC78059E91D}"/>
              </a:ext>
            </a:extLst>
          </p:cNvPr>
          <p:cNvSpPr txBox="1"/>
          <p:nvPr/>
        </p:nvSpPr>
        <p:spPr>
          <a:xfrm>
            <a:off x="3276599" y="1225034"/>
            <a:ext cx="8620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s-E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¿Estás agradecido de lo que hizo Jesús por ti?</a:t>
            </a:r>
            <a:endParaRPr 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DE6B6-9169-4ABE-95BB-F006FF34551B}"/>
              </a:ext>
            </a:extLst>
          </p:cNvPr>
          <p:cNvSpPr txBox="1"/>
          <p:nvPr/>
        </p:nvSpPr>
        <p:spPr>
          <a:xfrm>
            <a:off x="3276599" y="316739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419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¿Cómo lo demuestras?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600B03-E2C2-45F4-AB9F-F342A06EF6DF}"/>
              </a:ext>
            </a:extLst>
          </p:cNvPr>
          <p:cNvSpPr txBox="1"/>
          <p:nvPr/>
        </p:nvSpPr>
        <p:spPr>
          <a:xfrm>
            <a:off x="3200400" y="4915585"/>
            <a:ext cx="8839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ES" sz="2800" dirty="0">
                <a:solidFill>
                  <a:srgbClr val="0000FF"/>
                </a:solidFill>
                <a:latin typeface="Comic Sans MS" panose="030F0702030302020204" pitchFamily="66" charset="0"/>
              </a:rPr>
              <a:t> ¿Buscas a Jesús en tu vida todos los días, aunque tus amigos no lo busquen o se burlen de ti?</a:t>
            </a:r>
            <a:endParaRPr lang="en-US" sz="28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DBE7AC-515A-4184-85BC-8F73112E74DF}"/>
              </a:ext>
            </a:extLst>
          </p:cNvPr>
          <p:cNvSpPr txBox="1"/>
          <p:nvPr/>
        </p:nvSpPr>
        <p:spPr>
          <a:xfrm>
            <a:off x="4381500" y="180975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Comparte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5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E6E3A-6A8A-4333-97A0-C699D09254CE}"/>
              </a:ext>
            </a:extLst>
          </p:cNvPr>
          <p:cNvSpPr txBox="1"/>
          <p:nvPr/>
        </p:nvSpPr>
        <p:spPr>
          <a:xfrm>
            <a:off x="3067050" y="2505075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Actividad</a:t>
            </a:r>
            <a:endParaRPr lang="en-US" sz="9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45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04A184-F76D-43BE-9891-F703609FF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66" y="-4218"/>
            <a:ext cx="9453489" cy="686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42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680AAF-AAE7-4285-80A5-EC97AA796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25" y="0"/>
            <a:ext cx="7469943" cy="1770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7686D1-0519-49BF-9764-597772F74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845" y="1670246"/>
            <a:ext cx="1599883" cy="1301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F3EA97-DEEA-47BC-B8F8-D2951F17F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96" y="5377411"/>
            <a:ext cx="1261403" cy="14047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813FE4-D139-423E-99CA-22639C6AF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40" y="5460399"/>
            <a:ext cx="1444283" cy="1301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DC9743-0205-46A2-818D-AE6EE5799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46" y="5661166"/>
            <a:ext cx="2238247" cy="11004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46A7CC-CEE8-4812-8CD4-233BAD6C9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4" y="1772883"/>
            <a:ext cx="1444283" cy="1200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2E5036-17A8-435D-9A53-0793A1F542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971" y="5661166"/>
            <a:ext cx="1542757" cy="11004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8E0D03-322F-4DCF-B32E-2CDC52BFAE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3" y="3230845"/>
            <a:ext cx="1739989" cy="10693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DC82374-3C20-4A2F-ACD7-587234C083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122" y="5849031"/>
            <a:ext cx="1739988" cy="9126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95CAAF-F063-4986-BB72-C3EBB62FB9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69" y="4639752"/>
            <a:ext cx="1660709" cy="8495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27FBB9-63FE-4A64-9AC5-BE458758B0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81" y="3230845"/>
            <a:ext cx="1444283" cy="8882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2BA7D5D-2AE5-4267-AE8A-E3706181AE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" y="4653487"/>
            <a:ext cx="1660608" cy="210814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564A526-E8B4-4C91-9EBF-66F59BFBB985}"/>
              </a:ext>
            </a:extLst>
          </p:cNvPr>
          <p:cNvCxnSpPr>
            <a:endCxn id="8" idx="2"/>
          </p:cNvCxnSpPr>
          <p:nvPr/>
        </p:nvCxnSpPr>
        <p:spPr>
          <a:xfrm flipV="1">
            <a:off x="1683860" y="1770630"/>
            <a:ext cx="4217537" cy="865890"/>
          </a:xfrm>
          <a:prstGeom prst="straightConnector1">
            <a:avLst/>
          </a:prstGeom>
          <a:ln w="76200">
            <a:solidFill>
              <a:srgbClr val="D9534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99EDAE5-5F93-4E76-B65A-3130A32670FC}"/>
              </a:ext>
            </a:extLst>
          </p:cNvPr>
          <p:cNvCxnSpPr>
            <a:stCxn id="32" idx="3"/>
          </p:cNvCxnSpPr>
          <p:nvPr/>
        </p:nvCxnSpPr>
        <p:spPr>
          <a:xfrm flipV="1">
            <a:off x="1683860" y="1770630"/>
            <a:ext cx="6604780" cy="39369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0A7057-4DC4-438D-95B1-9C2EC64EF6EC}"/>
              </a:ext>
            </a:extLst>
          </p:cNvPr>
          <p:cNvCxnSpPr>
            <a:cxnSpLocks/>
          </p:cNvCxnSpPr>
          <p:nvPr/>
        </p:nvCxnSpPr>
        <p:spPr>
          <a:xfrm flipV="1">
            <a:off x="2941320" y="1770630"/>
            <a:ext cx="5487766" cy="407840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0B6DF2-4F63-488E-ABAB-701723E72B11}"/>
              </a:ext>
            </a:extLst>
          </p:cNvPr>
          <p:cNvCxnSpPr>
            <a:cxnSpLocks/>
          </p:cNvCxnSpPr>
          <p:nvPr/>
        </p:nvCxnSpPr>
        <p:spPr>
          <a:xfrm flipH="1" flipV="1">
            <a:off x="3230880" y="1670246"/>
            <a:ext cx="1508761" cy="3707166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7227B67-B4AC-40FE-B3A8-EF08CA819AA3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1879782" y="1770630"/>
            <a:ext cx="4216218" cy="1994899"/>
          </a:xfrm>
          <a:prstGeom prst="straightConnector1">
            <a:avLst/>
          </a:prstGeom>
          <a:ln w="76200">
            <a:solidFill>
              <a:srgbClr val="D9534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A4F5F1A-F015-4B80-8819-00580CE9685E}"/>
              </a:ext>
            </a:extLst>
          </p:cNvPr>
          <p:cNvCxnSpPr>
            <a:cxnSpLocks/>
          </p:cNvCxnSpPr>
          <p:nvPr/>
        </p:nvCxnSpPr>
        <p:spPr>
          <a:xfrm flipH="1" flipV="1">
            <a:off x="6290605" y="1670246"/>
            <a:ext cx="293076" cy="3965098"/>
          </a:xfrm>
          <a:prstGeom prst="straightConnector1">
            <a:avLst/>
          </a:prstGeom>
          <a:ln w="76200">
            <a:solidFill>
              <a:srgbClr val="D9534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07B2CAD-7590-4A35-9FD3-0AF265142420}"/>
              </a:ext>
            </a:extLst>
          </p:cNvPr>
          <p:cNvCxnSpPr>
            <a:cxnSpLocks/>
          </p:cNvCxnSpPr>
          <p:nvPr/>
        </p:nvCxnSpPr>
        <p:spPr>
          <a:xfrm flipH="1" flipV="1">
            <a:off x="3413760" y="1670246"/>
            <a:ext cx="5015326" cy="385956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DC2CF2A-EE88-402F-B51C-9B826B7F5111}"/>
              </a:ext>
            </a:extLst>
          </p:cNvPr>
          <p:cNvCxnSpPr>
            <a:cxnSpLocks/>
          </p:cNvCxnSpPr>
          <p:nvPr/>
        </p:nvCxnSpPr>
        <p:spPr>
          <a:xfrm flipH="1" flipV="1">
            <a:off x="6446520" y="1670246"/>
            <a:ext cx="4061326" cy="4037316"/>
          </a:xfrm>
          <a:prstGeom prst="straightConnector1">
            <a:avLst/>
          </a:prstGeom>
          <a:ln w="76200">
            <a:solidFill>
              <a:srgbClr val="D95345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0AFE107-4EF9-44FF-A2D9-7B770D567168}"/>
              </a:ext>
            </a:extLst>
          </p:cNvPr>
          <p:cNvCxnSpPr>
            <a:cxnSpLocks/>
          </p:cNvCxnSpPr>
          <p:nvPr/>
        </p:nvCxnSpPr>
        <p:spPr>
          <a:xfrm flipH="1" flipV="1">
            <a:off x="8429086" y="1670246"/>
            <a:ext cx="1883132" cy="325227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019C4E1-62C4-4F35-B6EF-97B59AE4A070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8732520" y="1770630"/>
            <a:ext cx="1817661" cy="19043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13D4A67-5AEA-4C2D-90D1-A2D274E7052E}"/>
              </a:ext>
            </a:extLst>
          </p:cNvPr>
          <p:cNvCxnSpPr>
            <a:cxnSpLocks/>
          </p:cNvCxnSpPr>
          <p:nvPr/>
        </p:nvCxnSpPr>
        <p:spPr>
          <a:xfrm flipH="1" flipV="1">
            <a:off x="3576250" y="1670246"/>
            <a:ext cx="6973933" cy="813876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98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435CFA-786F-466A-9E5F-4CC784D0D89D}"/>
              </a:ext>
            </a:extLst>
          </p:cNvPr>
          <p:cNvSpPr txBox="1"/>
          <p:nvPr/>
        </p:nvSpPr>
        <p:spPr>
          <a:xfrm>
            <a:off x="1724025" y="142875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6600" dirty="0">
                <a:solidFill>
                  <a:srgbClr val="0000FF"/>
                </a:solidFill>
                <a:latin typeface="Comic Sans MS" panose="030F0702030302020204" pitchFamily="66" charset="0"/>
              </a:rPr>
              <a:t>Triduo Pascual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1B0940-35A2-4FC4-8978-FA258FB27D48}"/>
              </a:ext>
            </a:extLst>
          </p:cNvPr>
          <p:cNvSpPr txBox="1"/>
          <p:nvPr/>
        </p:nvSpPr>
        <p:spPr>
          <a:xfrm>
            <a:off x="3362325" y="1020038"/>
            <a:ext cx="553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 Como vivir el Triduo Pascual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D5E8F0-EF88-4E42-9F8A-2E9510E21177}"/>
              </a:ext>
            </a:extLst>
          </p:cNvPr>
          <p:cNvSpPr txBox="1"/>
          <p:nvPr/>
        </p:nvSpPr>
        <p:spPr>
          <a:xfrm>
            <a:off x="1226917" y="1812243"/>
            <a:ext cx="10965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6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¿Qué es el Triduo Pascual?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B2BA3-E9A6-4435-8CE6-95604D5BFBDE}"/>
              </a:ext>
            </a:extLst>
          </p:cNvPr>
          <p:cNvSpPr txBox="1"/>
          <p:nvPr/>
        </p:nvSpPr>
        <p:spPr>
          <a:xfrm>
            <a:off x="2386013" y="2789113"/>
            <a:ext cx="8177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>
                <a:latin typeface="Comic Sans MS" panose="030F0702030302020204" pitchFamily="66" charset="0"/>
              </a:rPr>
              <a:t>Para los Católicos, los días más importantes del año son los que componen el </a:t>
            </a:r>
            <a:r>
              <a:rPr lang="es-419" sz="2400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Triduo pascual </a:t>
            </a:r>
            <a:r>
              <a:rPr lang="es-419" sz="2400" i="1" dirty="0">
                <a:latin typeface="Comic Sans MS" panose="030F0702030302020204" pitchFamily="66" charset="0"/>
              </a:rPr>
              <a:t>y, principalmente, el Domingo de Resurrección.</a:t>
            </a:r>
            <a:endParaRPr lang="es-419" sz="2400" i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4338" name="Picture 2" descr="Adaptación de las celebraciones del Triduo pascual en el hogar -  Arzobispado de La Plata">
            <a:extLst>
              <a:ext uri="{FF2B5EF4-FFF2-40B4-BE49-F238E27FC236}">
                <a16:creationId xmlns:a16="http://schemas.microsoft.com/office/drawing/2014/main" id="{FAB6AA3E-F93A-4201-B979-1FDC04BFC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2396">
            <a:off x="7387156" y="3993862"/>
            <a:ext cx="3219726" cy="238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grupación Parroquial San José (León): El Santo Triduo Pascual">
            <a:extLst>
              <a:ext uri="{FF2B5EF4-FFF2-40B4-BE49-F238E27FC236}">
                <a16:creationId xmlns:a16="http://schemas.microsoft.com/office/drawing/2014/main" id="{2A0F8189-7F7E-43B4-9A63-443DD1623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22" y="4133084"/>
            <a:ext cx="6574647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96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01A2-8BF0-48AF-8948-7BBE22360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2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Jesús </a:t>
            </a:r>
            <a:r>
              <a:rPr lang="en-US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Resucita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Comic Sans MS" panose="030F0702030302020204" pitchFamily="66" charset="0"/>
              </a:rPr>
              <a:t>proyecto</a:t>
            </a:r>
            <a:r>
              <a:rPr lang="en-US" dirty="0"/>
              <a:t> </a:t>
            </a:r>
            <a:br>
              <a:rPr lang="en-US" dirty="0"/>
            </a:br>
            <a:r>
              <a:rPr lang="en-US" sz="1400" dirty="0"/>
              <a:t>(orientaltrading.com/</a:t>
            </a:r>
            <a:r>
              <a:rPr lang="en-US" sz="1400" dirty="0" err="1"/>
              <a:t>freefun</a:t>
            </a:r>
            <a:r>
              <a:rPr lang="en-US" sz="14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B29B6-92A4-45F8-8171-8979762FCFBB}"/>
              </a:ext>
            </a:extLst>
          </p:cNvPr>
          <p:cNvSpPr txBox="1"/>
          <p:nvPr/>
        </p:nvSpPr>
        <p:spPr>
          <a:xfrm>
            <a:off x="161925" y="1643063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Necesario</a:t>
            </a:r>
            <a:r>
              <a:rPr lang="en-US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Plato de </a:t>
            </a:r>
            <a:r>
              <a:rPr lang="en-US" dirty="0" err="1"/>
              <a:t>Papel</a:t>
            </a:r>
            <a:r>
              <a:rPr lang="en-US" dirty="0"/>
              <a:t> </a:t>
            </a:r>
            <a:r>
              <a:rPr lang="en-US" dirty="0" err="1"/>
              <a:t>gordo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Papel</a:t>
            </a:r>
            <a:r>
              <a:rPr lang="en-US" dirty="0"/>
              <a:t> </a:t>
            </a:r>
            <a:r>
              <a:rPr lang="en-US" dirty="0" err="1"/>
              <a:t>gris</a:t>
            </a:r>
            <a:r>
              <a:rPr lang="en-US" dirty="0"/>
              <a:t> Palos de paletas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Pintura </a:t>
            </a:r>
            <a:r>
              <a:rPr lang="en-US" dirty="0" err="1"/>
              <a:t>gris</a:t>
            </a:r>
            <a:r>
              <a:rPr lang="en-US" dirty="0"/>
              <a:t> o pintura </a:t>
            </a:r>
            <a:r>
              <a:rPr lang="en-US" dirty="0" err="1"/>
              <a:t>en</a:t>
            </a:r>
            <a:r>
              <a:rPr lang="en-US" dirty="0"/>
              <a:t> aerosol </a:t>
            </a:r>
            <a:r>
              <a:rPr lang="en-US" dirty="0" err="1"/>
              <a:t>gris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Figuras</a:t>
            </a:r>
            <a:r>
              <a:rPr lang="en-US" dirty="0"/>
              <a:t> impresas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61F8D7-8058-4DBF-9598-F6AB24A35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74" t="50000" r="12278" b="11343"/>
          <a:stretch/>
        </p:blipFill>
        <p:spPr>
          <a:xfrm>
            <a:off x="4034633" y="1095375"/>
            <a:ext cx="5157224" cy="31415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A9A2FB-D4D8-470C-BCB4-D32303C577FC}"/>
              </a:ext>
            </a:extLst>
          </p:cNvPr>
          <p:cNvSpPr txBox="1"/>
          <p:nvPr/>
        </p:nvSpPr>
        <p:spPr>
          <a:xfrm>
            <a:off x="1094411" y="4169998"/>
            <a:ext cx="109737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FF"/>
                </a:solidFill>
              </a:rPr>
              <a:t>Instrucciones</a:t>
            </a:r>
          </a:p>
          <a:p>
            <a:r>
              <a:rPr lang="es-ES" dirty="0"/>
              <a:t> 1. Pinta de gris el plato de los dos lados. Puede hacerse antes de la reunión con los niños. Deja secar. </a:t>
            </a:r>
          </a:p>
          <a:p>
            <a:r>
              <a:rPr lang="es-ES" dirty="0"/>
              <a:t>2. Imprimir, cortar, y colorear el ángel y Jesús con los niños.</a:t>
            </a:r>
          </a:p>
          <a:p>
            <a:r>
              <a:rPr lang="es-ES" dirty="0"/>
              <a:t>3. Después que se seca el papel, cortar en la mitad, y cortar un abierto en un lado del papel. Pegar las mitades de los platos juntos. </a:t>
            </a:r>
          </a:p>
          <a:p>
            <a:r>
              <a:rPr lang="es-ES" dirty="0"/>
              <a:t>4. Pega a Jesús y el ángel en la tumba como en la foto. </a:t>
            </a:r>
          </a:p>
          <a:p>
            <a:r>
              <a:rPr lang="es-ES" dirty="0"/>
              <a:t>5. Pega los palitos en forma de cruz y pegarlos en la tumba. </a:t>
            </a:r>
          </a:p>
          <a:p>
            <a:r>
              <a:rPr lang="es-ES" dirty="0"/>
              <a:t>6. Enrollar el papel gris en forma de piedra para cerrar la tumba.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C9FFC4-48FF-439F-8755-EAC7EC3807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88" t="38333" r="13360" b="36389"/>
          <a:stretch/>
        </p:blipFill>
        <p:spPr>
          <a:xfrm>
            <a:off x="9198147" y="0"/>
            <a:ext cx="2974659" cy="304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mingo de Pascua - CICLO B | Escuela dominical para niños, Actividades de  la escuela dominical, Manualidades para escuela dominical">
            <a:extLst>
              <a:ext uri="{FF2B5EF4-FFF2-40B4-BE49-F238E27FC236}">
                <a16:creationId xmlns:a16="http://schemas.microsoft.com/office/drawing/2014/main" id="{196ABB3E-06D8-4725-9F3E-3CA2DAE7E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6"/>
          <a:stretch/>
        </p:blipFill>
        <p:spPr bwMode="auto">
          <a:xfrm>
            <a:off x="0" y="0"/>
            <a:ext cx="4569176" cy="422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mingo de Pascua - CICLO B | Escuela dominical para niños, Actividades de  la escuela dominical, Manualidades para escuela dominical">
            <a:extLst>
              <a:ext uri="{FF2B5EF4-FFF2-40B4-BE49-F238E27FC236}">
                <a16:creationId xmlns:a16="http://schemas.microsoft.com/office/drawing/2014/main" id="{FB6AEA30-71B5-479A-8239-6D763A8694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" t="53670" r="4829" b="8277"/>
          <a:stretch/>
        </p:blipFill>
        <p:spPr bwMode="auto">
          <a:xfrm>
            <a:off x="4296910" y="989756"/>
            <a:ext cx="7748014" cy="530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B05245-BC3A-4D10-9FF5-AAD0113918B2}"/>
              </a:ext>
            </a:extLst>
          </p:cNvPr>
          <p:cNvSpPr txBox="1"/>
          <p:nvPr/>
        </p:nvSpPr>
        <p:spPr>
          <a:xfrm>
            <a:off x="4822607" y="1399674"/>
            <a:ext cx="3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E04FB-A6A4-43D8-808A-69E94B5FAB91}"/>
              </a:ext>
            </a:extLst>
          </p:cNvPr>
          <p:cNvSpPr txBox="1"/>
          <p:nvPr/>
        </p:nvSpPr>
        <p:spPr>
          <a:xfrm>
            <a:off x="4476409" y="1399674"/>
            <a:ext cx="3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101CD-9494-4E5C-B681-366B69B3C084}"/>
              </a:ext>
            </a:extLst>
          </p:cNvPr>
          <p:cNvSpPr txBox="1"/>
          <p:nvPr/>
        </p:nvSpPr>
        <p:spPr>
          <a:xfrm>
            <a:off x="6020148" y="1399674"/>
            <a:ext cx="3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4A9B2B-9CD6-4E2B-957C-C703E3132E39}"/>
              </a:ext>
            </a:extLst>
          </p:cNvPr>
          <p:cNvSpPr txBox="1"/>
          <p:nvPr/>
        </p:nvSpPr>
        <p:spPr>
          <a:xfrm>
            <a:off x="5682211" y="1399674"/>
            <a:ext cx="3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91213-5174-4535-9FC3-553F3A3E3367}"/>
              </a:ext>
            </a:extLst>
          </p:cNvPr>
          <p:cNvSpPr txBox="1"/>
          <p:nvPr/>
        </p:nvSpPr>
        <p:spPr>
          <a:xfrm>
            <a:off x="5336013" y="1399674"/>
            <a:ext cx="3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6D2574-2741-49F4-A242-BEAB3F60C771}"/>
              </a:ext>
            </a:extLst>
          </p:cNvPr>
          <p:cNvSpPr txBox="1"/>
          <p:nvPr/>
        </p:nvSpPr>
        <p:spPr>
          <a:xfrm>
            <a:off x="6893960" y="1399674"/>
            <a:ext cx="3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EF6FD2-C5DB-4466-86FF-74D2756A6CDE}"/>
              </a:ext>
            </a:extLst>
          </p:cNvPr>
          <p:cNvSpPr txBox="1"/>
          <p:nvPr/>
        </p:nvSpPr>
        <p:spPr>
          <a:xfrm>
            <a:off x="7292386" y="1399674"/>
            <a:ext cx="3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234077-540C-4894-A59E-76C72FA88D52}"/>
              </a:ext>
            </a:extLst>
          </p:cNvPr>
          <p:cNvSpPr txBox="1"/>
          <p:nvPr/>
        </p:nvSpPr>
        <p:spPr>
          <a:xfrm>
            <a:off x="7735399" y="1399674"/>
            <a:ext cx="3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84E5E2-0C53-4C28-9120-0C87C367CEFC}"/>
              </a:ext>
            </a:extLst>
          </p:cNvPr>
          <p:cNvSpPr txBox="1"/>
          <p:nvPr/>
        </p:nvSpPr>
        <p:spPr>
          <a:xfrm>
            <a:off x="8170917" y="1401794"/>
            <a:ext cx="3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AE5CA6-553C-41C3-A026-96DA73436316}"/>
              </a:ext>
            </a:extLst>
          </p:cNvPr>
          <p:cNvSpPr txBox="1"/>
          <p:nvPr/>
        </p:nvSpPr>
        <p:spPr>
          <a:xfrm>
            <a:off x="8569343" y="1422342"/>
            <a:ext cx="31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57D9BC-93DF-4C9E-AD83-9C42D4F61FAC}"/>
              </a:ext>
            </a:extLst>
          </p:cNvPr>
          <p:cNvSpPr txBox="1"/>
          <p:nvPr/>
        </p:nvSpPr>
        <p:spPr>
          <a:xfrm>
            <a:off x="8906322" y="1424462"/>
            <a:ext cx="18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72B56C-8C08-4585-9250-AB49A45EA760}"/>
              </a:ext>
            </a:extLst>
          </p:cNvPr>
          <p:cNvSpPr txBox="1"/>
          <p:nvPr/>
        </p:nvSpPr>
        <p:spPr>
          <a:xfrm>
            <a:off x="9349483" y="1422342"/>
            <a:ext cx="252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9BFB5F-9F62-452C-8401-6C66F72BE208}"/>
              </a:ext>
            </a:extLst>
          </p:cNvPr>
          <p:cNvSpPr txBox="1"/>
          <p:nvPr/>
        </p:nvSpPr>
        <p:spPr>
          <a:xfrm>
            <a:off x="9719353" y="1432616"/>
            <a:ext cx="344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6B70523-6BF9-43AC-B56D-D65FA1C35FBD}"/>
              </a:ext>
            </a:extLst>
          </p:cNvPr>
          <p:cNvSpPr/>
          <p:nvPr/>
        </p:nvSpPr>
        <p:spPr>
          <a:xfrm>
            <a:off x="4818580" y="2938409"/>
            <a:ext cx="3359649" cy="3133618"/>
          </a:xfrm>
          <a:custGeom>
            <a:avLst/>
            <a:gdLst>
              <a:gd name="connsiteX0" fmla="*/ 1613042 w 3359649"/>
              <a:gd name="connsiteY0" fmla="*/ 0 h 3133618"/>
              <a:gd name="connsiteX1" fmla="*/ 1643865 w 3359649"/>
              <a:gd name="connsiteY1" fmla="*/ 287676 h 3133618"/>
              <a:gd name="connsiteX2" fmla="*/ 1674687 w 3359649"/>
              <a:gd name="connsiteY2" fmla="*/ 349321 h 3133618"/>
              <a:gd name="connsiteX3" fmla="*/ 1726058 w 3359649"/>
              <a:gd name="connsiteY3" fmla="*/ 400692 h 3133618"/>
              <a:gd name="connsiteX4" fmla="*/ 1746607 w 3359649"/>
              <a:gd name="connsiteY4" fmla="*/ 421240 h 3133618"/>
              <a:gd name="connsiteX5" fmla="*/ 1808251 w 3359649"/>
              <a:gd name="connsiteY5" fmla="*/ 441789 h 3133618"/>
              <a:gd name="connsiteX6" fmla="*/ 1839074 w 3359649"/>
              <a:gd name="connsiteY6" fmla="*/ 452063 h 3133618"/>
              <a:gd name="connsiteX7" fmla="*/ 1869896 w 3359649"/>
              <a:gd name="connsiteY7" fmla="*/ 462337 h 3133618"/>
              <a:gd name="connsiteX8" fmla="*/ 2044557 w 3359649"/>
              <a:gd name="connsiteY8" fmla="*/ 452063 h 3133618"/>
              <a:gd name="connsiteX9" fmla="*/ 2147299 w 3359649"/>
              <a:gd name="connsiteY9" fmla="*/ 441789 h 3133618"/>
              <a:gd name="connsiteX10" fmla="*/ 2578813 w 3359649"/>
              <a:gd name="connsiteY10" fmla="*/ 431515 h 3133618"/>
              <a:gd name="connsiteX11" fmla="*/ 2640458 w 3359649"/>
              <a:gd name="connsiteY11" fmla="*/ 421240 h 3133618"/>
              <a:gd name="connsiteX12" fmla="*/ 2671281 w 3359649"/>
              <a:gd name="connsiteY12" fmla="*/ 410966 h 3133618"/>
              <a:gd name="connsiteX13" fmla="*/ 2887038 w 3359649"/>
              <a:gd name="connsiteY13" fmla="*/ 421240 h 3133618"/>
              <a:gd name="connsiteX14" fmla="*/ 2958957 w 3359649"/>
              <a:gd name="connsiteY14" fmla="*/ 441789 h 3133618"/>
              <a:gd name="connsiteX15" fmla="*/ 3000054 w 3359649"/>
              <a:gd name="connsiteY15" fmla="*/ 452063 h 3133618"/>
              <a:gd name="connsiteX16" fmla="*/ 3071973 w 3359649"/>
              <a:gd name="connsiteY16" fmla="*/ 472611 h 3133618"/>
              <a:gd name="connsiteX17" fmla="*/ 3287730 w 3359649"/>
              <a:gd name="connsiteY17" fmla="*/ 482885 h 3133618"/>
              <a:gd name="connsiteX18" fmla="*/ 3308278 w 3359649"/>
              <a:gd name="connsiteY18" fmla="*/ 565079 h 3133618"/>
              <a:gd name="connsiteX19" fmla="*/ 3318553 w 3359649"/>
              <a:gd name="connsiteY19" fmla="*/ 606175 h 3133618"/>
              <a:gd name="connsiteX20" fmla="*/ 3328827 w 3359649"/>
              <a:gd name="connsiteY20" fmla="*/ 657546 h 3133618"/>
              <a:gd name="connsiteX21" fmla="*/ 3349375 w 3359649"/>
              <a:gd name="connsiteY21" fmla="*/ 729465 h 3133618"/>
              <a:gd name="connsiteX22" fmla="*/ 3359649 w 3359649"/>
              <a:gd name="connsiteY22" fmla="*/ 791110 h 3133618"/>
              <a:gd name="connsiteX23" fmla="*/ 3349375 w 3359649"/>
              <a:gd name="connsiteY23" fmla="*/ 934948 h 3133618"/>
              <a:gd name="connsiteX24" fmla="*/ 3328827 w 3359649"/>
              <a:gd name="connsiteY24" fmla="*/ 996593 h 3133618"/>
              <a:gd name="connsiteX25" fmla="*/ 3287730 w 3359649"/>
              <a:gd name="connsiteY25" fmla="*/ 1047964 h 3133618"/>
              <a:gd name="connsiteX26" fmla="*/ 3236359 w 3359649"/>
              <a:gd name="connsiteY26" fmla="*/ 1099335 h 3133618"/>
              <a:gd name="connsiteX27" fmla="*/ 3215811 w 3359649"/>
              <a:gd name="connsiteY27" fmla="*/ 1130157 h 3133618"/>
              <a:gd name="connsiteX28" fmla="*/ 3174714 w 3359649"/>
              <a:gd name="connsiteY28" fmla="*/ 1171254 h 3133618"/>
              <a:gd name="connsiteX29" fmla="*/ 3164440 w 3359649"/>
              <a:gd name="connsiteY29" fmla="*/ 1202076 h 3133618"/>
              <a:gd name="connsiteX30" fmla="*/ 3102795 w 3359649"/>
              <a:gd name="connsiteY30" fmla="*/ 1222625 h 3133618"/>
              <a:gd name="connsiteX31" fmla="*/ 2897312 w 3359649"/>
              <a:gd name="connsiteY31" fmla="*/ 1232899 h 3133618"/>
              <a:gd name="connsiteX32" fmla="*/ 2599362 w 3359649"/>
              <a:gd name="connsiteY32" fmla="*/ 1212351 h 3133618"/>
              <a:gd name="connsiteX33" fmla="*/ 2506894 w 3359649"/>
              <a:gd name="connsiteY33" fmla="*/ 1181528 h 3133618"/>
              <a:gd name="connsiteX34" fmla="*/ 2414427 w 3359649"/>
              <a:gd name="connsiteY34" fmla="*/ 1160980 h 3133618"/>
              <a:gd name="connsiteX35" fmla="*/ 2106202 w 3359649"/>
              <a:gd name="connsiteY35" fmla="*/ 1160980 h 3133618"/>
              <a:gd name="connsiteX36" fmla="*/ 2034283 w 3359649"/>
              <a:gd name="connsiteY36" fmla="*/ 1140431 h 3133618"/>
              <a:gd name="connsiteX37" fmla="*/ 1910993 w 3359649"/>
              <a:gd name="connsiteY37" fmla="*/ 1119883 h 3133618"/>
              <a:gd name="connsiteX38" fmla="*/ 1448656 w 3359649"/>
              <a:gd name="connsiteY38" fmla="*/ 1109609 h 3133618"/>
              <a:gd name="connsiteX39" fmla="*/ 1284269 w 3359649"/>
              <a:gd name="connsiteY39" fmla="*/ 1089061 h 3133618"/>
              <a:gd name="connsiteX40" fmla="*/ 1253447 w 3359649"/>
              <a:gd name="connsiteY40" fmla="*/ 1078787 h 3133618"/>
              <a:gd name="connsiteX41" fmla="*/ 1232899 w 3359649"/>
              <a:gd name="connsiteY41" fmla="*/ 1058238 h 3133618"/>
              <a:gd name="connsiteX42" fmla="*/ 1202076 w 3359649"/>
              <a:gd name="connsiteY42" fmla="*/ 1047964 h 3133618"/>
              <a:gd name="connsiteX43" fmla="*/ 1191802 w 3359649"/>
              <a:gd name="connsiteY43" fmla="*/ 976045 h 3133618"/>
              <a:gd name="connsiteX44" fmla="*/ 1171254 w 3359649"/>
              <a:gd name="connsiteY44" fmla="*/ 832207 h 3133618"/>
              <a:gd name="connsiteX45" fmla="*/ 1150705 w 3359649"/>
              <a:gd name="connsiteY45" fmla="*/ 770562 h 3133618"/>
              <a:gd name="connsiteX46" fmla="*/ 1140431 w 3359649"/>
              <a:gd name="connsiteY46" fmla="*/ 739739 h 3133618"/>
              <a:gd name="connsiteX47" fmla="*/ 1109609 w 3359649"/>
              <a:gd name="connsiteY47" fmla="*/ 719191 h 3133618"/>
              <a:gd name="connsiteX48" fmla="*/ 1037690 w 3359649"/>
              <a:gd name="connsiteY48" fmla="*/ 657546 h 3133618"/>
              <a:gd name="connsiteX49" fmla="*/ 739739 w 3359649"/>
              <a:gd name="connsiteY49" fmla="*/ 667820 h 3133618"/>
              <a:gd name="connsiteX50" fmla="*/ 678094 w 3359649"/>
              <a:gd name="connsiteY50" fmla="*/ 739739 h 3133618"/>
              <a:gd name="connsiteX51" fmla="*/ 657546 w 3359649"/>
              <a:gd name="connsiteY51" fmla="*/ 760288 h 3133618"/>
              <a:gd name="connsiteX52" fmla="*/ 647272 w 3359649"/>
              <a:gd name="connsiteY52" fmla="*/ 801384 h 3133618"/>
              <a:gd name="connsiteX53" fmla="*/ 636998 w 3359649"/>
              <a:gd name="connsiteY53" fmla="*/ 863029 h 3133618"/>
              <a:gd name="connsiteX54" fmla="*/ 626723 w 3359649"/>
              <a:gd name="connsiteY54" fmla="*/ 893852 h 3133618"/>
              <a:gd name="connsiteX55" fmla="*/ 606175 w 3359649"/>
              <a:gd name="connsiteY55" fmla="*/ 965771 h 3133618"/>
              <a:gd name="connsiteX56" fmla="*/ 534256 w 3359649"/>
              <a:gd name="connsiteY56" fmla="*/ 1047964 h 3133618"/>
              <a:gd name="connsiteX57" fmla="*/ 513708 w 3359649"/>
              <a:gd name="connsiteY57" fmla="*/ 1078787 h 3133618"/>
              <a:gd name="connsiteX58" fmla="*/ 410966 w 3359649"/>
              <a:gd name="connsiteY58" fmla="*/ 1068512 h 3133618"/>
              <a:gd name="connsiteX59" fmla="*/ 339047 w 3359649"/>
              <a:gd name="connsiteY59" fmla="*/ 1058238 h 3133618"/>
              <a:gd name="connsiteX60" fmla="*/ 215757 w 3359649"/>
              <a:gd name="connsiteY60" fmla="*/ 1068512 h 3133618"/>
              <a:gd name="connsiteX61" fmla="*/ 174660 w 3359649"/>
              <a:gd name="connsiteY61" fmla="*/ 1109609 h 3133618"/>
              <a:gd name="connsiteX62" fmla="*/ 164386 w 3359649"/>
              <a:gd name="connsiteY62" fmla="*/ 1140431 h 3133618"/>
              <a:gd name="connsiteX63" fmla="*/ 143838 w 3359649"/>
              <a:gd name="connsiteY63" fmla="*/ 1160980 h 3133618"/>
              <a:gd name="connsiteX64" fmla="*/ 102741 w 3359649"/>
              <a:gd name="connsiteY64" fmla="*/ 1212351 h 3133618"/>
              <a:gd name="connsiteX65" fmla="*/ 92467 w 3359649"/>
              <a:gd name="connsiteY65" fmla="*/ 1243173 h 3133618"/>
              <a:gd name="connsiteX66" fmla="*/ 61645 w 3359649"/>
              <a:gd name="connsiteY66" fmla="*/ 1263721 h 3133618"/>
              <a:gd name="connsiteX67" fmla="*/ 41096 w 3359649"/>
              <a:gd name="connsiteY67" fmla="*/ 1284270 h 3133618"/>
              <a:gd name="connsiteX68" fmla="*/ 30822 w 3359649"/>
              <a:gd name="connsiteY68" fmla="*/ 1315092 h 3133618"/>
              <a:gd name="connsiteX69" fmla="*/ 0 w 3359649"/>
              <a:gd name="connsiteY69" fmla="*/ 1376737 h 3133618"/>
              <a:gd name="connsiteX70" fmla="*/ 30822 w 3359649"/>
              <a:gd name="connsiteY70" fmla="*/ 1520575 h 3133618"/>
              <a:gd name="connsiteX71" fmla="*/ 41096 w 3359649"/>
              <a:gd name="connsiteY71" fmla="*/ 1551398 h 3133618"/>
              <a:gd name="connsiteX72" fmla="*/ 51371 w 3359649"/>
              <a:gd name="connsiteY72" fmla="*/ 1674688 h 3133618"/>
              <a:gd name="connsiteX73" fmla="*/ 61645 w 3359649"/>
              <a:gd name="connsiteY73" fmla="*/ 1715784 h 3133618"/>
              <a:gd name="connsiteX74" fmla="*/ 71919 w 3359649"/>
              <a:gd name="connsiteY74" fmla="*/ 1849348 h 3133618"/>
              <a:gd name="connsiteX75" fmla="*/ 82193 w 3359649"/>
              <a:gd name="connsiteY75" fmla="*/ 1890445 h 3133618"/>
              <a:gd name="connsiteX76" fmla="*/ 123290 w 3359649"/>
              <a:gd name="connsiteY76" fmla="*/ 1972638 h 3133618"/>
              <a:gd name="connsiteX77" fmla="*/ 184935 w 3359649"/>
              <a:gd name="connsiteY77" fmla="*/ 1993187 h 3133618"/>
              <a:gd name="connsiteX78" fmla="*/ 297950 w 3359649"/>
              <a:gd name="connsiteY78" fmla="*/ 2013735 h 3133618"/>
              <a:gd name="connsiteX79" fmla="*/ 328773 w 3359649"/>
              <a:gd name="connsiteY79" fmla="*/ 2024009 h 3133618"/>
              <a:gd name="connsiteX80" fmla="*/ 410966 w 3359649"/>
              <a:gd name="connsiteY80" fmla="*/ 2044557 h 3133618"/>
              <a:gd name="connsiteX81" fmla="*/ 503433 w 3359649"/>
              <a:gd name="connsiteY81" fmla="*/ 2065106 h 3133618"/>
              <a:gd name="connsiteX82" fmla="*/ 842481 w 3359649"/>
              <a:gd name="connsiteY82" fmla="*/ 2054831 h 3133618"/>
              <a:gd name="connsiteX83" fmla="*/ 914400 w 3359649"/>
              <a:gd name="connsiteY83" fmla="*/ 2044557 h 3133618"/>
              <a:gd name="connsiteX84" fmla="*/ 1047964 w 3359649"/>
              <a:gd name="connsiteY84" fmla="*/ 2034283 h 3133618"/>
              <a:gd name="connsiteX85" fmla="*/ 1130157 w 3359649"/>
              <a:gd name="connsiteY85" fmla="*/ 2024009 h 3133618"/>
              <a:gd name="connsiteX86" fmla="*/ 1253447 w 3359649"/>
              <a:gd name="connsiteY86" fmla="*/ 2003461 h 3133618"/>
              <a:gd name="connsiteX87" fmla="*/ 1345914 w 3359649"/>
              <a:gd name="connsiteY87" fmla="*/ 1972638 h 3133618"/>
              <a:gd name="connsiteX88" fmla="*/ 1376737 w 3359649"/>
              <a:gd name="connsiteY88" fmla="*/ 1962364 h 3133618"/>
              <a:gd name="connsiteX89" fmla="*/ 1551398 w 3359649"/>
              <a:gd name="connsiteY89" fmla="*/ 1972638 h 3133618"/>
              <a:gd name="connsiteX90" fmla="*/ 1664413 w 3359649"/>
              <a:gd name="connsiteY90" fmla="*/ 1993187 h 3133618"/>
              <a:gd name="connsiteX91" fmla="*/ 2003460 w 3359649"/>
              <a:gd name="connsiteY91" fmla="*/ 2003461 h 3133618"/>
              <a:gd name="connsiteX92" fmla="*/ 2116476 w 3359649"/>
              <a:gd name="connsiteY92" fmla="*/ 2034283 h 3133618"/>
              <a:gd name="connsiteX93" fmla="*/ 2167847 w 3359649"/>
              <a:gd name="connsiteY93" fmla="*/ 2075380 h 3133618"/>
              <a:gd name="connsiteX94" fmla="*/ 2198669 w 3359649"/>
              <a:gd name="connsiteY94" fmla="*/ 2167847 h 3133618"/>
              <a:gd name="connsiteX95" fmla="*/ 2208944 w 3359649"/>
              <a:gd name="connsiteY95" fmla="*/ 2198670 h 3133618"/>
              <a:gd name="connsiteX96" fmla="*/ 2198669 w 3359649"/>
              <a:gd name="connsiteY96" fmla="*/ 2321960 h 3133618"/>
              <a:gd name="connsiteX97" fmla="*/ 2147299 w 3359649"/>
              <a:gd name="connsiteY97" fmla="*/ 2363056 h 3133618"/>
              <a:gd name="connsiteX98" fmla="*/ 2116476 w 3359649"/>
              <a:gd name="connsiteY98" fmla="*/ 2383604 h 3133618"/>
              <a:gd name="connsiteX99" fmla="*/ 2034283 w 3359649"/>
              <a:gd name="connsiteY99" fmla="*/ 2393879 h 3133618"/>
              <a:gd name="connsiteX100" fmla="*/ 1993186 w 3359649"/>
              <a:gd name="connsiteY100" fmla="*/ 2404153 h 3133618"/>
              <a:gd name="connsiteX101" fmla="*/ 1787703 w 3359649"/>
              <a:gd name="connsiteY101" fmla="*/ 2393879 h 3133618"/>
              <a:gd name="connsiteX102" fmla="*/ 1654139 w 3359649"/>
              <a:gd name="connsiteY102" fmla="*/ 2383604 h 3133618"/>
              <a:gd name="connsiteX103" fmla="*/ 1541123 w 3359649"/>
              <a:gd name="connsiteY103" fmla="*/ 2393879 h 3133618"/>
              <a:gd name="connsiteX104" fmla="*/ 1479478 w 3359649"/>
              <a:gd name="connsiteY104" fmla="*/ 2414427 h 3133618"/>
              <a:gd name="connsiteX105" fmla="*/ 1448656 w 3359649"/>
              <a:gd name="connsiteY105" fmla="*/ 2424701 h 3133618"/>
              <a:gd name="connsiteX106" fmla="*/ 1273995 w 3359649"/>
              <a:gd name="connsiteY106" fmla="*/ 2414427 h 3133618"/>
              <a:gd name="connsiteX107" fmla="*/ 1191802 w 3359649"/>
              <a:gd name="connsiteY107" fmla="*/ 2404153 h 3133618"/>
              <a:gd name="connsiteX108" fmla="*/ 986319 w 3359649"/>
              <a:gd name="connsiteY108" fmla="*/ 2414427 h 3133618"/>
              <a:gd name="connsiteX109" fmla="*/ 914400 w 3359649"/>
              <a:gd name="connsiteY109" fmla="*/ 2434975 h 3133618"/>
              <a:gd name="connsiteX110" fmla="*/ 863029 w 3359649"/>
              <a:gd name="connsiteY110" fmla="*/ 2486346 h 3133618"/>
              <a:gd name="connsiteX111" fmla="*/ 852755 w 3359649"/>
              <a:gd name="connsiteY111" fmla="*/ 2527443 h 3133618"/>
              <a:gd name="connsiteX112" fmla="*/ 863029 w 3359649"/>
              <a:gd name="connsiteY112" fmla="*/ 2599362 h 3133618"/>
              <a:gd name="connsiteX113" fmla="*/ 883577 w 3359649"/>
              <a:gd name="connsiteY113" fmla="*/ 2691829 h 3133618"/>
              <a:gd name="connsiteX114" fmla="*/ 893851 w 3359649"/>
              <a:gd name="connsiteY114" fmla="*/ 2722652 h 3133618"/>
              <a:gd name="connsiteX115" fmla="*/ 914400 w 3359649"/>
              <a:gd name="connsiteY115" fmla="*/ 2825393 h 3133618"/>
              <a:gd name="connsiteX116" fmla="*/ 924674 w 3359649"/>
              <a:gd name="connsiteY116" fmla="*/ 3020602 h 3133618"/>
              <a:gd name="connsiteX117" fmla="*/ 965771 w 3359649"/>
              <a:gd name="connsiteY117" fmla="*/ 3061699 h 3133618"/>
              <a:gd name="connsiteX118" fmla="*/ 1027416 w 3359649"/>
              <a:gd name="connsiteY118" fmla="*/ 3071973 h 3133618"/>
              <a:gd name="connsiteX119" fmla="*/ 1089060 w 3359649"/>
              <a:gd name="connsiteY119" fmla="*/ 3092521 h 3133618"/>
              <a:gd name="connsiteX120" fmla="*/ 1160980 w 3359649"/>
              <a:gd name="connsiteY120" fmla="*/ 3102795 h 3133618"/>
              <a:gd name="connsiteX121" fmla="*/ 1243173 w 3359649"/>
              <a:gd name="connsiteY121" fmla="*/ 3113070 h 3133618"/>
              <a:gd name="connsiteX122" fmla="*/ 1284269 w 3359649"/>
              <a:gd name="connsiteY122" fmla="*/ 3123344 h 3133618"/>
              <a:gd name="connsiteX123" fmla="*/ 1428108 w 3359649"/>
              <a:gd name="connsiteY123" fmla="*/ 3133618 h 3133618"/>
              <a:gd name="connsiteX124" fmla="*/ 1520575 w 3359649"/>
              <a:gd name="connsiteY124" fmla="*/ 3123344 h 3133618"/>
              <a:gd name="connsiteX125" fmla="*/ 1541123 w 3359649"/>
              <a:gd name="connsiteY125" fmla="*/ 3102795 h 3133618"/>
              <a:gd name="connsiteX126" fmla="*/ 1633591 w 3359649"/>
              <a:gd name="connsiteY126" fmla="*/ 3113070 h 3133618"/>
              <a:gd name="connsiteX127" fmla="*/ 1756881 w 3359649"/>
              <a:gd name="connsiteY127" fmla="*/ 3113070 h 3133618"/>
              <a:gd name="connsiteX128" fmla="*/ 1859622 w 3359649"/>
              <a:gd name="connsiteY128" fmla="*/ 3092521 h 3133618"/>
              <a:gd name="connsiteX129" fmla="*/ 2691829 w 3359649"/>
              <a:gd name="connsiteY129" fmla="*/ 3092521 h 3133618"/>
              <a:gd name="connsiteX130" fmla="*/ 2753474 w 3359649"/>
              <a:gd name="connsiteY130" fmla="*/ 3061699 h 3133618"/>
              <a:gd name="connsiteX131" fmla="*/ 2784296 w 3359649"/>
              <a:gd name="connsiteY131" fmla="*/ 3051425 h 3133618"/>
              <a:gd name="connsiteX132" fmla="*/ 2856216 w 3359649"/>
              <a:gd name="connsiteY132" fmla="*/ 3061699 h 3133618"/>
              <a:gd name="connsiteX133" fmla="*/ 2887038 w 3359649"/>
              <a:gd name="connsiteY133" fmla="*/ 3071973 h 3133618"/>
              <a:gd name="connsiteX134" fmla="*/ 3226085 w 3359649"/>
              <a:gd name="connsiteY134" fmla="*/ 3051425 h 3133618"/>
              <a:gd name="connsiteX135" fmla="*/ 3133618 w 3359649"/>
              <a:gd name="connsiteY135" fmla="*/ 3010328 h 3133618"/>
              <a:gd name="connsiteX136" fmla="*/ 3123344 w 3359649"/>
              <a:gd name="connsiteY136" fmla="*/ 2989780 h 313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</a:cxnLst>
            <a:rect l="l" t="t" r="r" b="b"/>
            <a:pathLst>
              <a:path w="3359649" h="3133618">
                <a:moveTo>
                  <a:pt x="1613042" y="0"/>
                </a:moveTo>
                <a:cubicBezTo>
                  <a:pt x="1624301" y="247671"/>
                  <a:pt x="1599467" y="154479"/>
                  <a:pt x="1643865" y="287676"/>
                </a:cubicBezTo>
                <a:cubicBezTo>
                  <a:pt x="1653565" y="316776"/>
                  <a:pt x="1653238" y="324808"/>
                  <a:pt x="1674687" y="349321"/>
                </a:cubicBezTo>
                <a:cubicBezTo>
                  <a:pt x="1690634" y="367546"/>
                  <a:pt x="1708934" y="383568"/>
                  <a:pt x="1726058" y="400692"/>
                </a:cubicBezTo>
                <a:cubicBezTo>
                  <a:pt x="1732908" y="407541"/>
                  <a:pt x="1737417" y="418177"/>
                  <a:pt x="1746607" y="421240"/>
                </a:cubicBezTo>
                <a:lnTo>
                  <a:pt x="1808251" y="441789"/>
                </a:lnTo>
                <a:lnTo>
                  <a:pt x="1839074" y="452063"/>
                </a:lnTo>
                <a:lnTo>
                  <a:pt x="1869896" y="462337"/>
                </a:lnTo>
                <a:lnTo>
                  <a:pt x="2044557" y="452063"/>
                </a:lnTo>
                <a:cubicBezTo>
                  <a:pt x="2078881" y="449521"/>
                  <a:pt x="2112906" y="443112"/>
                  <a:pt x="2147299" y="441789"/>
                </a:cubicBezTo>
                <a:cubicBezTo>
                  <a:pt x="2291071" y="436259"/>
                  <a:pt x="2434975" y="434940"/>
                  <a:pt x="2578813" y="431515"/>
                </a:cubicBezTo>
                <a:cubicBezTo>
                  <a:pt x="2599361" y="428090"/>
                  <a:pt x="2620122" y="425759"/>
                  <a:pt x="2640458" y="421240"/>
                </a:cubicBezTo>
                <a:cubicBezTo>
                  <a:pt x="2651030" y="418891"/>
                  <a:pt x="2660451" y="410966"/>
                  <a:pt x="2671281" y="410966"/>
                </a:cubicBezTo>
                <a:cubicBezTo>
                  <a:pt x="2743281" y="410966"/>
                  <a:pt x="2815119" y="417815"/>
                  <a:pt x="2887038" y="421240"/>
                </a:cubicBezTo>
                <a:cubicBezTo>
                  <a:pt x="3015569" y="453375"/>
                  <a:pt x="2855740" y="412299"/>
                  <a:pt x="2958957" y="441789"/>
                </a:cubicBezTo>
                <a:cubicBezTo>
                  <a:pt x="2972534" y="445668"/>
                  <a:pt x="2986477" y="448184"/>
                  <a:pt x="3000054" y="452063"/>
                </a:cubicBezTo>
                <a:cubicBezTo>
                  <a:pt x="3021803" y="458277"/>
                  <a:pt x="3049666" y="470826"/>
                  <a:pt x="3071973" y="472611"/>
                </a:cubicBezTo>
                <a:cubicBezTo>
                  <a:pt x="3143744" y="478353"/>
                  <a:pt x="3215811" y="479460"/>
                  <a:pt x="3287730" y="482885"/>
                </a:cubicBezTo>
                <a:cubicBezTo>
                  <a:pt x="3306091" y="537969"/>
                  <a:pt x="3291745" y="490681"/>
                  <a:pt x="3308278" y="565079"/>
                </a:cubicBezTo>
                <a:cubicBezTo>
                  <a:pt x="3311341" y="578863"/>
                  <a:pt x="3315490" y="592391"/>
                  <a:pt x="3318553" y="606175"/>
                </a:cubicBezTo>
                <a:cubicBezTo>
                  <a:pt x="3322341" y="623222"/>
                  <a:pt x="3324592" y="640605"/>
                  <a:pt x="3328827" y="657546"/>
                </a:cubicBezTo>
                <a:cubicBezTo>
                  <a:pt x="3348410" y="735881"/>
                  <a:pt x="3330158" y="633381"/>
                  <a:pt x="3349375" y="729465"/>
                </a:cubicBezTo>
                <a:cubicBezTo>
                  <a:pt x="3353460" y="749892"/>
                  <a:pt x="3356224" y="770562"/>
                  <a:pt x="3359649" y="791110"/>
                </a:cubicBezTo>
                <a:cubicBezTo>
                  <a:pt x="3356224" y="839056"/>
                  <a:pt x="3356505" y="887412"/>
                  <a:pt x="3349375" y="934948"/>
                </a:cubicBezTo>
                <a:cubicBezTo>
                  <a:pt x="3346162" y="956368"/>
                  <a:pt x="3344143" y="981277"/>
                  <a:pt x="3328827" y="996593"/>
                </a:cubicBezTo>
                <a:cubicBezTo>
                  <a:pt x="3248707" y="1076713"/>
                  <a:pt x="3378456" y="944277"/>
                  <a:pt x="3287730" y="1047964"/>
                </a:cubicBezTo>
                <a:cubicBezTo>
                  <a:pt x="3271783" y="1066189"/>
                  <a:pt x="3249792" y="1079186"/>
                  <a:pt x="3236359" y="1099335"/>
                </a:cubicBezTo>
                <a:cubicBezTo>
                  <a:pt x="3229510" y="1109609"/>
                  <a:pt x="3223847" y="1120782"/>
                  <a:pt x="3215811" y="1130157"/>
                </a:cubicBezTo>
                <a:cubicBezTo>
                  <a:pt x="3203203" y="1144866"/>
                  <a:pt x="3174714" y="1171254"/>
                  <a:pt x="3174714" y="1171254"/>
                </a:cubicBezTo>
                <a:cubicBezTo>
                  <a:pt x="3171289" y="1181528"/>
                  <a:pt x="3173253" y="1195781"/>
                  <a:pt x="3164440" y="1202076"/>
                </a:cubicBezTo>
                <a:cubicBezTo>
                  <a:pt x="3146815" y="1214666"/>
                  <a:pt x="3124428" y="1221543"/>
                  <a:pt x="3102795" y="1222625"/>
                </a:cubicBezTo>
                <a:lnTo>
                  <a:pt x="2897312" y="1232899"/>
                </a:lnTo>
                <a:cubicBezTo>
                  <a:pt x="2871357" y="1231601"/>
                  <a:pt x="2664800" y="1225439"/>
                  <a:pt x="2599362" y="1212351"/>
                </a:cubicBezTo>
                <a:cubicBezTo>
                  <a:pt x="2548025" y="1202083"/>
                  <a:pt x="2547974" y="1191798"/>
                  <a:pt x="2506894" y="1181528"/>
                </a:cubicBezTo>
                <a:cubicBezTo>
                  <a:pt x="2448857" y="1167019"/>
                  <a:pt x="2479644" y="1174023"/>
                  <a:pt x="2414427" y="1160980"/>
                </a:cubicBezTo>
                <a:cubicBezTo>
                  <a:pt x="2248472" y="1168882"/>
                  <a:pt x="2235436" y="1180862"/>
                  <a:pt x="2106202" y="1160980"/>
                </a:cubicBezTo>
                <a:cubicBezTo>
                  <a:pt x="2071394" y="1155625"/>
                  <a:pt x="2065620" y="1149385"/>
                  <a:pt x="2034283" y="1140431"/>
                </a:cubicBezTo>
                <a:cubicBezTo>
                  <a:pt x="1993493" y="1128776"/>
                  <a:pt x="1954220" y="1121514"/>
                  <a:pt x="1910993" y="1119883"/>
                </a:cubicBezTo>
                <a:cubicBezTo>
                  <a:pt x="1756952" y="1114070"/>
                  <a:pt x="1602768" y="1113034"/>
                  <a:pt x="1448656" y="1109609"/>
                </a:cubicBezTo>
                <a:cubicBezTo>
                  <a:pt x="1416605" y="1106048"/>
                  <a:pt x="1320917" y="1096390"/>
                  <a:pt x="1284269" y="1089061"/>
                </a:cubicBezTo>
                <a:cubicBezTo>
                  <a:pt x="1273650" y="1086937"/>
                  <a:pt x="1263721" y="1082212"/>
                  <a:pt x="1253447" y="1078787"/>
                </a:cubicBezTo>
                <a:cubicBezTo>
                  <a:pt x="1246598" y="1071937"/>
                  <a:pt x="1241205" y="1063222"/>
                  <a:pt x="1232899" y="1058238"/>
                </a:cubicBezTo>
                <a:cubicBezTo>
                  <a:pt x="1223612" y="1052666"/>
                  <a:pt x="1206919" y="1057651"/>
                  <a:pt x="1202076" y="1047964"/>
                </a:cubicBezTo>
                <a:cubicBezTo>
                  <a:pt x="1191246" y="1026304"/>
                  <a:pt x="1195002" y="1000049"/>
                  <a:pt x="1191802" y="976045"/>
                </a:cubicBezTo>
                <a:cubicBezTo>
                  <a:pt x="1188327" y="949982"/>
                  <a:pt x="1178988" y="863142"/>
                  <a:pt x="1171254" y="832207"/>
                </a:cubicBezTo>
                <a:cubicBezTo>
                  <a:pt x="1166001" y="811194"/>
                  <a:pt x="1157555" y="791110"/>
                  <a:pt x="1150705" y="770562"/>
                </a:cubicBezTo>
                <a:cubicBezTo>
                  <a:pt x="1147280" y="760288"/>
                  <a:pt x="1149442" y="745746"/>
                  <a:pt x="1140431" y="739739"/>
                </a:cubicBezTo>
                <a:cubicBezTo>
                  <a:pt x="1130157" y="732890"/>
                  <a:pt x="1118984" y="727227"/>
                  <a:pt x="1109609" y="719191"/>
                </a:cubicBezTo>
                <a:cubicBezTo>
                  <a:pt x="1022411" y="644449"/>
                  <a:pt x="1108450" y="704719"/>
                  <a:pt x="1037690" y="657546"/>
                </a:cubicBezTo>
                <a:cubicBezTo>
                  <a:pt x="938373" y="660971"/>
                  <a:pt x="837994" y="652933"/>
                  <a:pt x="739739" y="667820"/>
                </a:cubicBezTo>
                <a:cubicBezTo>
                  <a:pt x="717225" y="671231"/>
                  <a:pt x="691979" y="722382"/>
                  <a:pt x="678094" y="739739"/>
                </a:cubicBezTo>
                <a:cubicBezTo>
                  <a:pt x="672043" y="747303"/>
                  <a:pt x="664395" y="753438"/>
                  <a:pt x="657546" y="760288"/>
                </a:cubicBezTo>
                <a:cubicBezTo>
                  <a:pt x="654121" y="773987"/>
                  <a:pt x="650041" y="787538"/>
                  <a:pt x="647272" y="801384"/>
                </a:cubicBezTo>
                <a:cubicBezTo>
                  <a:pt x="643187" y="821811"/>
                  <a:pt x="641517" y="842693"/>
                  <a:pt x="636998" y="863029"/>
                </a:cubicBezTo>
                <a:cubicBezTo>
                  <a:pt x="634649" y="873601"/>
                  <a:pt x="629698" y="883439"/>
                  <a:pt x="626723" y="893852"/>
                </a:cubicBezTo>
                <a:cubicBezTo>
                  <a:pt x="622334" y="909213"/>
                  <a:pt x="614386" y="949349"/>
                  <a:pt x="606175" y="965771"/>
                </a:cubicBezTo>
                <a:cubicBezTo>
                  <a:pt x="575529" y="1027065"/>
                  <a:pt x="587818" y="967618"/>
                  <a:pt x="534256" y="1047964"/>
                </a:cubicBezTo>
                <a:lnTo>
                  <a:pt x="513708" y="1078787"/>
                </a:lnTo>
                <a:lnTo>
                  <a:pt x="410966" y="1068512"/>
                </a:lnTo>
                <a:cubicBezTo>
                  <a:pt x="386915" y="1065682"/>
                  <a:pt x="363263" y="1058238"/>
                  <a:pt x="339047" y="1058238"/>
                </a:cubicBezTo>
                <a:cubicBezTo>
                  <a:pt x="297808" y="1058238"/>
                  <a:pt x="256854" y="1065087"/>
                  <a:pt x="215757" y="1068512"/>
                </a:cubicBezTo>
                <a:cubicBezTo>
                  <a:pt x="202058" y="1082211"/>
                  <a:pt x="180786" y="1091230"/>
                  <a:pt x="174660" y="1109609"/>
                </a:cubicBezTo>
                <a:cubicBezTo>
                  <a:pt x="171235" y="1119883"/>
                  <a:pt x="169958" y="1131145"/>
                  <a:pt x="164386" y="1140431"/>
                </a:cubicBezTo>
                <a:cubicBezTo>
                  <a:pt x="159402" y="1148737"/>
                  <a:pt x="149889" y="1153416"/>
                  <a:pt x="143838" y="1160980"/>
                </a:cubicBezTo>
                <a:cubicBezTo>
                  <a:pt x="92000" y="1225778"/>
                  <a:pt x="152353" y="1162739"/>
                  <a:pt x="102741" y="1212351"/>
                </a:cubicBezTo>
                <a:cubicBezTo>
                  <a:pt x="99316" y="1222625"/>
                  <a:pt x="99232" y="1234716"/>
                  <a:pt x="92467" y="1243173"/>
                </a:cubicBezTo>
                <a:cubicBezTo>
                  <a:pt x="84753" y="1252815"/>
                  <a:pt x="71287" y="1256007"/>
                  <a:pt x="61645" y="1263721"/>
                </a:cubicBezTo>
                <a:cubicBezTo>
                  <a:pt x="54081" y="1269772"/>
                  <a:pt x="47946" y="1277420"/>
                  <a:pt x="41096" y="1284270"/>
                </a:cubicBezTo>
                <a:cubicBezTo>
                  <a:pt x="37671" y="1294544"/>
                  <a:pt x="35665" y="1305406"/>
                  <a:pt x="30822" y="1315092"/>
                </a:cubicBezTo>
                <a:cubicBezTo>
                  <a:pt x="-9011" y="1394759"/>
                  <a:pt x="25824" y="1299266"/>
                  <a:pt x="0" y="1376737"/>
                </a:cubicBezTo>
                <a:cubicBezTo>
                  <a:pt x="12961" y="1480424"/>
                  <a:pt x="1543" y="1432735"/>
                  <a:pt x="30822" y="1520575"/>
                </a:cubicBezTo>
                <a:lnTo>
                  <a:pt x="41096" y="1551398"/>
                </a:lnTo>
                <a:cubicBezTo>
                  <a:pt x="44521" y="1592495"/>
                  <a:pt x="46256" y="1633767"/>
                  <a:pt x="51371" y="1674688"/>
                </a:cubicBezTo>
                <a:cubicBezTo>
                  <a:pt x="53122" y="1688699"/>
                  <a:pt x="59995" y="1701760"/>
                  <a:pt x="61645" y="1715784"/>
                </a:cubicBezTo>
                <a:cubicBezTo>
                  <a:pt x="66862" y="1760131"/>
                  <a:pt x="66702" y="1805001"/>
                  <a:pt x="71919" y="1849348"/>
                </a:cubicBezTo>
                <a:cubicBezTo>
                  <a:pt x="73569" y="1863372"/>
                  <a:pt x="78136" y="1876920"/>
                  <a:pt x="82193" y="1890445"/>
                </a:cubicBezTo>
                <a:cubicBezTo>
                  <a:pt x="88876" y="1912721"/>
                  <a:pt x="94996" y="1958491"/>
                  <a:pt x="123290" y="1972638"/>
                </a:cubicBezTo>
                <a:cubicBezTo>
                  <a:pt x="142663" y="1982325"/>
                  <a:pt x="164387" y="1986337"/>
                  <a:pt x="184935" y="1993187"/>
                </a:cubicBezTo>
                <a:cubicBezTo>
                  <a:pt x="241949" y="2012192"/>
                  <a:pt x="205016" y="2002118"/>
                  <a:pt x="297950" y="2013735"/>
                </a:cubicBezTo>
                <a:cubicBezTo>
                  <a:pt x="308224" y="2017160"/>
                  <a:pt x="318325" y="2021159"/>
                  <a:pt x="328773" y="2024009"/>
                </a:cubicBezTo>
                <a:cubicBezTo>
                  <a:pt x="356019" y="2031440"/>
                  <a:pt x="383274" y="2039019"/>
                  <a:pt x="410966" y="2044557"/>
                </a:cubicBezTo>
                <a:cubicBezTo>
                  <a:pt x="476183" y="2057600"/>
                  <a:pt x="445396" y="2050595"/>
                  <a:pt x="503433" y="2065106"/>
                </a:cubicBezTo>
                <a:lnTo>
                  <a:pt x="842481" y="2054831"/>
                </a:lnTo>
                <a:cubicBezTo>
                  <a:pt x="866667" y="2053622"/>
                  <a:pt x="890304" y="2046967"/>
                  <a:pt x="914400" y="2044557"/>
                </a:cubicBezTo>
                <a:cubicBezTo>
                  <a:pt x="958831" y="2040114"/>
                  <a:pt x="1003512" y="2038516"/>
                  <a:pt x="1047964" y="2034283"/>
                </a:cubicBezTo>
                <a:cubicBezTo>
                  <a:pt x="1075451" y="2031665"/>
                  <a:pt x="1102852" y="2028105"/>
                  <a:pt x="1130157" y="2024009"/>
                </a:cubicBezTo>
                <a:cubicBezTo>
                  <a:pt x="1171360" y="2017829"/>
                  <a:pt x="1253447" y="2003461"/>
                  <a:pt x="1253447" y="2003461"/>
                </a:cubicBezTo>
                <a:lnTo>
                  <a:pt x="1345914" y="1972638"/>
                </a:lnTo>
                <a:lnTo>
                  <a:pt x="1376737" y="1962364"/>
                </a:lnTo>
                <a:cubicBezTo>
                  <a:pt x="1434957" y="1965789"/>
                  <a:pt x="1493340" y="1967109"/>
                  <a:pt x="1551398" y="1972638"/>
                </a:cubicBezTo>
                <a:cubicBezTo>
                  <a:pt x="1734142" y="1990042"/>
                  <a:pt x="1375878" y="1978760"/>
                  <a:pt x="1664413" y="1993187"/>
                </a:cubicBezTo>
                <a:cubicBezTo>
                  <a:pt x="1777339" y="1998834"/>
                  <a:pt x="1890444" y="2000036"/>
                  <a:pt x="2003460" y="2003461"/>
                </a:cubicBezTo>
                <a:cubicBezTo>
                  <a:pt x="2031030" y="2008975"/>
                  <a:pt x="2094129" y="2019386"/>
                  <a:pt x="2116476" y="2034283"/>
                </a:cubicBezTo>
                <a:cubicBezTo>
                  <a:pt x="2155359" y="2060204"/>
                  <a:pt x="2138568" y="2046099"/>
                  <a:pt x="2167847" y="2075380"/>
                </a:cubicBezTo>
                <a:lnTo>
                  <a:pt x="2198669" y="2167847"/>
                </a:lnTo>
                <a:lnTo>
                  <a:pt x="2208944" y="2198670"/>
                </a:lnTo>
                <a:cubicBezTo>
                  <a:pt x="2205519" y="2239767"/>
                  <a:pt x="2206757" y="2281522"/>
                  <a:pt x="2198669" y="2321960"/>
                </a:cubicBezTo>
                <a:cubicBezTo>
                  <a:pt x="2190971" y="2360447"/>
                  <a:pt x="2173296" y="2350058"/>
                  <a:pt x="2147299" y="2363056"/>
                </a:cubicBezTo>
                <a:cubicBezTo>
                  <a:pt x="2136254" y="2368578"/>
                  <a:pt x="2128389" y="2380355"/>
                  <a:pt x="2116476" y="2383604"/>
                </a:cubicBezTo>
                <a:cubicBezTo>
                  <a:pt x="2089838" y="2390869"/>
                  <a:pt x="2061518" y="2389340"/>
                  <a:pt x="2034283" y="2393879"/>
                </a:cubicBezTo>
                <a:cubicBezTo>
                  <a:pt x="2020355" y="2396200"/>
                  <a:pt x="2006885" y="2400728"/>
                  <a:pt x="1993186" y="2404153"/>
                </a:cubicBezTo>
                <a:lnTo>
                  <a:pt x="1787703" y="2393879"/>
                </a:lnTo>
                <a:cubicBezTo>
                  <a:pt x="1743132" y="2391178"/>
                  <a:pt x="1698792" y="2383604"/>
                  <a:pt x="1654139" y="2383604"/>
                </a:cubicBezTo>
                <a:cubicBezTo>
                  <a:pt x="1616312" y="2383604"/>
                  <a:pt x="1578795" y="2390454"/>
                  <a:pt x="1541123" y="2393879"/>
                </a:cubicBezTo>
                <a:lnTo>
                  <a:pt x="1479478" y="2414427"/>
                </a:lnTo>
                <a:lnTo>
                  <a:pt x="1448656" y="2424701"/>
                </a:lnTo>
                <a:cubicBezTo>
                  <a:pt x="1390436" y="2421276"/>
                  <a:pt x="1332130" y="2419078"/>
                  <a:pt x="1273995" y="2414427"/>
                </a:cubicBezTo>
                <a:cubicBezTo>
                  <a:pt x="1246472" y="2412225"/>
                  <a:pt x="1219413" y="2404153"/>
                  <a:pt x="1191802" y="2404153"/>
                </a:cubicBezTo>
                <a:cubicBezTo>
                  <a:pt x="1123222" y="2404153"/>
                  <a:pt x="1054813" y="2411002"/>
                  <a:pt x="986319" y="2414427"/>
                </a:cubicBezTo>
                <a:cubicBezTo>
                  <a:pt x="982760" y="2415317"/>
                  <a:pt x="921770" y="2429447"/>
                  <a:pt x="914400" y="2434975"/>
                </a:cubicBezTo>
                <a:cubicBezTo>
                  <a:pt x="895027" y="2449505"/>
                  <a:pt x="863029" y="2486346"/>
                  <a:pt x="863029" y="2486346"/>
                </a:cubicBezTo>
                <a:cubicBezTo>
                  <a:pt x="859604" y="2500045"/>
                  <a:pt x="852755" y="2513322"/>
                  <a:pt x="852755" y="2527443"/>
                </a:cubicBezTo>
                <a:cubicBezTo>
                  <a:pt x="852755" y="2551659"/>
                  <a:pt x="859048" y="2575475"/>
                  <a:pt x="863029" y="2599362"/>
                </a:cubicBezTo>
                <a:cubicBezTo>
                  <a:pt x="867267" y="2624788"/>
                  <a:pt x="876188" y="2665966"/>
                  <a:pt x="883577" y="2691829"/>
                </a:cubicBezTo>
                <a:cubicBezTo>
                  <a:pt x="886552" y="2702242"/>
                  <a:pt x="890876" y="2712239"/>
                  <a:pt x="893851" y="2722652"/>
                </a:cubicBezTo>
                <a:cubicBezTo>
                  <a:pt x="906115" y="2765575"/>
                  <a:pt x="906325" y="2776939"/>
                  <a:pt x="914400" y="2825393"/>
                </a:cubicBezTo>
                <a:cubicBezTo>
                  <a:pt x="917825" y="2890463"/>
                  <a:pt x="910832" y="2956929"/>
                  <a:pt x="924674" y="3020602"/>
                </a:cubicBezTo>
                <a:cubicBezTo>
                  <a:pt x="928789" y="3039533"/>
                  <a:pt x="946661" y="3058514"/>
                  <a:pt x="965771" y="3061699"/>
                </a:cubicBezTo>
                <a:lnTo>
                  <a:pt x="1027416" y="3071973"/>
                </a:lnTo>
                <a:cubicBezTo>
                  <a:pt x="1047964" y="3078822"/>
                  <a:pt x="1067618" y="3089458"/>
                  <a:pt x="1089060" y="3092521"/>
                </a:cubicBezTo>
                <a:lnTo>
                  <a:pt x="1160980" y="3102795"/>
                </a:lnTo>
                <a:cubicBezTo>
                  <a:pt x="1188349" y="3106444"/>
                  <a:pt x="1215938" y="3108531"/>
                  <a:pt x="1243173" y="3113070"/>
                </a:cubicBezTo>
                <a:cubicBezTo>
                  <a:pt x="1257101" y="3115391"/>
                  <a:pt x="1270235" y="3121785"/>
                  <a:pt x="1284269" y="3123344"/>
                </a:cubicBezTo>
                <a:cubicBezTo>
                  <a:pt x="1332043" y="3128652"/>
                  <a:pt x="1380162" y="3130193"/>
                  <a:pt x="1428108" y="3133618"/>
                </a:cubicBezTo>
                <a:cubicBezTo>
                  <a:pt x="1458930" y="3130193"/>
                  <a:pt x="1490656" y="3131504"/>
                  <a:pt x="1520575" y="3123344"/>
                </a:cubicBezTo>
                <a:cubicBezTo>
                  <a:pt x="1529920" y="3120795"/>
                  <a:pt x="1531476" y="3103672"/>
                  <a:pt x="1541123" y="3102795"/>
                </a:cubicBezTo>
                <a:cubicBezTo>
                  <a:pt x="1572008" y="3099987"/>
                  <a:pt x="1602768" y="3109645"/>
                  <a:pt x="1633591" y="3113070"/>
                </a:cubicBezTo>
                <a:cubicBezTo>
                  <a:pt x="1690400" y="3132006"/>
                  <a:pt x="1663482" y="3127817"/>
                  <a:pt x="1756881" y="3113070"/>
                </a:cubicBezTo>
                <a:cubicBezTo>
                  <a:pt x="1791379" y="3107623"/>
                  <a:pt x="1859622" y="3092521"/>
                  <a:pt x="1859622" y="3092521"/>
                </a:cubicBezTo>
                <a:cubicBezTo>
                  <a:pt x="2235863" y="3100882"/>
                  <a:pt x="2335414" y="3110798"/>
                  <a:pt x="2691829" y="3092521"/>
                </a:cubicBezTo>
                <a:cubicBezTo>
                  <a:pt x="2720603" y="3091045"/>
                  <a:pt x="2729332" y="3073770"/>
                  <a:pt x="2753474" y="3061699"/>
                </a:cubicBezTo>
                <a:cubicBezTo>
                  <a:pt x="2763160" y="3056856"/>
                  <a:pt x="2774022" y="3054850"/>
                  <a:pt x="2784296" y="3051425"/>
                </a:cubicBezTo>
                <a:cubicBezTo>
                  <a:pt x="2808269" y="3054850"/>
                  <a:pt x="2832470" y="3056950"/>
                  <a:pt x="2856216" y="3061699"/>
                </a:cubicBezTo>
                <a:cubicBezTo>
                  <a:pt x="2866835" y="3063823"/>
                  <a:pt x="2876212" y="3072274"/>
                  <a:pt x="2887038" y="3071973"/>
                </a:cubicBezTo>
                <a:cubicBezTo>
                  <a:pt x="3000217" y="3068829"/>
                  <a:pt x="3226085" y="3051425"/>
                  <a:pt x="3226085" y="3051425"/>
                </a:cubicBezTo>
                <a:cubicBezTo>
                  <a:pt x="3195567" y="3041252"/>
                  <a:pt x="3158040" y="3034750"/>
                  <a:pt x="3133618" y="3010328"/>
                </a:cubicBezTo>
                <a:cubicBezTo>
                  <a:pt x="3128203" y="3004913"/>
                  <a:pt x="3126769" y="2996629"/>
                  <a:pt x="3123344" y="2989780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0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5" grpId="0"/>
      <p:bldP spid="12" grpId="0"/>
      <p:bldP spid="13" grpId="0"/>
      <p:bldP spid="14" grpId="0"/>
      <p:bldP spid="15" grpId="0"/>
      <p:bldP spid="16" grpId="0"/>
      <p:bldP spid="6" grpId="0"/>
      <p:bldP spid="11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E LA MANO DE JESÚS TODO LO PODEMOS ,CON ALEGRÍA Y SIN MIEDO | Pintura de  jesús, Arte cristiano, Arte biblico">
            <a:extLst>
              <a:ext uri="{FF2B5EF4-FFF2-40B4-BE49-F238E27FC236}">
                <a16:creationId xmlns:a16="http://schemas.microsoft.com/office/drawing/2014/main" id="{152B476B-9DA1-44F4-9A80-5332332A8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0248">
            <a:off x="447018" y="645045"/>
            <a:ext cx="2779288" cy="256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FF41CC-9423-459A-9A91-085F1735F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73025"/>
            <a:ext cx="10515600" cy="285273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Oración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4E5345-F7D7-47AF-9E98-AEEC60A2F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650" y="3182145"/>
            <a:ext cx="10515600" cy="1500187"/>
          </a:xfrm>
        </p:spPr>
        <p:txBody>
          <a:bodyPr/>
          <a:lstStyle/>
          <a:p>
            <a:pPr algn="ctr"/>
            <a:r>
              <a:rPr lang="es-ES" sz="3600" dirty="0">
                <a:solidFill>
                  <a:srgbClr val="0000FF"/>
                </a:solidFill>
                <a:latin typeface="Comic Sans MS" panose="030F0702030302020204" pitchFamily="66" charset="0"/>
              </a:rPr>
              <a:t>Señor, hoy celebramos con alegría tu resurrección. Que nuestros corazones estén siempre llenos de alegría porque tenemos fe y esperanza en que, así como tú has vencido a la muerte, nosotros también resucitaremos contigo. Amén </a:t>
            </a:r>
            <a:endParaRPr lang="en-US" sz="3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67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41A9E-D385-4CEE-87A1-F02DF28FB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89" y="4667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s-419" sz="6600" dirty="0">
                <a:solidFill>
                  <a:srgbClr val="0000FF"/>
                </a:solidFill>
                <a:latin typeface="Comic Sans MS" panose="030F0702030302020204" pitchFamily="66" charset="0"/>
              </a:rPr>
              <a:t>R</a:t>
            </a:r>
            <a:r>
              <a:rPr lang="es-419" sz="6600" b="0" i="0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esucitó niños</a:t>
            </a:r>
            <a:br>
              <a:rPr lang="en-US" sz="6600" b="0" i="0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</a:br>
            <a:endParaRPr lang="en-US" sz="66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Online Media 2" title="resucito niños">
            <a:hlinkClick r:id="" action="ppaction://media"/>
            <a:extLst>
              <a:ext uri="{FF2B5EF4-FFF2-40B4-BE49-F238E27FC236}">
                <a16:creationId xmlns:a16="http://schemas.microsoft.com/office/drawing/2014/main" id="{8CB05812-C6C6-4824-9180-1ECD6C692E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3079" y="1019175"/>
            <a:ext cx="930584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3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lowchart: Document 7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624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F52C6-6196-4B3F-800E-698F32529E71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419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¿Qué es el Triduo Pascual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15362" name="Picture 2" descr="La Cuaresma: tiempo de arrepentimiento y cambio. | C. C. Bilingüe Divina  Pastora - Daimiel">
            <a:extLst>
              <a:ext uri="{FF2B5EF4-FFF2-40B4-BE49-F238E27FC236}">
                <a16:creationId xmlns:a16="http://schemas.microsoft.com/office/drawing/2014/main" id="{625498E7-2BBE-42A2-A148-91911183D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9559" y="1011481"/>
            <a:ext cx="6298918" cy="322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79408D-4DAA-445D-B842-3B6F6CB43081}"/>
              </a:ext>
            </a:extLst>
          </p:cNvPr>
          <p:cNvSpPr txBox="1"/>
          <p:nvPr/>
        </p:nvSpPr>
        <p:spPr>
          <a:xfrm>
            <a:off x="3994154" y="305142"/>
            <a:ext cx="837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rgbClr val="0000FF"/>
                </a:solidFill>
                <a:latin typeface="Comic Sans MS" panose="030F0702030302020204" pitchFamily="66" charset="0"/>
              </a:rPr>
              <a:t>La Cuaresma empieza con el Miércoles de Ceniza y termina en las vísperas del Jueves Santo.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8CECA-334D-4ECC-8C87-760C23F30CB7}"/>
              </a:ext>
            </a:extLst>
          </p:cNvPr>
          <p:cNvSpPr txBox="1"/>
          <p:nvPr/>
        </p:nvSpPr>
        <p:spPr>
          <a:xfrm>
            <a:off x="4415259" y="4299685"/>
            <a:ext cx="7132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El punto culminante del año litúrgico de la iglesia es el </a:t>
            </a:r>
            <a:r>
              <a:rPr lang="es-419" sz="2400" b="1" i="1" dirty="0">
                <a:latin typeface="Comic Sans MS" panose="030F0702030302020204" pitchFamily="66" charset="0"/>
              </a:rPr>
              <a:t>Triduo Pascual, donde</a:t>
            </a:r>
            <a:r>
              <a:rPr lang="es-419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 conmemoramos la </a:t>
            </a:r>
            <a:r>
              <a:rPr lang="es-419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Pasión, Muerte y Resurrección de nuestro Señor Jesucristo.</a:t>
            </a:r>
            <a:endParaRPr lang="es-419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2" descr="Agrupación Parroquial San José (León): El Santo Triduo Pascual">
            <a:extLst>
              <a:ext uri="{FF2B5EF4-FFF2-40B4-BE49-F238E27FC236}">
                <a16:creationId xmlns:a16="http://schemas.microsoft.com/office/drawing/2014/main" id="{467A2E55-14A5-4951-B69C-3DEBFF0B5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" y="4438651"/>
            <a:ext cx="4379325" cy="23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46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orpus Christi">
            <a:extLst>
              <a:ext uri="{FF2B5EF4-FFF2-40B4-BE49-F238E27FC236}">
                <a16:creationId xmlns:a16="http://schemas.microsoft.com/office/drawing/2014/main" id="{32E61BE5-25D8-40A7-8F3D-15AD480B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0" y="979449"/>
            <a:ext cx="2874741" cy="26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61BAD-C5B2-4DE5-BA7D-9E2391AE20B6}"/>
              </a:ext>
            </a:extLst>
          </p:cNvPr>
          <p:cNvSpPr txBox="1"/>
          <p:nvPr/>
        </p:nvSpPr>
        <p:spPr>
          <a:xfrm>
            <a:off x="420828" y="3574307"/>
            <a:ext cx="28935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Jueves Santo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71D784-2C85-46B3-B625-AB7E35AC9595}"/>
              </a:ext>
            </a:extLst>
          </p:cNvPr>
          <p:cNvSpPr txBox="1"/>
          <p:nvPr/>
        </p:nvSpPr>
        <p:spPr>
          <a:xfrm>
            <a:off x="0" y="34548"/>
            <a:ext cx="12172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¿Qué es el Triduo Pascual?</a:t>
            </a:r>
          </a:p>
        </p:txBody>
      </p:sp>
      <p:pic>
        <p:nvPicPr>
          <p:cNvPr id="16388" name="Picture 4" descr="Jesús te llama">
            <a:extLst>
              <a:ext uri="{FF2B5EF4-FFF2-40B4-BE49-F238E27FC236}">
                <a16:creationId xmlns:a16="http://schemas.microsoft.com/office/drawing/2014/main" id="{19DCFF43-AFC5-4417-94B2-13F78F6D0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14" y="968628"/>
            <a:ext cx="2871216" cy="260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Jesús murió crucificado por nuestros pecados | Parroquia Ntra. Sra. de Lluc">
            <a:extLst>
              <a:ext uri="{FF2B5EF4-FFF2-40B4-BE49-F238E27FC236}">
                <a16:creationId xmlns:a16="http://schemas.microsoft.com/office/drawing/2014/main" id="{51977A66-75B6-4C18-BE77-9217984FA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9"/>
          <a:stretch/>
        </p:blipFill>
        <p:spPr bwMode="auto">
          <a:xfrm>
            <a:off x="3295570" y="969017"/>
            <a:ext cx="2285302" cy="260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68E6B4-A882-4116-853D-E761A5909AED}"/>
              </a:ext>
            </a:extLst>
          </p:cNvPr>
          <p:cNvSpPr txBox="1"/>
          <p:nvPr/>
        </p:nvSpPr>
        <p:spPr>
          <a:xfrm>
            <a:off x="3275032" y="3574307"/>
            <a:ext cx="2257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Viernes Santo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53E27-359B-4023-AF8A-09D30B7E97DB}"/>
              </a:ext>
            </a:extLst>
          </p:cNvPr>
          <p:cNvSpPr txBox="1"/>
          <p:nvPr/>
        </p:nvSpPr>
        <p:spPr>
          <a:xfrm>
            <a:off x="5532310" y="3574307"/>
            <a:ext cx="292401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omic Sans MS" panose="030F0702030302020204" pitchFamily="66" charset="0"/>
              </a:rPr>
              <a:t>Sábado</a:t>
            </a:r>
            <a:r>
              <a:rPr lang="en-US" dirty="0">
                <a:latin typeface="Comic Sans MS" panose="030F0702030302020204" pitchFamily="66" charset="0"/>
              </a:rPr>
              <a:t> Santo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A3EE13B1-A995-4E8C-98A7-09F6B15A3FB2}"/>
              </a:ext>
            </a:extLst>
          </p:cNvPr>
          <p:cNvSpPr/>
          <p:nvPr/>
        </p:nvSpPr>
        <p:spPr>
          <a:xfrm>
            <a:off x="8504890" y="991410"/>
            <a:ext cx="695325" cy="2582897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3F6874-E043-4F92-A998-E5A4F81508DF}"/>
              </a:ext>
            </a:extLst>
          </p:cNvPr>
          <p:cNvSpPr txBox="1"/>
          <p:nvPr/>
        </p:nvSpPr>
        <p:spPr>
          <a:xfrm>
            <a:off x="9248776" y="2086981"/>
            <a:ext cx="1943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El Paso</a:t>
            </a:r>
          </a:p>
        </p:txBody>
      </p:sp>
      <p:pic>
        <p:nvPicPr>
          <p:cNvPr id="16392" name="Picture 8" descr="Domingo de Resurrección 2017 | Archidiócesis de Sevilla">
            <a:extLst>
              <a:ext uri="{FF2B5EF4-FFF2-40B4-BE49-F238E27FC236}">
                <a16:creationId xmlns:a16="http://schemas.microsoft.com/office/drawing/2014/main" id="{08789071-6989-4379-80D7-0E8FB5CA6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83" y="3965146"/>
            <a:ext cx="2009775" cy="239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0C8AE4B-933A-4360-890C-5FC842548951}"/>
              </a:ext>
            </a:extLst>
          </p:cNvPr>
          <p:cNvSpPr txBox="1"/>
          <p:nvPr/>
        </p:nvSpPr>
        <p:spPr>
          <a:xfrm>
            <a:off x="4699683" y="6211669"/>
            <a:ext cx="20097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dirty="0">
                <a:latin typeface="Comic Sans MS" panose="030F0702030302020204" pitchFamily="66" charset="0"/>
              </a:rPr>
              <a:t>Domingo de Resurrección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0C79D170-1A72-4BED-96FE-A5A0F7BEE5D0}"/>
              </a:ext>
            </a:extLst>
          </p:cNvPr>
          <p:cNvSpPr/>
          <p:nvPr/>
        </p:nvSpPr>
        <p:spPr>
          <a:xfrm>
            <a:off x="6799915" y="4015203"/>
            <a:ext cx="695325" cy="2139929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6F961-02D3-487E-8FA4-2B937AA2B3CD}"/>
              </a:ext>
            </a:extLst>
          </p:cNvPr>
          <p:cNvSpPr txBox="1"/>
          <p:nvPr/>
        </p:nvSpPr>
        <p:spPr>
          <a:xfrm>
            <a:off x="7658101" y="4900501"/>
            <a:ext cx="1943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dirty="0">
                <a:latin typeface="Comic Sans MS" panose="030F0702030302020204" pitchFamily="66" charset="0"/>
              </a:rPr>
              <a:t>La Llegada</a:t>
            </a:r>
          </a:p>
        </p:txBody>
      </p:sp>
      <p:pic>
        <p:nvPicPr>
          <p:cNvPr id="15" name="Picture 2" descr="Agrupación Parroquial San José (León): El Santo Triduo Pascual">
            <a:extLst>
              <a:ext uri="{FF2B5EF4-FFF2-40B4-BE49-F238E27FC236}">
                <a16:creationId xmlns:a16="http://schemas.microsoft.com/office/drawing/2014/main" id="{FAA7ADC8-F15A-473D-824B-F9711508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" y="4892993"/>
            <a:ext cx="3526417" cy="187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8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7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orpus Christi">
            <a:extLst>
              <a:ext uri="{FF2B5EF4-FFF2-40B4-BE49-F238E27FC236}">
                <a16:creationId xmlns:a16="http://schemas.microsoft.com/office/drawing/2014/main" id="{4C2C112F-BC31-4EF6-8094-F0FCA809D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4" y="1618807"/>
            <a:ext cx="3729881" cy="492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6A915A-4B31-4E5A-818C-48FCECE2AB64}"/>
              </a:ext>
            </a:extLst>
          </p:cNvPr>
          <p:cNvSpPr txBox="1"/>
          <p:nvPr/>
        </p:nvSpPr>
        <p:spPr>
          <a:xfrm>
            <a:off x="83853" y="1257300"/>
            <a:ext cx="38876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Jueves Santo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BBE620-6C2F-4FA1-8C4A-9E642C1FF022}"/>
              </a:ext>
            </a:extLst>
          </p:cNvPr>
          <p:cNvSpPr txBox="1"/>
          <p:nvPr/>
        </p:nvSpPr>
        <p:spPr>
          <a:xfrm>
            <a:off x="0" y="34548"/>
            <a:ext cx="12172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¿Qué sucede el Jueves Santo?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EEE26-C3B6-4E61-9E12-506D15D331DF}"/>
              </a:ext>
            </a:extLst>
          </p:cNvPr>
          <p:cNvSpPr txBox="1"/>
          <p:nvPr/>
        </p:nvSpPr>
        <p:spPr>
          <a:xfrm>
            <a:off x="3981690" y="1386238"/>
            <a:ext cx="7789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Este día tiene lugar la </a:t>
            </a:r>
            <a:r>
              <a:rPr lang="es-419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Misa Crismal</a:t>
            </a:r>
            <a:r>
              <a:rPr lang="es-419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, donde se bendicen los óleos que se usarán durante todo el año en los sacramentos del bautismo, confirmación, orden sacerdotal y unción de los enfermos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BD526F-79FA-4BFC-8A40-B42650A98A1B}"/>
              </a:ext>
            </a:extLst>
          </p:cNvPr>
          <p:cNvSpPr txBox="1"/>
          <p:nvPr/>
        </p:nvSpPr>
        <p:spPr>
          <a:xfrm>
            <a:off x="3981690" y="3117273"/>
            <a:ext cx="7789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El jueves por la tarde se inicia el Triduo Pascual con la celebración de la misa de la ULTIMA CENA y se conmemora la </a:t>
            </a:r>
            <a:r>
              <a:rPr lang="es-ES_tradnl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Institución de la Eucaristía y Sacerdocio. </a:t>
            </a:r>
            <a:endParaRPr lang="es-ES_tradnl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707D1-B643-43B1-B683-5F3F99AD81C4}"/>
              </a:ext>
            </a:extLst>
          </p:cNvPr>
          <p:cNvSpPr txBox="1"/>
          <p:nvPr/>
        </p:nvSpPr>
        <p:spPr>
          <a:xfrm>
            <a:off x="3971485" y="5000535"/>
            <a:ext cx="778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Durante esta celebración el sacerdote lava los pies a 12 personas, como hiciera Jesús con los Apóstoles, la que se conoce como </a:t>
            </a:r>
            <a:r>
              <a:rPr lang="es-ES_tradnl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el Lavatorio de los Pies. </a:t>
            </a:r>
            <a:endParaRPr lang="es-ES_tradnl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14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BBE620-6C2F-4FA1-8C4A-9E642C1FF022}"/>
              </a:ext>
            </a:extLst>
          </p:cNvPr>
          <p:cNvSpPr txBox="1"/>
          <p:nvPr/>
        </p:nvSpPr>
        <p:spPr>
          <a:xfrm>
            <a:off x="0" y="236560"/>
            <a:ext cx="12172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¿Qué sucede el Viernes Santo?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EEE26-C3B6-4E61-9E12-506D15D331DF}"/>
              </a:ext>
            </a:extLst>
          </p:cNvPr>
          <p:cNvSpPr txBox="1"/>
          <p:nvPr/>
        </p:nvSpPr>
        <p:spPr>
          <a:xfrm>
            <a:off x="4057890" y="1626632"/>
            <a:ext cx="778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El Viernes Santo se recuerda la </a:t>
            </a:r>
            <a:r>
              <a:rPr lang="es-419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Pasión y Muerte de Nuestro Señor Jesucristo.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BD526F-79FA-4BFC-8A40-B42650A98A1B}"/>
              </a:ext>
            </a:extLst>
          </p:cNvPr>
          <p:cNvSpPr txBox="1"/>
          <p:nvPr/>
        </p:nvSpPr>
        <p:spPr>
          <a:xfrm>
            <a:off x="4057890" y="2745798"/>
            <a:ext cx="778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Este día no hay Misa. Se usan los ornamentos rojos y la celebración litúrgica de este día es la </a:t>
            </a:r>
            <a:r>
              <a:rPr lang="es-ES_tradnl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Veneración de la Cruz. </a:t>
            </a:r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Se lee la Pasión según San Juan. </a:t>
            </a:r>
            <a:endParaRPr lang="es-ES_tradnl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707D1-B643-43B1-B683-5F3F99AD81C4}"/>
              </a:ext>
            </a:extLst>
          </p:cNvPr>
          <p:cNvSpPr txBox="1"/>
          <p:nvPr/>
        </p:nvSpPr>
        <p:spPr>
          <a:xfrm>
            <a:off x="4057889" y="4234296"/>
            <a:ext cx="7789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Es tradición durante este día celebrar </a:t>
            </a:r>
            <a:r>
              <a:rPr lang="es-ES_tradnl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el Vía Crucis, </a:t>
            </a:r>
            <a:r>
              <a:rPr lang="es-ES_tradnl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donde a través de 14 estaciones se recuerdan los momentos que vivió Jesús hasta su muerte; así como la Procesión del Santo Entierro</a:t>
            </a:r>
            <a:r>
              <a:rPr lang="es-ES_tradnl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endParaRPr lang="es-ES_tradnl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6" descr="Jesús murió crucificado por nuestros pecados | Parroquia Ntra. Sra. de Lluc">
            <a:extLst>
              <a:ext uri="{FF2B5EF4-FFF2-40B4-BE49-F238E27FC236}">
                <a16:creationId xmlns:a16="http://schemas.microsoft.com/office/drawing/2014/main" id="{99F7A75C-8649-42F8-B712-4476C791DF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9"/>
          <a:stretch/>
        </p:blipFill>
        <p:spPr bwMode="auto">
          <a:xfrm>
            <a:off x="499712" y="1626632"/>
            <a:ext cx="2962355" cy="469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931E6C-5B01-47D3-B097-5822FF5E7F70}"/>
              </a:ext>
            </a:extLst>
          </p:cNvPr>
          <p:cNvSpPr txBox="1"/>
          <p:nvPr/>
        </p:nvSpPr>
        <p:spPr>
          <a:xfrm>
            <a:off x="484207" y="1257300"/>
            <a:ext cx="29778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Viernes Santo</a:t>
            </a:r>
          </a:p>
        </p:txBody>
      </p:sp>
    </p:spTree>
    <p:extLst>
      <p:ext uri="{BB962C8B-B14F-4D97-AF65-F5344CB8AC3E}">
        <p14:creationId xmlns:p14="http://schemas.microsoft.com/office/powerpoint/2010/main" val="59881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BBE620-6C2F-4FA1-8C4A-9E642C1FF022}"/>
              </a:ext>
            </a:extLst>
          </p:cNvPr>
          <p:cNvSpPr txBox="1"/>
          <p:nvPr/>
        </p:nvSpPr>
        <p:spPr>
          <a:xfrm>
            <a:off x="0" y="236560"/>
            <a:ext cx="12172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¿Qué sucede el Sábado Santo?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EEE26-C3B6-4E61-9E12-506D15D331DF}"/>
              </a:ext>
            </a:extLst>
          </p:cNvPr>
          <p:cNvSpPr txBox="1"/>
          <p:nvPr/>
        </p:nvSpPr>
        <p:spPr>
          <a:xfrm>
            <a:off x="3829290" y="1294170"/>
            <a:ext cx="778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El Sábado Santo es un día especial donde se recuerda el </a:t>
            </a:r>
            <a:r>
              <a:rPr lang="es-419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tiempo que pasó Cristo en el Sepulcro, su descenso a los infiernos y se espera su Resurrección.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BD526F-79FA-4BFC-8A40-B42650A98A1B}"/>
              </a:ext>
            </a:extLst>
          </p:cNvPr>
          <p:cNvSpPr txBox="1"/>
          <p:nvPr/>
        </p:nvSpPr>
        <p:spPr>
          <a:xfrm>
            <a:off x="3902806" y="2828835"/>
            <a:ext cx="778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Este día no hay Misa y los altares están vacíos hasta la celebración de la </a:t>
            </a:r>
            <a:r>
              <a:rPr lang="es-ES_tradnl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Vigilia Pascual </a:t>
            </a:r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que tiene lugar en la noche en víspera del Domingo de Resurrección</a:t>
            </a:r>
            <a:r>
              <a:rPr lang="es-ES_tradnl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endParaRPr lang="es-ES_tradnl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707D1-B643-43B1-B683-5F3F99AD81C4}"/>
              </a:ext>
            </a:extLst>
          </p:cNvPr>
          <p:cNvSpPr txBox="1"/>
          <p:nvPr/>
        </p:nvSpPr>
        <p:spPr>
          <a:xfrm>
            <a:off x="3902807" y="4276009"/>
            <a:ext cx="778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Durante la Vigilia Pascual se usan los ornamentos blancos y se enciende el </a:t>
            </a:r>
            <a:r>
              <a:rPr lang="es-ES_tradnl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Fuego Nuevo; </a:t>
            </a:r>
            <a:r>
              <a:rPr lang="es-ES_tradnl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es decir, el </a:t>
            </a:r>
            <a:r>
              <a:rPr lang="es-ES_tradnl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Cirio Pascual, </a:t>
            </a:r>
            <a:r>
              <a:rPr lang="es-ES_tradnl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que representa a Cristo Resucitado. </a:t>
            </a:r>
          </a:p>
        </p:txBody>
      </p:sp>
      <p:pic>
        <p:nvPicPr>
          <p:cNvPr id="10" name="Picture 4" descr="Jesús te llama">
            <a:extLst>
              <a:ext uri="{FF2B5EF4-FFF2-40B4-BE49-F238E27FC236}">
                <a16:creationId xmlns:a16="http://schemas.microsoft.com/office/drawing/2014/main" id="{53FE7EA6-9693-4CDE-A32E-657EE11BE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6" y="1952624"/>
            <a:ext cx="3413697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177A98-D998-409C-931D-A03F01EF06A7}"/>
              </a:ext>
            </a:extLst>
          </p:cNvPr>
          <p:cNvSpPr txBox="1"/>
          <p:nvPr/>
        </p:nvSpPr>
        <p:spPr>
          <a:xfrm>
            <a:off x="261586" y="1583293"/>
            <a:ext cx="3413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dirty="0">
                <a:latin typeface="Comic Sans MS" panose="030F0702030302020204" pitchFamily="66" charset="0"/>
              </a:rPr>
              <a:t>Sábado Santo</a:t>
            </a:r>
          </a:p>
        </p:txBody>
      </p:sp>
    </p:spTree>
    <p:extLst>
      <p:ext uri="{BB962C8B-B14F-4D97-AF65-F5344CB8AC3E}">
        <p14:creationId xmlns:p14="http://schemas.microsoft.com/office/powerpoint/2010/main" val="152047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BBE620-6C2F-4FA1-8C4A-9E642C1FF022}"/>
              </a:ext>
            </a:extLst>
          </p:cNvPr>
          <p:cNvSpPr txBox="1"/>
          <p:nvPr/>
        </p:nvSpPr>
        <p:spPr>
          <a:xfrm>
            <a:off x="0" y="236560"/>
            <a:ext cx="12172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4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¿Qué sucede el Domingo de Resurrección?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EEE26-C3B6-4E61-9E12-506D15D331DF}"/>
              </a:ext>
            </a:extLst>
          </p:cNvPr>
          <p:cNvSpPr txBox="1"/>
          <p:nvPr/>
        </p:nvSpPr>
        <p:spPr>
          <a:xfrm>
            <a:off x="3902806" y="1386963"/>
            <a:ext cx="8101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El Domingo de Resurrección es la fiesta más importante de la iglesia ya que </a:t>
            </a:r>
            <a:r>
              <a:rPr lang="es-419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se recuerda que Cristo triunfó sobre la Muerte y nos abrió las puertas del cielo.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BD526F-79FA-4BFC-8A40-B42650A98A1B}"/>
              </a:ext>
            </a:extLst>
          </p:cNvPr>
          <p:cNvSpPr txBox="1"/>
          <p:nvPr/>
        </p:nvSpPr>
        <p:spPr>
          <a:xfrm>
            <a:off x="3902806" y="2828835"/>
            <a:ext cx="7789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Con el Domingo de Resurrección comienza un </a:t>
            </a:r>
            <a:r>
              <a:rPr lang="es-ES_tradnl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Tiempo Pascual, </a:t>
            </a:r>
            <a:r>
              <a:rPr lang="es-ES_tradnl" sz="24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en el que recordamos el tiempo que Jesús permaneció con los apóstoles antes de subir el cielo. </a:t>
            </a:r>
            <a:endParaRPr lang="es-ES_tradnl" sz="2400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707D1-B643-43B1-B683-5F3F99AD81C4}"/>
              </a:ext>
            </a:extLst>
          </p:cNvPr>
          <p:cNvSpPr txBox="1"/>
          <p:nvPr/>
        </p:nvSpPr>
        <p:spPr>
          <a:xfrm>
            <a:off x="3902807" y="4276009"/>
            <a:ext cx="7789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La celebración culmina con la </a:t>
            </a:r>
            <a:r>
              <a:rPr lang="es-ES_tradnl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Liturgia Eucarística</a:t>
            </a:r>
            <a:r>
              <a:rPr lang="es-ES_tradnl" sz="2400" dirty="0">
                <a:solidFill>
                  <a:srgbClr val="0000FF"/>
                </a:solidFill>
                <a:latin typeface="Comic Sans MS" panose="030F0702030302020204" pitchFamily="66" charset="0"/>
              </a:rPr>
              <a:t>, cumbre de nuestra vida Espiritual Cristiana.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F3D60-D537-45D3-9DBD-FD8A7477EA49}"/>
              </a:ext>
            </a:extLst>
          </p:cNvPr>
          <p:cNvSpPr txBox="1"/>
          <p:nvPr/>
        </p:nvSpPr>
        <p:spPr>
          <a:xfrm>
            <a:off x="3902806" y="5451566"/>
            <a:ext cx="6808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latin typeface="Comic Sans MS" panose="030F0702030302020204" pitchFamily="66" charset="0"/>
              </a:rPr>
              <a:t>El tiempo de Pascua dura 50 días, hasta llegar a Pentecostés.</a:t>
            </a:r>
          </a:p>
        </p:txBody>
      </p:sp>
      <p:pic>
        <p:nvPicPr>
          <p:cNvPr id="9" name="Picture 8" descr="Domingo de Resurrección 2017 | Archidiócesis de Sevilla">
            <a:extLst>
              <a:ext uri="{FF2B5EF4-FFF2-40B4-BE49-F238E27FC236}">
                <a16:creationId xmlns:a16="http://schemas.microsoft.com/office/drawing/2014/main" id="{B2F55573-CE27-4187-A8EE-755A8CF93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82" y="1492137"/>
            <a:ext cx="3339417" cy="398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EAFC78-67BD-44C0-836F-5BCD4ABD36A9}"/>
              </a:ext>
            </a:extLst>
          </p:cNvPr>
          <p:cNvSpPr txBox="1"/>
          <p:nvPr/>
        </p:nvSpPr>
        <p:spPr>
          <a:xfrm>
            <a:off x="301575" y="5472898"/>
            <a:ext cx="3470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419" dirty="0">
                <a:latin typeface="Comic Sans MS" panose="030F0702030302020204" pitchFamily="66" charset="0"/>
              </a:rPr>
              <a:t>Domingo de Resurrección</a:t>
            </a:r>
          </a:p>
        </p:txBody>
      </p:sp>
    </p:spTree>
    <p:extLst>
      <p:ext uri="{BB962C8B-B14F-4D97-AF65-F5344CB8AC3E}">
        <p14:creationId xmlns:p14="http://schemas.microsoft.com/office/powerpoint/2010/main" val="2131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22C8-A540-4BDD-A08B-4594D7698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88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Comic Sans MS" panose="030F0702030302020204" pitchFamily="66" charset="0"/>
              </a:rPr>
              <a:t>Resurrección</a:t>
            </a:r>
            <a:r>
              <a:rPr lang="en-US" sz="5400" dirty="0">
                <a:solidFill>
                  <a:srgbClr val="0000FF"/>
                </a:solidFill>
                <a:latin typeface="Comic Sans MS" panose="030F0702030302020204" pitchFamily="66" charset="0"/>
              </a:rPr>
              <a:t> de Jesús</a:t>
            </a:r>
          </a:p>
        </p:txBody>
      </p:sp>
      <p:pic>
        <p:nvPicPr>
          <p:cNvPr id="4" name="Online Media 3" title="Resurrección de Jesús para niños - Pascua">
            <a:hlinkClick r:id="" action="ppaction://media"/>
            <a:extLst>
              <a:ext uri="{FF2B5EF4-FFF2-40B4-BE49-F238E27FC236}">
                <a16:creationId xmlns:a16="http://schemas.microsoft.com/office/drawing/2014/main" id="{52FBBA0B-C294-4939-A278-692E846AD0F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34319" y="1276350"/>
            <a:ext cx="9643436" cy="544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0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961</Words>
  <Application>Microsoft Office PowerPoint</Application>
  <PresentationFormat>Widescreen</PresentationFormat>
  <Paragraphs>85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Comic Sans MS</vt:lpstr>
      <vt:lpstr>Wingdings</vt:lpstr>
      <vt:lpstr>Office Theme</vt:lpstr>
      <vt:lpstr>Ministerio  Amigos de Jesús y María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Resurrección de Jesús</vt:lpstr>
      <vt:lpstr>PowerPoint Presentation</vt:lpstr>
      <vt:lpstr>Jesús resucitó porque Dios, por amor a su pueblo, prometió salvarlos de la muerte. </vt:lpstr>
      <vt:lpstr>PowerPoint Presentation</vt:lpstr>
      <vt:lpstr>¿Cómo fue que Jesús venció a la muerte y nos abrió las puertas del Paraíso de nuevo? </vt:lpstr>
      <vt:lpstr>¿Quién descubrió la Resurrección primero? </vt:lpstr>
      <vt:lpstr>Ella agradecía la misericordia de Jesús y lo quería mucho, por eso lo fue a buscar, a pesar de los peligros que corría, ya que los amigos de Jesús eran perseguidos</vt:lpstr>
      <vt:lpstr>PowerPoint Presentation</vt:lpstr>
      <vt:lpstr>PowerPoint Presentation</vt:lpstr>
      <vt:lpstr>PowerPoint Presentation</vt:lpstr>
      <vt:lpstr>PowerPoint Presentation</vt:lpstr>
      <vt:lpstr>Jesús Resucita, proyecto  (orientaltrading.com/freefun)</vt:lpstr>
      <vt:lpstr>PowerPoint Presentation</vt:lpstr>
      <vt:lpstr>Oración</vt:lpstr>
      <vt:lpstr>Resucitó niños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Mercedes Cristina Bermudez-Garcia</dc:creator>
  <cp:lastModifiedBy>Maria Varona</cp:lastModifiedBy>
  <cp:revision>38</cp:revision>
  <dcterms:created xsi:type="dcterms:W3CDTF">2021-03-23T22:32:51Z</dcterms:created>
  <dcterms:modified xsi:type="dcterms:W3CDTF">2021-03-30T22:25:16Z</dcterms:modified>
</cp:coreProperties>
</file>