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8"/>
      <p:bold r:id="rId29"/>
    </p:embeddedFont>
    <p:embeddedFont>
      <p:font typeface="Overlock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VSXsfBq8jLkBnjC148DI6n9u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3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K0-pCqgYx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00875" y="4781900"/>
            <a:ext cx="69477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Ministerio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Amigos de Jesús y María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Semana 5 al 11 de Abril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Ciclo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B - II Domingo de Pascua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se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20, 19-31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Fiesta de la Divina Misericordia   Domingo 11 de Abril 2021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www.fcpeace.org</a:t>
            </a:r>
            <a:endParaRPr sz="16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52400"/>
            <a:ext cx="5226100" cy="45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158172" y="203418"/>
            <a:ext cx="88276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Luego Jesús les dijo otra vez: ¡Paz a ustedes! Como el Padre me envió a mi, así yo los envío a ustedes.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52600"/>
            <a:ext cx="9144000" cy="513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52600"/>
            <a:ext cx="911348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152400" y="29051"/>
            <a:ext cx="88392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Sopló sobre ellos y les dijo: Reciban el Espíritu Santo. A quienes ustedes perdonen los pecados, les quedarán perdonados, y a quienes no se los perdonen, les quedarán sin perdonar</a:t>
            </a: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457200" y="0"/>
            <a:ext cx="83058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Tomás, uno de los doce discípulos, al que llamaban el Gemelo, no estaba con ellos cuando llegó Jesús. Después los otros le dijeron: ¡Hemos visto al Señor!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102" y="1730324"/>
            <a:ext cx="9132588" cy="51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304800" y="0"/>
            <a:ext cx="8382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Pero Tomás les contestó: Si no veo en sus manos las heridas de los clavos y no meto mi dedo en ellas y mi mano en su costado, no lo podré creer.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752600"/>
            <a:ext cx="9127487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38992"/>
            <a:ext cx="9104553" cy="4919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228600" y="0"/>
            <a:ext cx="8610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Ocho días después, los discípulos se habían reunido de nuevo en una casa, y esta vez Tomás estaba también. Tenían las puertas cerradas, pero Jesús entró, se puso en medio de ellos y los saludó diciendo: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81000" y="0"/>
            <a:ext cx="8458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¡Paz a ustedes! Luego dijo a Tomás: Mete aquí tu dedo, y mira mis manos; y trae tu mano y métela en mi costado. No seas incrédulo; ¡Cree! 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9813"/>
            <a:ext cx="9144000" cy="510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290201" y="0"/>
            <a:ext cx="858579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 entonces exclamó: ¡Mi Señor y mi Dios! Jesús le dijo: ¿Crees porque me has visto? ¡Dichosos los que creen sin haber visto!  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24468"/>
            <a:ext cx="9166194" cy="513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1524000" y="1323899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PALABRA DEL SEÑOR.  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GLORIA A TI SEÑOR JESUS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/>
        </p:nvSpPr>
        <p:spPr>
          <a:xfrm>
            <a:off x="4077832" y="546287"/>
            <a:ext cx="5029200" cy="15850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 qué los apóstoles estaban encerrados? ¿ A qué tenian miedo?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4267200" y="1687932"/>
            <a:ext cx="4751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Tenían miedo de morir, pues los que mataron a Jesús, los estaban buscando a ellos también.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4252756" y="4098252"/>
            <a:ext cx="47532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Jesús había resucitado, no necesitaba abrir puertas para entrar. Se aparece en medio de ellos y les dice: Paz a ustedes. </a:t>
            </a:r>
            <a:endParaRPr/>
          </a:p>
        </p:txBody>
      </p:sp>
      <p:pic>
        <p:nvPicPr>
          <p:cNvPr id="212" name="Google Shape;2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88" y="791187"/>
            <a:ext cx="4036381" cy="22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163" y="3497243"/>
            <a:ext cx="3939337" cy="2246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 txBox="1"/>
          <p:nvPr/>
        </p:nvSpPr>
        <p:spPr>
          <a:xfrm>
            <a:off x="443578" y="3011371"/>
            <a:ext cx="8153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Cómo entra Jesús si estaban encerrados?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Qué les dice? 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-19693" y="5768269"/>
            <a:ext cx="9079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Cómo crees que se sienten los discípulos, cuando ven a Jesús? 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381000" y="6204709"/>
            <a:ext cx="47597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El miedo y el temor se convierte 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4876800" y="6204709"/>
            <a:ext cx="3720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paz, en alegría y en gozo.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3200400" y="70956"/>
            <a:ext cx="49658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REFLEXION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/>
        </p:nvSpPr>
        <p:spPr>
          <a:xfrm>
            <a:off x="4812888" y="61373"/>
            <a:ext cx="4269293" cy="3123932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 sabe que pronto se irá al Cielo, pero antes necesita preparar a sus discípulos para que sigan su misión. Así que los envía a hacer algo muy importante y Jesús sopla sobre ellos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¿Qué significa, este soplo?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61819" y="2742720"/>
            <a:ext cx="90225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¡¡¡El Espíritu Santo!!! Que puede ser agua (río o lluvia), fuego, soplo (viento)…</a:t>
            </a:r>
            <a:endParaRPr/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01" y="94276"/>
            <a:ext cx="4753287" cy="266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 title="Es como un rio - Alabanz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3218208"/>
            <a:ext cx="4753287" cy="356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/>
        </p:nvSpPr>
        <p:spPr>
          <a:xfrm>
            <a:off x="4537694" y="107906"/>
            <a:ext cx="4572000" cy="30315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Cuando Jesús le dice a sus discípulos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 “</a:t>
            </a:r>
            <a:r>
              <a:rPr lang="en-US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 quienes ustedes perdonen sus pecados les serán perdonados y a quienes no se los perdonden, les quedarán sin perdonar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”, les está dando el poder para perdonar.  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Recuerdas en qué sacramento recibes el perdón de tus pecados?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34306" y="2791597"/>
            <a:ext cx="6196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En el Sacramento de la Confesión,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(tambien se llama Reconciliación o Penitencia)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2438848" y="4299189"/>
            <a:ext cx="3582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Los discípulos de Jesús</a:t>
            </a:r>
            <a:endParaRPr/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34" y="3978113"/>
            <a:ext cx="1980981" cy="112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>
            <a:off x="37475" y="3477188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Quiénes fueron los primeros sacerdotes?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-310080" y="5183114"/>
            <a:ext cx="9079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¿Me puedo confesar directamente con Dios?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¿O solo me puedo confesar con el Sacerdote? 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258234" y="5982462"/>
            <a:ext cx="84287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Jesús dio autoridad y poder exclusivamente a los sacerdotes para perdonar nuestros pecados porque quiere que le confesemos nuestros pecados.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8" y="104983"/>
            <a:ext cx="4359294" cy="244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6795" y="2805379"/>
            <a:ext cx="2464370" cy="207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33400"/>
            <a:ext cx="8588772" cy="62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Comencemos Invocando la presencia del Espíritu Santo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/>
        </p:nvSpPr>
        <p:spPr>
          <a:xfrm>
            <a:off x="4537694" y="107906"/>
            <a:ext cx="4572000" cy="164660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Hubo un discípulo que no estuvo allí la primera vez que Jesús apareció a sus discípulos, 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Recuerdas su nombre?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4572000" y="1453508"/>
            <a:ext cx="3710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Tomás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1996821" y="2908661"/>
            <a:ext cx="6064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-228600" y="2501617"/>
            <a:ext cx="593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 creyó en la palabra de sus amigos?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82" y="107906"/>
            <a:ext cx="4280434" cy="240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0761" y="1990487"/>
            <a:ext cx="3613107" cy="201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 txBox="1"/>
          <p:nvPr/>
        </p:nvSpPr>
        <p:spPr>
          <a:xfrm>
            <a:off x="79382" y="3547641"/>
            <a:ext cx="50171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Tomás tenía que tocar las llagas de Jesús (Ver para creer).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-142601" y="3160173"/>
            <a:ext cx="549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Qué necesitaba hacer para poder creer?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-15325" y="4145872"/>
            <a:ext cx="90799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 tú?¿Necesitas ver para creer? O tu Fe es capaz de creer en aquello que no ves?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590" y="4815529"/>
            <a:ext cx="2425014" cy="18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3207" y="4956840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37521" y="4687391"/>
            <a:ext cx="2298889" cy="178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 txBox="1"/>
          <p:nvPr/>
        </p:nvSpPr>
        <p:spPr>
          <a:xfrm>
            <a:off x="457200" y="6629400"/>
            <a:ext cx="29175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 NOS PERDONA POR MEDIO DEL SACERDOTE</a:t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6019800" y="6475511"/>
            <a:ext cx="2917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EUCARISTIA ES VERDADERA COMIDA: EL CUERPO Y SANGRE DE JESUS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3319981" y="6656190"/>
            <a:ext cx="29175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 REAL DE JESUS EN EL SANTISIMO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/>
        </p:nvSpPr>
        <p:spPr>
          <a:xfrm>
            <a:off x="2895600" y="2286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</a:t>
            </a:r>
            <a:endParaRPr sz="36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88" y="1134907"/>
            <a:ext cx="7581900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225" y="227450"/>
            <a:ext cx="7156101" cy="629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/>
          <p:nvPr/>
        </p:nvSpPr>
        <p:spPr>
          <a:xfrm>
            <a:off x="4367202" y="2805423"/>
            <a:ext cx="76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CLAVOS</a:t>
            </a:r>
            <a:endParaRPr sz="1200"/>
          </a:p>
        </p:txBody>
      </p:sp>
      <p:sp>
        <p:nvSpPr>
          <p:cNvPr id="271" name="Google Shape;271;p22"/>
          <p:cNvSpPr txBox="1"/>
          <p:nvPr/>
        </p:nvSpPr>
        <p:spPr>
          <a:xfrm>
            <a:off x="2690225" y="3152013"/>
            <a:ext cx="76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endParaRPr sz="1200"/>
          </a:p>
        </p:txBody>
      </p:sp>
      <p:sp>
        <p:nvSpPr>
          <p:cNvPr id="272" name="Google Shape;272;p22"/>
          <p:cNvSpPr txBox="1"/>
          <p:nvPr/>
        </p:nvSpPr>
        <p:spPr>
          <a:xfrm>
            <a:off x="3605212" y="3529189"/>
            <a:ext cx="76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CLAVOS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3020125" y="3883938"/>
            <a:ext cx="145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COSTADO</a:t>
            </a:r>
            <a:endParaRPr sz="1200"/>
          </a:p>
        </p:txBody>
      </p:sp>
      <p:sp>
        <p:nvSpPr>
          <p:cNvPr id="274" name="Google Shape;274;p22"/>
          <p:cNvSpPr txBox="1"/>
          <p:nvPr/>
        </p:nvSpPr>
        <p:spPr>
          <a:xfrm>
            <a:off x="1279025" y="5562925"/>
            <a:ext cx="252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Mete aquí tu dedo, y mira mis manos; y trae tu mano, y métela en mi costado.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5029200" y="4901910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¡Mi Señor y mi Dios!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4931050" y="5646550"/>
            <a:ext cx="179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¡Mi Señor y mi Dios!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66" y="857250"/>
            <a:ext cx="76498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/>
          <p:nvPr/>
        </p:nvSpPr>
        <p:spPr>
          <a:xfrm>
            <a:off x="1896035" y="1586753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3810000" y="2286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1896035" y="3048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2819400" y="3424518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4724400" y="3424518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1371600" y="4191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3276600" y="1981200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1896035" y="3424518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2359205" y="4137212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2359205" y="1986243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3810000" y="1972235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4724400" y="2667000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3789076" y="4137212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2819400" y="1586753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4229101" y="2667000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1371600" y="3048000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1878483" y="2335305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2819400" y="26670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3312459" y="1591235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3312459" y="2693894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3748743" y="3424518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1878483" y="3779746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4724400" y="1972235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1421283" y="2303929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/>
          <p:nvPr/>
        </p:nvSpPr>
        <p:spPr>
          <a:xfrm>
            <a:off x="4264959" y="2303929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3293776" y="3070413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3748743" y="3779746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1421283" y="1966632"/>
            <a:ext cx="381000" cy="304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2819400" y="2319617"/>
            <a:ext cx="381000" cy="304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3773755" y="2684929"/>
            <a:ext cx="381000" cy="304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214146" y="3424518"/>
            <a:ext cx="381000" cy="304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2819400" y="3803280"/>
            <a:ext cx="381000" cy="304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4724400" y="1586753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238" y="152400"/>
            <a:ext cx="560153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ORACION.</a:t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457200" y="1752600"/>
            <a:ext cx="48006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Señor, nos asustan y preocupan muchas cosas. Hazte presente entre nosotros con tu paz. Danos la fe para siempre confiar en Ti y verte en los sufrimientos de los demás. Amen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Canción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Confío en Jesús, GP Tijuana Bet El,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https://youtu.be/5K0-pCqgYxA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6" name="Google Shape;326;p25" descr="CLASE ROQUITAS: EL TEMPLO ES UN LUGAR PARA OR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143000"/>
            <a:ext cx="3371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79899" y="-48380"/>
            <a:ext cx="8839200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Domingo de Pascua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Domingo de la Divina Misericordia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243" y="1295400"/>
            <a:ext cx="2513559" cy="3242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791726" y="1090636"/>
            <a:ext cx="629752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 Santa Faustina nació en Polonia en 1905.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7070" y="4282196"/>
            <a:ext cx="4850167" cy="255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419470" y="4951756"/>
            <a:ext cx="3657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 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 pesar de todo, unos años más tarde, Faustina dejó a su familia y se hizo religiosa.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791726" y="2673828"/>
            <a:ext cx="6324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 A sus 15 años comienza a trabajar como empleada doméstica y siente fuertemente el llamado a la vocación religiosa, pero sus padres se niegan.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786878" y="1519423"/>
            <a:ext cx="629752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 A sus 7 años escucha por primera vez la voz de Dios que la invitaba a una vida más perfecta.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79899" y="-48380"/>
            <a:ext cx="8839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Domingo de la Divina Misericordia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780822" y="610515"/>
            <a:ext cx="544497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-Jesús, se le presentó a Sor Faustina y le dijo que las </a:t>
            </a:r>
            <a:r>
              <a:rPr lang="en-US" sz="25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3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25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de la tarde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es la hora de la gran misericordia…a esa hora murió Jesús.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63" y="764402"/>
            <a:ext cx="3693851" cy="335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365335" y="4325731"/>
            <a:ext cx="5674310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Jesús le dijo a Sor Faustina: Hija mía, pinta un cuadro de acuerdo a lo que ves y coloca: “JESUS EN TI CONFIO”. Jesús prometió grandes bendiciones para quien tenga esta imagen y la venere.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416" y="3357239"/>
            <a:ext cx="2377832" cy="35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3806214" y="2107867"/>
            <a:ext cx="522542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-De su corazón salieron dos rayos: uno rojo y uno blanco, simbolizando la Sangre y el agua que brotaron de su costado.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304800" y="-59068"/>
            <a:ext cx="8839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Coronilla y Fiesta de la Divina Misericordia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4244174" y="598944"/>
            <a:ext cx="475917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-Jesús, también le pidió que se rezara a las </a:t>
            </a:r>
            <a:r>
              <a:rPr lang="en-US" sz="25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3 de la tarde 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la Coronilla de la Divina Misericordia y que el 2do Domingo de Pascua se haga una GRAN FIESTA. La Fiesta de la Divina Misericordia.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560" y="685801"/>
            <a:ext cx="3676650" cy="60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220314" y="3084760"/>
            <a:ext cx="475917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-En esta fiesta celebramos </a:t>
            </a:r>
            <a:r>
              <a:rPr lang="en-US" sz="25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el Amor y la Misericordia</a:t>
            </a: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que Jesús nos tiene y es una invitación a compartir su misericordia con los demás, especialmente con los que más nos necesitan.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4190" y="5483337"/>
            <a:ext cx="1799944" cy="126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8270" y="5483336"/>
            <a:ext cx="1913956" cy="126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5261" y="5285738"/>
            <a:ext cx="1264214" cy="146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Evangelio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Según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 </a:t>
            </a: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Juan 20, 19-31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llegar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la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noche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del día de la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Resurrección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, 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los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discípulos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se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habían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reunido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  <a:endParaRPr dirty="0"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636" y="1985639"/>
            <a:ext cx="8649810" cy="487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362505" y="317695"/>
            <a:ext cx="841899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…con las puertas cerradas por miedo a los judíos. </a:t>
            </a:r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5199"/>
            <a:ext cx="9065581" cy="50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457201" y="32825"/>
            <a:ext cx="8305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 entró y, poniéndose en medio de los discípulos, los saludó diciendo: ¡Paz a ustedes!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1" y="1661866"/>
            <a:ext cx="9110555" cy="519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304800" y="220953"/>
            <a:ext cx="868102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Dicho esto, les mostró las manos y el costado. Y ellos se alegraron al ver al Señor.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" y="1787669"/>
            <a:ext cx="9105900" cy="507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On-screen Show (4:3)</PresentationFormat>
  <Paragraphs>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Overlock</vt:lpstr>
      <vt:lpstr>Calibri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Angel Di Geronimo O</dc:creator>
  <cp:lastModifiedBy>Maria Varona</cp:lastModifiedBy>
  <cp:revision>2</cp:revision>
  <dcterms:created xsi:type="dcterms:W3CDTF">2020-09-13T23:55:02Z</dcterms:created>
  <dcterms:modified xsi:type="dcterms:W3CDTF">2024-04-05T01:00:06Z</dcterms:modified>
</cp:coreProperties>
</file>