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83" r:id="rId4"/>
    <p:sldId id="278" r:id="rId5"/>
    <p:sldId id="298" r:id="rId6"/>
    <p:sldId id="297" r:id="rId7"/>
    <p:sldId id="279" r:id="rId8"/>
    <p:sldId id="299" r:id="rId9"/>
    <p:sldId id="280" r:id="rId10"/>
    <p:sldId id="281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268" r:id="rId20"/>
    <p:sldId id="293" r:id="rId21"/>
    <p:sldId id="270" r:id="rId22"/>
    <p:sldId id="309" r:id="rId23"/>
    <p:sldId id="308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C9E"/>
    <a:srgbClr val="21E534"/>
    <a:srgbClr val="6C9FA6"/>
    <a:srgbClr val="F4FA0C"/>
    <a:srgbClr val="13D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Ruth Olarte_tkm (rutholarte_tkm) en Pinte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4" name="Picture 3" descr="https://encrypted-tbn2.gstatic.com/images?q=tbn:ANd9GcQbLqMCMELo_axB5tsbB16sJp8-IPFuBM3T21tS70IcZgL0pW_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133600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71600" y="4876800"/>
            <a:ext cx="64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 Black" pitchFamily="34" charset="0"/>
              </a:rPr>
              <a:t>Ministerio</a:t>
            </a:r>
            <a:r>
              <a:rPr lang="en-US" dirty="0">
                <a:latin typeface="Arial Black" pitchFamily="34" charset="0"/>
              </a:rPr>
              <a:t> de Amigos de </a:t>
            </a:r>
            <a:r>
              <a:rPr lang="en-US" dirty="0" err="1">
                <a:latin typeface="Arial Black" pitchFamily="34" charset="0"/>
              </a:rPr>
              <a:t>Jesús</a:t>
            </a:r>
            <a:r>
              <a:rPr lang="en-US" dirty="0">
                <a:latin typeface="Arial Black" pitchFamily="34" charset="0"/>
              </a:rPr>
              <a:t> y </a:t>
            </a:r>
            <a:r>
              <a:rPr lang="en-US" dirty="0" err="1">
                <a:latin typeface="Arial Black" pitchFamily="34" charset="0"/>
              </a:rPr>
              <a:t>María</a:t>
            </a:r>
            <a:endParaRPr lang="en-US" dirty="0">
              <a:latin typeface="Arial Black" pitchFamily="34" charset="0"/>
            </a:endParaRPr>
          </a:p>
          <a:p>
            <a:pPr algn="ctr"/>
            <a:r>
              <a:rPr lang="en-US" b="1" dirty="0" err="1"/>
              <a:t>Ciclo</a:t>
            </a:r>
            <a:r>
              <a:rPr lang="en-US" b="1" dirty="0"/>
              <a:t> B – III </a:t>
            </a:r>
            <a:r>
              <a:rPr lang="en-US" b="1" dirty="0" err="1"/>
              <a:t>Semana</a:t>
            </a:r>
            <a:r>
              <a:rPr lang="en-US" b="1" dirty="0"/>
              <a:t> de </a:t>
            </a:r>
            <a:r>
              <a:rPr lang="en-US" b="1" dirty="0" err="1"/>
              <a:t>Adviento</a:t>
            </a:r>
            <a:endParaRPr lang="en-US" b="1" dirty="0"/>
          </a:p>
          <a:p>
            <a:pPr algn="ctr"/>
            <a:r>
              <a:rPr lang="en-US" dirty="0"/>
              <a:t>San Juan El Bautista, </a:t>
            </a:r>
            <a:r>
              <a:rPr lang="en-US" dirty="0" err="1"/>
              <a:t>Testigo</a:t>
            </a:r>
            <a:r>
              <a:rPr lang="en-US" dirty="0"/>
              <a:t> de la Luz</a:t>
            </a:r>
          </a:p>
          <a:p>
            <a:pPr algn="ctr"/>
            <a:r>
              <a:rPr lang="en-US" dirty="0"/>
              <a:t>Fiesta de la Inmaculada Concepción</a:t>
            </a:r>
          </a:p>
          <a:p>
            <a:pPr algn="ctr"/>
            <a:r>
              <a:rPr lang="en-US" dirty="0"/>
              <a:t>Juan 1, 6-8. 19-28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423141" y="-617401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DF955-5793-4D82-ADF2-425FEE9D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402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25A3A5-AD1D-41B4-AD88-3ABD48A9A038}"/>
              </a:ext>
            </a:extLst>
          </p:cNvPr>
          <p:cNvSpPr txBox="1"/>
          <p:nvPr/>
        </p:nvSpPr>
        <p:spPr>
          <a:xfrm>
            <a:off x="1524000" y="533400"/>
            <a:ext cx="869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EVANGELIO SAN JUAN 1, 6-8. 19-28</a:t>
            </a:r>
          </a:p>
          <a:p>
            <a:r>
              <a:rPr lang="en-US" sz="2800" b="1" dirty="0"/>
              <a:t>     Juan El Bautista, </a:t>
            </a:r>
            <a:r>
              <a:rPr lang="en-US" sz="2800" b="1" dirty="0" err="1"/>
              <a:t>Testigo</a:t>
            </a:r>
            <a:r>
              <a:rPr lang="en-US" sz="2800" b="1" dirty="0"/>
              <a:t> de la Luz</a:t>
            </a:r>
          </a:p>
        </p:txBody>
      </p:sp>
    </p:spTree>
    <p:extLst>
      <p:ext uri="{BB962C8B-B14F-4D97-AF65-F5344CB8AC3E}">
        <p14:creationId xmlns:p14="http://schemas.microsoft.com/office/powerpoint/2010/main" val="264653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64A03-1F55-4059-8234-ACC8A82F2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1295400"/>
            <a:ext cx="9144000" cy="5189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E12A74-36AB-4A31-8B5F-025843A027B0}"/>
              </a:ext>
            </a:extLst>
          </p:cNvPr>
          <p:cNvSpPr txBox="1"/>
          <p:nvPr/>
        </p:nvSpPr>
        <p:spPr>
          <a:xfrm>
            <a:off x="155574" y="571500"/>
            <a:ext cx="7235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El </a:t>
            </a:r>
            <a:r>
              <a:rPr lang="en-US" sz="2400" b="1" dirty="0" err="1"/>
              <a:t>reconoció</a:t>
            </a:r>
            <a:r>
              <a:rPr lang="en-US" sz="2400" b="1" dirty="0"/>
              <a:t> y no </a:t>
            </a:r>
            <a:r>
              <a:rPr lang="en-US" sz="2400" b="1" dirty="0" err="1"/>
              <a:t>negó</a:t>
            </a:r>
            <a:r>
              <a:rPr lang="en-US" sz="2400" b="1" dirty="0"/>
              <a:t> </a:t>
            </a:r>
            <a:r>
              <a:rPr lang="en-US" sz="2400" b="1" dirty="0" err="1"/>
              <a:t>quién</a:t>
            </a:r>
            <a:r>
              <a:rPr lang="en-US" sz="2400" b="1" dirty="0"/>
              <a:t> era. El </a:t>
            </a:r>
            <a:r>
              <a:rPr lang="en-US" sz="2400" b="1" dirty="0" err="1"/>
              <a:t>afirmó</a:t>
            </a:r>
            <a:r>
              <a:rPr lang="en-US" sz="2400" b="1" dirty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00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4132C-A6C4-4992-AD45-D99142DD2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845"/>
            <a:ext cx="9144000" cy="4358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B73064-7E1E-45CD-9324-9357D1306E2E}"/>
              </a:ext>
            </a:extLst>
          </p:cNvPr>
          <p:cNvSpPr txBox="1"/>
          <p:nvPr/>
        </p:nvSpPr>
        <p:spPr>
          <a:xfrm>
            <a:off x="533400" y="520477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 nuevo le </a:t>
            </a:r>
            <a:r>
              <a:rPr lang="en-US" sz="2800" b="1" dirty="0" err="1"/>
              <a:t>preguntaron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7094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73064-7E1E-45CD-9324-9357D1306E2E}"/>
              </a:ext>
            </a:extLst>
          </p:cNvPr>
          <p:cNvSpPr txBox="1"/>
          <p:nvPr/>
        </p:nvSpPr>
        <p:spPr>
          <a:xfrm>
            <a:off x="533400" y="520477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les </a:t>
            </a:r>
            <a:r>
              <a:rPr lang="en-US" sz="2800" b="1" dirty="0" err="1"/>
              <a:t>respondió</a:t>
            </a:r>
            <a:r>
              <a:rPr lang="en-US" dirty="0"/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56CDF-AF81-41BA-B343-41CF27986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73064-7E1E-45CD-9324-9357D1306E2E}"/>
              </a:ext>
            </a:extLst>
          </p:cNvPr>
          <p:cNvSpPr txBox="1"/>
          <p:nvPr/>
        </p:nvSpPr>
        <p:spPr>
          <a:xfrm>
            <a:off x="533400" y="520477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les </a:t>
            </a:r>
            <a:r>
              <a:rPr lang="en-US" sz="2800" b="1" dirty="0" err="1"/>
              <a:t>respondió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53DED-73D1-480D-9BAA-08220B38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917"/>
            <a:ext cx="9144000" cy="50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1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73064-7E1E-45CD-9324-9357D1306E2E}"/>
              </a:ext>
            </a:extLst>
          </p:cNvPr>
          <p:cNvSpPr txBox="1"/>
          <p:nvPr/>
        </p:nvSpPr>
        <p:spPr>
          <a:xfrm>
            <a:off x="533400" y="520477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Juan les </a:t>
            </a:r>
            <a:r>
              <a:rPr lang="en-US" sz="2800" b="1" dirty="0" err="1"/>
              <a:t>respondió</a:t>
            </a:r>
            <a:r>
              <a:rPr lang="en-US" dirty="0"/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C422E-BFF5-4D19-A6B0-0E7E664D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73064-7E1E-45CD-9324-9357D1306E2E}"/>
              </a:ext>
            </a:extLst>
          </p:cNvPr>
          <p:cNvSpPr txBox="1"/>
          <p:nvPr/>
        </p:nvSpPr>
        <p:spPr>
          <a:xfrm>
            <a:off x="190500" y="394484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Los </a:t>
            </a:r>
            <a:r>
              <a:rPr lang="en-US" sz="2800" b="1" dirty="0" err="1"/>
              <a:t>enviados</a:t>
            </a:r>
            <a:r>
              <a:rPr lang="en-US" sz="2800" b="1" dirty="0"/>
              <a:t>, que </a:t>
            </a:r>
            <a:r>
              <a:rPr lang="en-US" sz="2800" b="1" dirty="0" err="1"/>
              <a:t>pertenecían</a:t>
            </a:r>
            <a:r>
              <a:rPr lang="en-US" sz="2800" b="1" dirty="0"/>
              <a:t> a la secta de los </a:t>
            </a:r>
            <a:r>
              <a:rPr lang="en-US" sz="2800" b="1" dirty="0" err="1"/>
              <a:t>fariseos</a:t>
            </a:r>
            <a:r>
              <a:rPr lang="en-US" sz="2800" b="1" dirty="0"/>
              <a:t>, le </a:t>
            </a:r>
            <a:r>
              <a:rPr lang="en-US" sz="2800" b="1" dirty="0" err="1"/>
              <a:t>preguntaron</a:t>
            </a:r>
            <a:r>
              <a:rPr lang="en-US" sz="2800" b="1" dirty="0"/>
              <a:t> 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B22BE-4568-4DBF-A8EB-B68AFA405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8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B73064-7E1E-45CD-9324-9357D1306E2E}"/>
              </a:ext>
            </a:extLst>
          </p:cNvPr>
          <p:cNvSpPr txBox="1"/>
          <p:nvPr/>
        </p:nvSpPr>
        <p:spPr>
          <a:xfrm>
            <a:off x="533400" y="290495"/>
            <a:ext cx="875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Juan les </a:t>
            </a:r>
            <a:r>
              <a:rPr lang="en-US" sz="2800" b="1" dirty="0" err="1"/>
              <a:t>respondió</a:t>
            </a:r>
            <a:r>
              <a:rPr lang="en-US" dirty="0"/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6F03B-98B2-4246-B446-B8B246BF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0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A77EE-D30C-44E6-B765-26AF59F9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010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80665-5A0A-403C-8BA6-30F3C7B1676F}"/>
              </a:ext>
            </a:extLst>
          </p:cNvPr>
          <p:cNvSpPr txBox="1"/>
          <p:nvPr/>
        </p:nvSpPr>
        <p:spPr>
          <a:xfrm>
            <a:off x="4419600" y="6322291"/>
            <a:ext cx="4420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Palabra de Dios:    </a:t>
            </a:r>
            <a:r>
              <a:rPr lang="en-US" sz="2000" b="1" dirty="0"/>
              <a:t>Gloria 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Señor</a:t>
            </a:r>
            <a:r>
              <a:rPr lang="en-US" sz="2000" b="1" dirty="0"/>
              <a:t> Jesús</a:t>
            </a:r>
          </a:p>
        </p:txBody>
      </p:sp>
    </p:spTree>
    <p:extLst>
      <p:ext uri="{BB962C8B-B14F-4D97-AF65-F5344CB8AC3E}">
        <p14:creationId xmlns:p14="http://schemas.microsoft.com/office/powerpoint/2010/main" val="93878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938">
              <a:schemeClr val="accent6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71690">
              <a:schemeClr val="accent6">
                <a:lumMod val="60000"/>
                <a:lumOff val="40000"/>
              </a:schemeClr>
            </a:gs>
            <a:gs pos="88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6581" y="108133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Quién</a:t>
            </a:r>
            <a:r>
              <a:rPr lang="en-US" sz="2000" dirty="0">
                <a:latin typeface="Arial Black" pitchFamily="34" charset="0"/>
              </a:rPr>
              <a:t> era Juan?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6581" y="523057"/>
            <a:ext cx="687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Juan El Bautista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fue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un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profeta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que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preparó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a las personas para la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llegada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de Jesús. Era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también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primo de Jesús.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90" y="3037516"/>
            <a:ext cx="549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Juan dice que </a:t>
            </a:r>
            <a:r>
              <a:rPr lang="en-US" sz="2000" dirty="0" err="1">
                <a:latin typeface="Arial Black" pitchFamily="34" charset="0"/>
              </a:rPr>
              <a:t>él</a:t>
            </a:r>
            <a:r>
              <a:rPr lang="en-US" sz="2000" dirty="0">
                <a:latin typeface="Arial Black" pitchFamily="34" charset="0"/>
              </a:rPr>
              <a:t> no es la luz </a:t>
            </a:r>
            <a:r>
              <a:rPr lang="en-US" sz="2000" dirty="0" err="1">
                <a:latin typeface="Arial Black" pitchFamily="34" charset="0"/>
              </a:rPr>
              <a:t>sino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testigo</a:t>
            </a:r>
            <a:r>
              <a:rPr lang="en-US" sz="2000" dirty="0">
                <a:latin typeface="Arial Black" pitchFamily="34" charset="0"/>
              </a:rPr>
              <a:t> de la luz, </a:t>
            </a:r>
            <a:r>
              <a:rPr lang="en-US" sz="2000" dirty="0" err="1">
                <a:latin typeface="Arial Black" pitchFamily="34" charset="0"/>
              </a:rPr>
              <a:t>quién</a:t>
            </a:r>
            <a:r>
              <a:rPr lang="en-US" sz="2000" dirty="0">
                <a:latin typeface="Arial Black" pitchFamily="34" charset="0"/>
              </a:rPr>
              <a:t> es la luz?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13" y="3853265"/>
            <a:ext cx="569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Quiere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decir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que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él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no es la luz,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sino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otro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 Jesús es la luz del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mundo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9D14D-EA14-41A8-A8D1-0C3C43C692F7}"/>
              </a:ext>
            </a:extLst>
          </p:cNvPr>
          <p:cNvSpPr txBox="1"/>
          <p:nvPr/>
        </p:nvSpPr>
        <p:spPr>
          <a:xfrm>
            <a:off x="3140449" y="5177800"/>
            <a:ext cx="6409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Cómo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bautizaba</a:t>
            </a:r>
            <a:r>
              <a:rPr lang="en-US" sz="2000" dirty="0">
                <a:latin typeface="Arial Black" pitchFamily="34" charset="0"/>
              </a:rPr>
              <a:t> Juan?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1A031-2BE9-4183-93F4-614DE8B54DDB}"/>
              </a:ext>
            </a:extLst>
          </p:cNvPr>
          <p:cNvSpPr txBox="1"/>
          <p:nvPr/>
        </p:nvSpPr>
        <p:spPr>
          <a:xfrm>
            <a:off x="3165849" y="5716818"/>
            <a:ext cx="614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Bautizaba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agua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92775-D43F-4EE0-BA1D-EB6E0B81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" y="78465"/>
            <a:ext cx="1566235" cy="2926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0B73FD-06A6-487D-BEEF-8A5F728A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893364"/>
            <a:ext cx="3387860" cy="21878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A58573-C1E6-4303-8FA7-94B5805CC6D5}"/>
              </a:ext>
            </a:extLst>
          </p:cNvPr>
          <p:cNvSpPr txBox="1"/>
          <p:nvPr/>
        </p:nvSpPr>
        <p:spPr>
          <a:xfrm>
            <a:off x="2029858" y="153396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¿Por 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Juan </a:t>
            </a:r>
            <a:r>
              <a:rPr lang="en-US" sz="2000" dirty="0" err="1">
                <a:latin typeface="Arial Black" pitchFamily="34" charset="0"/>
              </a:rPr>
              <a:t>vestía</a:t>
            </a:r>
            <a:r>
              <a:rPr lang="en-US" sz="2000" dirty="0">
                <a:latin typeface="Arial Black" pitchFamily="34" charset="0"/>
              </a:rPr>
              <a:t> con </a:t>
            </a:r>
            <a:r>
              <a:rPr lang="en-US" sz="2000" dirty="0" err="1">
                <a:latin typeface="Arial Black" pitchFamily="34" charset="0"/>
              </a:rPr>
              <a:t>esa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ropa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2E27A-8557-44F4-827D-A77B36EFA381}"/>
              </a:ext>
            </a:extLst>
          </p:cNvPr>
          <p:cNvSpPr txBox="1"/>
          <p:nvPr/>
        </p:nvSpPr>
        <p:spPr>
          <a:xfrm>
            <a:off x="2066581" y="1844299"/>
            <a:ext cx="6875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Porque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vivía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el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desierto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y se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protegía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ropa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pelo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camello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Allí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llevaba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una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vida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oración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y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ayuno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 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0DD3F4-043F-432F-8176-F6219141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77" y="4800601"/>
            <a:ext cx="2895221" cy="1610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  <p:bldP spid="9" grpId="0" build="allAtOnce"/>
      <p:bldP spid="14" grpId="0" build="allAtOnce"/>
      <p:bldP spid="15" grpId="0" build="allAtOnce"/>
      <p:bldP spid="17" grpId="0" build="allAtOnce"/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938">
              <a:schemeClr val="accent6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71690">
              <a:schemeClr val="accent6">
                <a:lumMod val="60000"/>
                <a:lumOff val="40000"/>
              </a:schemeClr>
            </a:gs>
            <a:gs pos="88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2802" y="146458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¿</a:t>
            </a:r>
            <a:r>
              <a:rPr lang="en-US" sz="2000" dirty="0" err="1">
                <a:latin typeface="Arial Black" pitchFamily="34" charset="0"/>
              </a:rPr>
              <a:t>Qué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quiere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decir</a:t>
            </a:r>
            <a:r>
              <a:rPr lang="en-US" sz="2000" dirty="0">
                <a:latin typeface="Arial Black" pitchFamily="34" charset="0"/>
              </a:rPr>
              <a:t>: </a:t>
            </a:r>
            <a:r>
              <a:rPr lang="en-US" sz="2000" dirty="0" err="1">
                <a:latin typeface="Arial Black" pitchFamily="34" charset="0"/>
              </a:rPr>
              <a:t>enderecen</a:t>
            </a:r>
            <a:r>
              <a:rPr lang="en-US" sz="2000" dirty="0">
                <a:latin typeface="Arial Black" pitchFamily="34" charset="0"/>
              </a:rPr>
              <a:t> el </a:t>
            </a:r>
            <a:r>
              <a:rPr lang="en-US" sz="2000" dirty="0" err="1">
                <a:latin typeface="Arial Black" pitchFamily="34" charset="0"/>
              </a:rPr>
              <a:t>camino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5947" y="854344"/>
            <a:ext cx="5782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Enderezar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quiere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decir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poner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derecha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una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cosa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arreglar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corregir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 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Juan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pedía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que las personas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cambien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sus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vidas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y las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encaminen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hacia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Dios.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745EF5-94D0-4988-A33F-2A6B64394A6B}"/>
              </a:ext>
            </a:extLst>
          </p:cNvPr>
          <p:cNvSpPr txBox="1"/>
          <p:nvPr/>
        </p:nvSpPr>
        <p:spPr>
          <a:xfrm>
            <a:off x="133742" y="4264864"/>
            <a:ext cx="879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 Black" pitchFamily="34" charset="0"/>
              </a:rPr>
              <a:t>Cómo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podemos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nosotros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preparar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nuestro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corazón</a:t>
            </a:r>
            <a:r>
              <a:rPr lang="en-US" b="1" dirty="0">
                <a:latin typeface="Arial Black" pitchFamily="34" charset="0"/>
              </a:rPr>
              <a:t> para </a:t>
            </a:r>
            <a:r>
              <a:rPr lang="en-US" b="1" dirty="0" err="1">
                <a:latin typeface="Arial Black" pitchFamily="34" charset="0"/>
              </a:rPr>
              <a:t>recibir</a:t>
            </a:r>
            <a:r>
              <a:rPr lang="en-US" b="1" dirty="0">
                <a:latin typeface="Arial Black" pitchFamily="34" charset="0"/>
              </a:rPr>
              <a:t> a Jesús </a:t>
            </a:r>
            <a:r>
              <a:rPr lang="en-US" b="1" dirty="0" err="1">
                <a:latin typeface="Arial Black" pitchFamily="34" charset="0"/>
              </a:rPr>
              <a:t>en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este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tiempo</a:t>
            </a:r>
            <a:r>
              <a:rPr lang="en-US" b="1" dirty="0">
                <a:latin typeface="Arial Black" pitchFamily="34" charset="0"/>
              </a:rPr>
              <a:t> de </a:t>
            </a:r>
            <a:r>
              <a:rPr lang="en-US" b="1" dirty="0" err="1">
                <a:latin typeface="Arial Black" pitchFamily="34" charset="0"/>
              </a:rPr>
              <a:t>espera</a:t>
            </a:r>
            <a:r>
              <a:rPr lang="en-US" b="1" dirty="0">
                <a:latin typeface="Arial Black" pitchFamily="34" charset="0"/>
              </a:rPr>
              <a:t> para </a:t>
            </a:r>
            <a:r>
              <a:rPr lang="en-US" b="1" dirty="0" err="1">
                <a:latin typeface="Arial Black" pitchFamily="34" charset="0"/>
              </a:rPr>
              <a:t>su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llegada</a:t>
            </a:r>
            <a:r>
              <a:rPr lang="en-US" b="1" dirty="0">
                <a:latin typeface="Arial Black" pitchFamily="34" charset="0"/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2FF0-C06B-49CB-96E1-9693CD6AE28E}"/>
              </a:ext>
            </a:extLst>
          </p:cNvPr>
          <p:cNvSpPr txBox="1"/>
          <p:nvPr/>
        </p:nvSpPr>
        <p:spPr>
          <a:xfrm>
            <a:off x="133743" y="5557526"/>
            <a:ext cx="879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 Black" pitchFamily="34" charset="0"/>
              </a:rPr>
              <a:t>Qué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cosas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puedo</a:t>
            </a: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err="1">
                <a:latin typeface="Arial Black" pitchFamily="34" charset="0"/>
              </a:rPr>
              <a:t>cambiar</a:t>
            </a:r>
            <a:r>
              <a:rPr lang="en-US" b="1" dirty="0">
                <a:latin typeface="Arial Black" pitchFamily="34" charset="0"/>
              </a:rPr>
              <a:t>, </a:t>
            </a:r>
            <a:r>
              <a:rPr lang="en-US" b="1" dirty="0" err="1">
                <a:latin typeface="Arial Black" pitchFamily="34" charset="0"/>
              </a:rPr>
              <a:t>enderezar</a:t>
            </a:r>
            <a:r>
              <a:rPr lang="en-US" b="1" dirty="0">
                <a:latin typeface="Arial Black" pitchFamily="34" charset="0"/>
              </a:rPr>
              <a:t> o </a:t>
            </a:r>
            <a:r>
              <a:rPr lang="en-US" b="1" dirty="0" err="1">
                <a:latin typeface="Arial Black" pitchFamily="34" charset="0"/>
              </a:rPr>
              <a:t>corregir</a:t>
            </a:r>
            <a:r>
              <a:rPr lang="en-US" b="1" dirty="0">
                <a:latin typeface="Arial Black" pitchFamily="34" charset="0"/>
              </a:rPr>
              <a:t> para ser </a:t>
            </a:r>
            <a:r>
              <a:rPr lang="en-US" b="1" dirty="0" err="1">
                <a:latin typeface="Arial Black" pitchFamily="34" charset="0"/>
              </a:rPr>
              <a:t>también</a:t>
            </a:r>
            <a:r>
              <a:rPr lang="en-US" b="1" dirty="0">
                <a:latin typeface="Arial Black" pitchFamily="34" charset="0"/>
              </a:rPr>
              <a:t> un </a:t>
            </a:r>
            <a:r>
              <a:rPr lang="en-US" b="1" dirty="0" err="1">
                <a:latin typeface="Arial Black" pitchFamily="34" charset="0"/>
              </a:rPr>
              <a:t>testigo</a:t>
            </a:r>
            <a:r>
              <a:rPr lang="en-US" b="1" dirty="0">
                <a:latin typeface="Arial Black" pitchFamily="34" charset="0"/>
              </a:rPr>
              <a:t> de luz?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3F865D-BFF4-48F0-ABCD-D72F1C35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3" y="511104"/>
            <a:ext cx="3066657" cy="1730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152421-5220-4A9F-8AED-D7FE3C241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60" y="2416477"/>
            <a:ext cx="2895221" cy="1610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77AFDC-F9BF-4774-8551-18D9D681125B}"/>
              </a:ext>
            </a:extLst>
          </p:cNvPr>
          <p:cNvSpPr txBox="1"/>
          <p:nvPr/>
        </p:nvSpPr>
        <p:spPr>
          <a:xfrm>
            <a:off x="3221181" y="2374179"/>
            <a:ext cx="578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Juan dice que </a:t>
            </a:r>
            <a:r>
              <a:rPr lang="en-US" sz="2000" dirty="0" err="1">
                <a:latin typeface="Arial Black" pitchFamily="34" charset="0"/>
              </a:rPr>
              <a:t>detrás</a:t>
            </a:r>
            <a:r>
              <a:rPr lang="en-US" sz="2000" dirty="0">
                <a:latin typeface="Arial Black" pitchFamily="34" charset="0"/>
              </a:rPr>
              <a:t> de </a:t>
            </a:r>
            <a:r>
              <a:rPr lang="en-US" sz="2000" dirty="0" err="1">
                <a:latin typeface="Arial Black" pitchFamily="34" charset="0"/>
              </a:rPr>
              <a:t>él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viene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alguien</a:t>
            </a:r>
            <a:r>
              <a:rPr lang="en-US" sz="2000" dirty="0">
                <a:latin typeface="Arial Black" pitchFamily="34" charset="0"/>
              </a:rPr>
              <a:t> a </a:t>
            </a:r>
            <a:r>
              <a:rPr lang="en-US" sz="2000" dirty="0" err="1">
                <a:latin typeface="Arial Black" pitchFamily="34" charset="0"/>
              </a:rPr>
              <a:t>quien</a:t>
            </a:r>
            <a:r>
              <a:rPr lang="en-US" sz="2000" dirty="0">
                <a:latin typeface="Arial Black" pitchFamily="34" charset="0"/>
              </a:rPr>
              <a:t> no es </a:t>
            </a:r>
            <a:r>
              <a:rPr lang="en-US" sz="2000" dirty="0" err="1">
                <a:latin typeface="Arial Black" pitchFamily="34" charset="0"/>
              </a:rPr>
              <a:t>digno</a:t>
            </a:r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err="1">
                <a:latin typeface="Arial Black" pitchFamily="34" charset="0"/>
              </a:rPr>
              <a:t>ni</a:t>
            </a:r>
            <a:r>
              <a:rPr lang="en-US" sz="2000" dirty="0">
                <a:latin typeface="Arial Black" pitchFamily="34" charset="0"/>
              </a:rPr>
              <a:t> de </a:t>
            </a:r>
            <a:r>
              <a:rPr lang="en-US" sz="2000" dirty="0" err="1">
                <a:latin typeface="Arial Black" pitchFamily="34" charset="0"/>
              </a:rPr>
              <a:t>desatarle</a:t>
            </a:r>
            <a:r>
              <a:rPr lang="en-US" sz="2000" dirty="0">
                <a:latin typeface="Arial Black" pitchFamily="34" charset="0"/>
              </a:rPr>
              <a:t> la </a:t>
            </a:r>
            <a:r>
              <a:rPr lang="en-US" sz="2000" dirty="0" err="1">
                <a:latin typeface="Arial Black" pitchFamily="34" charset="0"/>
              </a:rPr>
              <a:t>correo</a:t>
            </a:r>
            <a:r>
              <a:rPr lang="en-US" sz="2000" dirty="0">
                <a:latin typeface="Arial Black" pitchFamily="34" charset="0"/>
              </a:rPr>
              <a:t> de los </a:t>
            </a:r>
            <a:r>
              <a:rPr lang="en-US" sz="2000" dirty="0" err="1">
                <a:latin typeface="Arial Black" pitchFamily="34" charset="0"/>
              </a:rPr>
              <a:t>zapatos</a:t>
            </a:r>
            <a:r>
              <a:rPr lang="en-US" sz="2000" dirty="0">
                <a:latin typeface="Arial Black" pitchFamily="34" charset="0"/>
              </a:rPr>
              <a:t> ¿A </a:t>
            </a:r>
            <a:r>
              <a:rPr lang="en-US" sz="2000" dirty="0" err="1">
                <a:latin typeface="Arial Black" pitchFamily="34" charset="0"/>
              </a:rPr>
              <a:t>quién</a:t>
            </a:r>
            <a:r>
              <a:rPr lang="en-US" sz="2000" dirty="0">
                <a:latin typeface="Arial Black" pitchFamily="34" charset="0"/>
              </a:rPr>
              <a:t> se </a:t>
            </a:r>
            <a:r>
              <a:rPr lang="en-US" sz="2000" dirty="0" err="1">
                <a:latin typeface="Arial Black" pitchFamily="34" charset="0"/>
              </a:rPr>
              <a:t>refiere</a:t>
            </a:r>
            <a:r>
              <a:rPr lang="en-US" sz="2000" dirty="0">
                <a:latin typeface="Arial Black" pitchFamily="34" charset="0"/>
              </a:rPr>
              <a:t>?</a:t>
            </a:r>
            <a:endParaRPr lang="en-US" sz="2000" b="1" dirty="0">
              <a:latin typeface="Arial Black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0B982-7F3B-49B9-BEE1-9DA8F28ACE2D}"/>
              </a:ext>
            </a:extLst>
          </p:cNvPr>
          <p:cNvSpPr txBox="1"/>
          <p:nvPr/>
        </p:nvSpPr>
        <p:spPr>
          <a:xfrm>
            <a:off x="175066" y="4911195"/>
            <a:ext cx="879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Orar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perdonar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ayudar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más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casa o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en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la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escuela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decir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la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verdad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siendo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amable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etc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038CEA-23C4-427D-9B41-66AE0C5099DC}"/>
              </a:ext>
            </a:extLst>
          </p:cNvPr>
          <p:cNvSpPr txBox="1"/>
          <p:nvPr/>
        </p:nvSpPr>
        <p:spPr>
          <a:xfrm>
            <a:off x="3281347" y="3734562"/>
            <a:ext cx="5782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Se </a:t>
            </a:r>
            <a:r>
              <a:rPr lang="en-US" sz="2000" dirty="0" err="1">
                <a:solidFill>
                  <a:srgbClr val="FF0000"/>
                </a:solidFill>
                <a:latin typeface="Arial Black" pitchFamily="34" charset="0"/>
              </a:rPr>
              <a:t>refiere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a Jesús.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3BA76-CF5A-42FB-B4BB-D1B230899860}"/>
              </a:ext>
            </a:extLst>
          </p:cNvPr>
          <p:cNvSpPr txBox="1"/>
          <p:nvPr/>
        </p:nvSpPr>
        <p:spPr>
          <a:xfrm>
            <a:off x="133743" y="6185236"/>
            <a:ext cx="879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Respuestas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libres</a:t>
            </a: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17" grpId="0"/>
      <p:bldP spid="18" grpId="0"/>
      <p:bldP spid="13" grpId="0" build="allAtOnce"/>
      <p:bldP spid="19" grpId="0" build="allAtOnce"/>
      <p:bldP spid="20" grpId="0" build="allAtOnce"/>
      <p:bldP spid="2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ÓMO DAR CLASE DE RELIGIÓN&#10;6-7 AÑOS&#10; ">
            <a:extLst>
              <a:ext uri="{FF2B5EF4-FFF2-40B4-BE49-F238E27FC236}">
                <a16:creationId xmlns:a16="http://schemas.microsoft.com/office/drawing/2014/main" id="{F854A02D-F9FE-4DA5-A838-89B28ACC5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30969" r="9639" b="1267"/>
          <a:stretch/>
        </p:blipFill>
        <p:spPr bwMode="auto">
          <a:xfrm>
            <a:off x="304800" y="1524000"/>
            <a:ext cx="8153399" cy="45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 Black" pitchFamily="34" charset="0"/>
              </a:rPr>
              <a:t>ACTIVIDAD</a:t>
            </a:r>
            <a:endParaRPr lang="en-US" sz="3600" b="1" dirty="0">
              <a:latin typeface="Arial Black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A8CFD-512F-49CA-8A48-85D215E97C4F}"/>
              </a:ext>
            </a:extLst>
          </p:cNvPr>
          <p:cNvSpPr txBox="1"/>
          <p:nvPr/>
        </p:nvSpPr>
        <p:spPr>
          <a:xfrm>
            <a:off x="1069181" y="1859340"/>
            <a:ext cx="7005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 Black" pitchFamily="34" charset="0"/>
              </a:rPr>
              <a:t>Aquí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tienes</a:t>
            </a:r>
            <a:r>
              <a:rPr lang="en-US" sz="2400" b="1" dirty="0">
                <a:latin typeface="Arial Black" pitchFamily="34" charset="0"/>
              </a:rPr>
              <a:t> una </a:t>
            </a:r>
            <a:r>
              <a:rPr lang="en-US" sz="2400" b="1" dirty="0" err="1">
                <a:latin typeface="Arial Black" pitchFamily="34" charset="0"/>
              </a:rPr>
              <a:t>receta</a:t>
            </a:r>
            <a:r>
              <a:rPr lang="en-US" sz="2400" b="1" dirty="0">
                <a:latin typeface="Arial Black" pitchFamily="34" charset="0"/>
              </a:rPr>
              <a:t> de </a:t>
            </a:r>
            <a:r>
              <a:rPr lang="en-US" sz="2400" b="1" dirty="0" err="1">
                <a:latin typeface="Arial Black" pitchFamily="34" charset="0"/>
              </a:rPr>
              <a:t>Adviento</a:t>
            </a:r>
            <a:r>
              <a:rPr lang="en-US" sz="2400" b="1" dirty="0">
                <a:latin typeface="Arial Black" pitchFamily="34" charset="0"/>
              </a:rPr>
              <a:t>. </a:t>
            </a:r>
            <a:r>
              <a:rPr lang="en-US" sz="2400" b="1" dirty="0" err="1">
                <a:latin typeface="Arial Black" pitchFamily="34" charset="0"/>
              </a:rPr>
              <a:t>Deberás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colocar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todos</a:t>
            </a:r>
            <a:r>
              <a:rPr lang="en-US" sz="2400" b="1" dirty="0">
                <a:latin typeface="Arial Black" pitchFamily="34" charset="0"/>
              </a:rPr>
              <a:t> los </a:t>
            </a:r>
            <a:r>
              <a:rPr lang="en-US" sz="2400" b="1" dirty="0" err="1">
                <a:latin typeface="Arial Black" pitchFamily="34" charset="0"/>
              </a:rPr>
              <a:t>ingredientes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necesarios</a:t>
            </a:r>
            <a:r>
              <a:rPr lang="en-US" sz="2400" b="1" dirty="0">
                <a:latin typeface="Arial Black" pitchFamily="34" charset="0"/>
              </a:rPr>
              <a:t> para </a:t>
            </a:r>
            <a:r>
              <a:rPr lang="en-US" sz="2400" b="1" dirty="0" err="1">
                <a:latin typeface="Arial Black" pitchFamily="34" charset="0"/>
              </a:rPr>
              <a:t>preparar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tu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corazón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en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este</a:t>
            </a:r>
            <a:r>
              <a:rPr lang="en-US" sz="2400" b="1" dirty="0">
                <a:latin typeface="Arial Black" pitchFamily="34" charset="0"/>
              </a:rPr>
              <a:t> </a:t>
            </a:r>
            <a:r>
              <a:rPr lang="en-US" sz="2400" b="1" dirty="0" err="1">
                <a:latin typeface="Arial Black" pitchFamily="34" charset="0"/>
              </a:rPr>
              <a:t>Adviento</a:t>
            </a:r>
            <a:r>
              <a:rPr lang="en-US" sz="2400" b="1" dirty="0">
                <a:latin typeface="Arial Black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BAE41-041C-447D-B186-0A1FA20D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714750"/>
            <a:ext cx="42005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45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591">
              <a:schemeClr val="accent6">
                <a:lumMod val="60000"/>
                <a:lumOff val="40000"/>
              </a:schemeClr>
            </a:gs>
            <a:gs pos="67182">
              <a:srgbClr val="B7C2D3"/>
            </a:gs>
            <a:gs pos="60365">
              <a:srgbClr val="BDBEC5"/>
            </a:gs>
            <a:gs pos="46731">
              <a:srgbClr val="CAB5A8"/>
            </a:gs>
            <a:gs pos="19462">
              <a:srgbClr val="E4A36F"/>
            </a:gs>
            <a:gs pos="0">
              <a:srgbClr val="FF0000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35387">
              <a:schemeClr val="accent6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515949-A835-4FF3-87DE-9F930C919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094" y="57067"/>
            <a:ext cx="5063336" cy="6812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97944-AA36-4039-AFD3-D1CBF095E14C}"/>
              </a:ext>
            </a:extLst>
          </p:cNvPr>
          <p:cNvSpPr txBox="1"/>
          <p:nvPr/>
        </p:nvSpPr>
        <p:spPr>
          <a:xfrm>
            <a:off x="3648324" y="4270872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5D3B4-6DA6-471B-9673-982D499DA84B}"/>
              </a:ext>
            </a:extLst>
          </p:cNvPr>
          <p:cNvSpPr txBox="1"/>
          <p:nvPr/>
        </p:nvSpPr>
        <p:spPr>
          <a:xfrm>
            <a:off x="4060628" y="4278216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F8BE6-34F2-4A0C-9164-C871C3EC660C}"/>
              </a:ext>
            </a:extLst>
          </p:cNvPr>
          <p:cNvSpPr txBox="1"/>
          <p:nvPr/>
        </p:nvSpPr>
        <p:spPr>
          <a:xfrm>
            <a:off x="4618824" y="425067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04C20-195A-4340-A137-D286B821DCB1}"/>
              </a:ext>
            </a:extLst>
          </p:cNvPr>
          <p:cNvSpPr txBox="1"/>
          <p:nvPr/>
        </p:nvSpPr>
        <p:spPr>
          <a:xfrm>
            <a:off x="4999824" y="425067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20DDD-8DE0-46B4-89D2-376C7FD1A7FC}"/>
              </a:ext>
            </a:extLst>
          </p:cNvPr>
          <p:cNvSpPr txBox="1"/>
          <p:nvPr/>
        </p:nvSpPr>
        <p:spPr>
          <a:xfrm>
            <a:off x="5266524" y="425067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722A97-4268-4D75-8E1F-31287275B6D0}"/>
              </a:ext>
            </a:extLst>
          </p:cNvPr>
          <p:cNvSpPr txBox="1"/>
          <p:nvPr/>
        </p:nvSpPr>
        <p:spPr>
          <a:xfrm>
            <a:off x="5582805" y="425067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55D4BB-4F30-46AB-9215-64B845E9DE86}"/>
              </a:ext>
            </a:extLst>
          </p:cNvPr>
          <p:cNvSpPr txBox="1"/>
          <p:nvPr/>
        </p:nvSpPr>
        <p:spPr>
          <a:xfrm>
            <a:off x="4102371" y="548435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9CAB23-0764-407C-9C43-31710EF32878}"/>
              </a:ext>
            </a:extLst>
          </p:cNvPr>
          <p:cNvSpPr txBox="1"/>
          <p:nvPr/>
        </p:nvSpPr>
        <p:spPr>
          <a:xfrm>
            <a:off x="3764956" y="4616521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E105DB-CA1B-41EF-9D5A-AF2F557F0FEA}"/>
              </a:ext>
            </a:extLst>
          </p:cNvPr>
          <p:cNvSpPr txBox="1"/>
          <p:nvPr/>
        </p:nvSpPr>
        <p:spPr>
          <a:xfrm>
            <a:off x="4598762" y="549531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E757A-8174-4DF6-B103-53B647BFAAA5}"/>
              </a:ext>
            </a:extLst>
          </p:cNvPr>
          <p:cNvSpPr txBox="1"/>
          <p:nvPr/>
        </p:nvSpPr>
        <p:spPr>
          <a:xfrm>
            <a:off x="5226830" y="549531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5D544-F3C8-4F76-AE4C-9664D941FED4}"/>
              </a:ext>
            </a:extLst>
          </p:cNvPr>
          <p:cNvSpPr txBox="1"/>
          <p:nvPr/>
        </p:nvSpPr>
        <p:spPr>
          <a:xfrm>
            <a:off x="5566359" y="5485731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DFD79-FA29-46D7-A232-92307E94BD72}"/>
              </a:ext>
            </a:extLst>
          </p:cNvPr>
          <p:cNvSpPr txBox="1"/>
          <p:nvPr/>
        </p:nvSpPr>
        <p:spPr>
          <a:xfrm>
            <a:off x="4604361" y="4898156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DCC2D-F341-42F3-BC03-296E3371B31B}"/>
              </a:ext>
            </a:extLst>
          </p:cNvPr>
          <p:cNvSpPr txBox="1"/>
          <p:nvPr/>
        </p:nvSpPr>
        <p:spPr>
          <a:xfrm>
            <a:off x="4918110" y="4898156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470DC0-D90C-4B98-8BB9-6E2859A36A49}"/>
              </a:ext>
            </a:extLst>
          </p:cNvPr>
          <p:cNvSpPr txBox="1"/>
          <p:nvPr/>
        </p:nvSpPr>
        <p:spPr>
          <a:xfrm>
            <a:off x="5231058" y="4899823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46AAC4-5030-47FD-93E7-A5EDD62CFE1E}"/>
              </a:ext>
            </a:extLst>
          </p:cNvPr>
          <p:cNvSpPr txBox="1"/>
          <p:nvPr/>
        </p:nvSpPr>
        <p:spPr>
          <a:xfrm>
            <a:off x="5566359" y="4885091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629C5-4C2A-4D95-906F-2BD9125E5870}"/>
              </a:ext>
            </a:extLst>
          </p:cNvPr>
          <p:cNvSpPr txBox="1"/>
          <p:nvPr/>
        </p:nvSpPr>
        <p:spPr>
          <a:xfrm>
            <a:off x="5854898" y="4908792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D07A5B-5222-4861-9845-F89B0388C517}"/>
              </a:ext>
            </a:extLst>
          </p:cNvPr>
          <p:cNvSpPr txBox="1"/>
          <p:nvPr/>
        </p:nvSpPr>
        <p:spPr>
          <a:xfrm>
            <a:off x="2813138" y="5223978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D6A725-752D-4DDF-AB70-2E517B9DEBA1}"/>
              </a:ext>
            </a:extLst>
          </p:cNvPr>
          <p:cNvSpPr txBox="1"/>
          <p:nvPr/>
        </p:nvSpPr>
        <p:spPr>
          <a:xfrm>
            <a:off x="3148439" y="5223978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3B6EAE-FAF2-454F-B363-0DECB40CCFE9}"/>
              </a:ext>
            </a:extLst>
          </p:cNvPr>
          <p:cNvSpPr txBox="1"/>
          <p:nvPr/>
        </p:nvSpPr>
        <p:spPr>
          <a:xfrm>
            <a:off x="3469891" y="5223978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F21C1B-D399-42A1-BD8C-6BFC4E9D2476}"/>
              </a:ext>
            </a:extLst>
          </p:cNvPr>
          <p:cNvSpPr txBox="1"/>
          <p:nvPr/>
        </p:nvSpPr>
        <p:spPr>
          <a:xfrm>
            <a:off x="3779945" y="5223978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EAFBBC-0546-448C-BC01-05488BA12B46}"/>
              </a:ext>
            </a:extLst>
          </p:cNvPr>
          <p:cNvSpPr txBox="1"/>
          <p:nvPr/>
        </p:nvSpPr>
        <p:spPr>
          <a:xfrm>
            <a:off x="4107970" y="5223978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CB3B42-A4B6-49D9-81EA-6712F23A5085}"/>
              </a:ext>
            </a:extLst>
          </p:cNvPr>
          <p:cNvSpPr txBox="1"/>
          <p:nvPr/>
        </p:nvSpPr>
        <p:spPr>
          <a:xfrm>
            <a:off x="4598762" y="5228889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768120-C22E-4F5A-99A8-17B6AD379513}"/>
              </a:ext>
            </a:extLst>
          </p:cNvPr>
          <p:cNvSpPr txBox="1"/>
          <p:nvPr/>
        </p:nvSpPr>
        <p:spPr>
          <a:xfrm>
            <a:off x="3052290" y="57912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999965-0616-4D88-8BC4-1DD5BEC704E4}"/>
              </a:ext>
            </a:extLst>
          </p:cNvPr>
          <p:cNvSpPr txBox="1"/>
          <p:nvPr/>
        </p:nvSpPr>
        <p:spPr>
          <a:xfrm>
            <a:off x="3434704" y="57912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147653-D53B-49BD-AAD5-B71C824E318F}"/>
              </a:ext>
            </a:extLst>
          </p:cNvPr>
          <p:cNvSpPr txBox="1"/>
          <p:nvPr/>
        </p:nvSpPr>
        <p:spPr>
          <a:xfrm>
            <a:off x="3728064" y="57912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2C9905-5A6A-4F37-B4B0-03B4F2EE9D88}"/>
              </a:ext>
            </a:extLst>
          </p:cNvPr>
          <p:cNvSpPr txBox="1"/>
          <p:nvPr/>
        </p:nvSpPr>
        <p:spPr>
          <a:xfrm>
            <a:off x="4021424" y="57912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7549E-0563-4374-BBE4-A7FEBDB92669}"/>
              </a:ext>
            </a:extLst>
          </p:cNvPr>
          <p:cNvSpPr txBox="1"/>
          <p:nvPr/>
        </p:nvSpPr>
        <p:spPr>
          <a:xfrm>
            <a:off x="4579699" y="579242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E5F41F-5716-4823-826E-BEE989B5B2CC}"/>
              </a:ext>
            </a:extLst>
          </p:cNvPr>
          <p:cNvSpPr txBox="1"/>
          <p:nvPr/>
        </p:nvSpPr>
        <p:spPr>
          <a:xfrm>
            <a:off x="4885524" y="57912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41502D-E984-44DD-8959-58A55D74A2A4}"/>
              </a:ext>
            </a:extLst>
          </p:cNvPr>
          <p:cNvSpPr txBox="1"/>
          <p:nvPr/>
        </p:nvSpPr>
        <p:spPr>
          <a:xfrm>
            <a:off x="5256204" y="579120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FCBE97-9269-494C-A2EB-B553C2AEF034}"/>
              </a:ext>
            </a:extLst>
          </p:cNvPr>
          <p:cNvSpPr txBox="1"/>
          <p:nvPr/>
        </p:nvSpPr>
        <p:spPr>
          <a:xfrm>
            <a:off x="2476579" y="607689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4A58F-E816-423C-B748-B6418412BC2A}"/>
              </a:ext>
            </a:extLst>
          </p:cNvPr>
          <p:cNvSpPr txBox="1"/>
          <p:nvPr/>
        </p:nvSpPr>
        <p:spPr>
          <a:xfrm>
            <a:off x="2758199" y="607689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53C956-65DE-4A69-ACF7-2EC4EF14FD1B}"/>
              </a:ext>
            </a:extLst>
          </p:cNvPr>
          <p:cNvSpPr txBox="1"/>
          <p:nvPr/>
        </p:nvSpPr>
        <p:spPr>
          <a:xfrm>
            <a:off x="3122259" y="607689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410F09-1F23-4CA6-898D-00725B7C93BF}"/>
              </a:ext>
            </a:extLst>
          </p:cNvPr>
          <p:cNvSpPr txBox="1"/>
          <p:nvPr/>
        </p:nvSpPr>
        <p:spPr>
          <a:xfrm>
            <a:off x="3419724" y="6082387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091990-2368-447D-9BC5-1F89B2EE0794}"/>
              </a:ext>
            </a:extLst>
          </p:cNvPr>
          <p:cNvSpPr txBox="1"/>
          <p:nvPr/>
        </p:nvSpPr>
        <p:spPr>
          <a:xfrm>
            <a:off x="3758174" y="607689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7082E7-3327-4334-AE4D-8CD02E24CF80}"/>
              </a:ext>
            </a:extLst>
          </p:cNvPr>
          <p:cNvSpPr txBox="1"/>
          <p:nvPr/>
        </p:nvSpPr>
        <p:spPr>
          <a:xfrm>
            <a:off x="4067943" y="607672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D774DF-E4BA-4F76-9661-3F3AAE83115A}"/>
              </a:ext>
            </a:extLst>
          </p:cNvPr>
          <p:cNvSpPr txBox="1"/>
          <p:nvPr/>
        </p:nvSpPr>
        <p:spPr>
          <a:xfrm>
            <a:off x="4618312" y="6087979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FCC922-A804-4BC9-A5E8-2BBD29F8BFE8}"/>
              </a:ext>
            </a:extLst>
          </p:cNvPr>
          <p:cNvSpPr txBox="1"/>
          <p:nvPr/>
        </p:nvSpPr>
        <p:spPr>
          <a:xfrm>
            <a:off x="4889203" y="6073004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D30EB6-9E43-47B1-BC57-BA90430A5235}"/>
              </a:ext>
            </a:extLst>
          </p:cNvPr>
          <p:cNvSpPr txBox="1"/>
          <p:nvPr/>
        </p:nvSpPr>
        <p:spPr>
          <a:xfrm>
            <a:off x="3758174" y="6351394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9C7B1D-0A53-435B-9AF9-7EAE76C9E688}"/>
              </a:ext>
            </a:extLst>
          </p:cNvPr>
          <p:cNvSpPr txBox="1"/>
          <p:nvPr/>
        </p:nvSpPr>
        <p:spPr>
          <a:xfrm>
            <a:off x="4079943" y="6351394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746234-6916-4800-B3FF-3BBF2CC5E8D5}"/>
              </a:ext>
            </a:extLst>
          </p:cNvPr>
          <p:cNvSpPr txBox="1"/>
          <p:nvPr/>
        </p:nvSpPr>
        <p:spPr>
          <a:xfrm>
            <a:off x="4656924" y="633535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FFA218-AA39-48EA-99C7-14522554D57A}"/>
              </a:ext>
            </a:extLst>
          </p:cNvPr>
          <p:cNvSpPr txBox="1"/>
          <p:nvPr/>
        </p:nvSpPr>
        <p:spPr>
          <a:xfrm>
            <a:off x="3449676" y="4616521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F97700-C46B-4874-9706-CD60AF53C8B3}"/>
              </a:ext>
            </a:extLst>
          </p:cNvPr>
          <p:cNvSpPr txBox="1"/>
          <p:nvPr/>
        </p:nvSpPr>
        <p:spPr>
          <a:xfrm>
            <a:off x="4104476" y="463835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828A9F-3BDD-4A39-83EF-B4CCDF6E9C01}"/>
              </a:ext>
            </a:extLst>
          </p:cNvPr>
          <p:cNvSpPr txBox="1"/>
          <p:nvPr/>
        </p:nvSpPr>
        <p:spPr>
          <a:xfrm>
            <a:off x="4655451" y="4614156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F4BE14-89B1-4B6C-9FD5-3A3AD8A8DC20}"/>
              </a:ext>
            </a:extLst>
          </p:cNvPr>
          <p:cNvSpPr txBox="1"/>
          <p:nvPr/>
        </p:nvSpPr>
        <p:spPr>
          <a:xfrm>
            <a:off x="4919138" y="4615028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9EF0F1-C2DB-423B-B38B-D3B1BECD45C1}"/>
              </a:ext>
            </a:extLst>
          </p:cNvPr>
          <p:cNvSpPr txBox="1"/>
          <p:nvPr/>
        </p:nvSpPr>
        <p:spPr>
          <a:xfrm>
            <a:off x="4909374" y="5485227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475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 Black" pitchFamily="34" charset="0"/>
              </a:rPr>
              <a:t>Jesús, </a:t>
            </a:r>
          </a:p>
          <a:p>
            <a:endParaRPr lang="es-ES" dirty="0">
              <a:latin typeface="Arial Black" pitchFamily="34" charset="0"/>
            </a:endParaRPr>
          </a:p>
          <a:p>
            <a:pPr algn="just"/>
            <a:r>
              <a:rPr lang="es-ES" dirty="0">
                <a:latin typeface="Arial Black" pitchFamily="34" charset="0"/>
              </a:rPr>
              <a:t>Señor, dame un corazón humilde para siempre buscarte, siembre amarte, siempre pedirte perdón. Ayúdame a ser testigo de Tu luz con mi vida y con mis palabras para ayudar a construir Tu Reino.  Amén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>
              <a:latin typeface="Arial Black" pitchFamily="34" charset="0"/>
            </a:endParaRPr>
          </a:p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Canción</a:t>
            </a:r>
            <a:r>
              <a:rPr lang="es-ES" dirty="0"/>
              <a:t>: </a:t>
            </a:r>
          </a:p>
          <a:p>
            <a:r>
              <a:rPr lang="es-ES" dirty="0"/>
              <a:t>Preparando el camino a Jesús.</a:t>
            </a:r>
          </a:p>
          <a:p>
            <a:pPr algn="l"/>
            <a:r>
              <a:rPr lang="es-ES" b="0" i="0" dirty="0">
                <a:effectLst/>
                <a:latin typeface="Roboto"/>
              </a:rPr>
              <a:t>https://www.youtube.com/watch?v=4x_cFyR9Ixg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5" name="Picture 2" descr="CLASE ROQUITAS: EL TEMPLO ES UN LUGAR PARA OR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143000"/>
            <a:ext cx="3371850" cy="4524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9EDFF4B-7338-40A2-9DBF-E858539F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3" y="0"/>
            <a:ext cx="6891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2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1905000" y="171716"/>
            <a:ext cx="594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Inmaculada Concepción de María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4CB57-B2A8-440F-BB85-BD92665A2760}"/>
              </a:ext>
            </a:extLst>
          </p:cNvPr>
          <p:cNvSpPr txBox="1"/>
          <p:nvPr/>
        </p:nvSpPr>
        <p:spPr>
          <a:xfrm>
            <a:off x="2872320" y="71571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significa</a:t>
            </a:r>
            <a:r>
              <a:rPr lang="en-US" b="1" dirty="0"/>
              <a:t> la palabra “</a:t>
            </a:r>
            <a:r>
              <a:rPr lang="en-US" b="1" dirty="0" err="1"/>
              <a:t>concepción</a:t>
            </a:r>
            <a:r>
              <a:rPr lang="en-US" b="1" dirty="0"/>
              <a:t>”?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4BB2E-13EF-4ADA-BA2C-668E74D22772}"/>
              </a:ext>
            </a:extLst>
          </p:cNvPr>
          <p:cNvSpPr txBox="1"/>
          <p:nvPr/>
        </p:nvSpPr>
        <p:spPr>
          <a:xfrm>
            <a:off x="533400" y="5362845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Joaquín y Ana, </a:t>
            </a:r>
            <a:r>
              <a:rPr lang="en-US" sz="2000" dirty="0" err="1"/>
              <a:t>fueron</a:t>
            </a:r>
            <a:r>
              <a:rPr lang="en-US" sz="2000" dirty="0"/>
              <a:t> los padres de la Virgen María. Ana </a:t>
            </a:r>
            <a:r>
              <a:rPr lang="en-US" sz="2000" dirty="0" err="1"/>
              <a:t>ya</a:t>
            </a:r>
            <a:r>
              <a:rPr lang="en-US" sz="2000" dirty="0"/>
              <a:t> era </a:t>
            </a:r>
            <a:r>
              <a:rPr lang="en-US" sz="2000" dirty="0" err="1"/>
              <a:t>anciana</a:t>
            </a:r>
            <a:r>
              <a:rPr lang="en-US" sz="2000" dirty="0"/>
              <a:t> y no </a:t>
            </a:r>
            <a:r>
              <a:rPr lang="en-US" sz="2000" dirty="0" err="1"/>
              <a:t>podía</a:t>
            </a:r>
            <a:r>
              <a:rPr lang="en-US" sz="2000" dirty="0"/>
              <a:t> </a:t>
            </a:r>
            <a:r>
              <a:rPr lang="en-US" sz="2000" dirty="0" err="1"/>
              <a:t>tener</a:t>
            </a:r>
            <a:r>
              <a:rPr lang="en-US" sz="2000" dirty="0"/>
              <a:t> </a:t>
            </a:r>
            <a:r>
              <a:rPr lang="en-US" sz="2000" dirty="0" err="1"/>
              <a:t>hijos</a:t>
            </a:r>
            <a:r>
              <a:rPr lang="en-US" sz="2000" dirty="0"/>
              <a:t>, lo </a:t>
            </a:r>
            <a:r>
              <a:rPr lang="en-US" sz="2000" dirty="0" err="1"/>
              <a:t>cual</a:t>
            </a:r>
            <a:r>
              <a:rPr lang="en-US" sz="2000" dirty="0"/>
              <a:t> era </a:t>
            </a:r>
            <a:r>
              <a:rPr lang="en-US" sz="2000" dirty="0" err="1"/>
              <a:t>muy</a:t>
            </a:r>
            <a:r>
              <a:rPr lang="en-US" sz="2000" dirty="0"/>
              <a:t> mal visto por el pueblo </a:t>
            </a:r>
            <a:r>
              <a:rPr lang="en-US" sz="2000" dirty="0" err="1"/>
              <a:t>judío</a:t>
            </a:r>
            <a:r>
              <a:rPr lang="en-US" sz="2000" dirty="0"/>
              <a:t>. Joaquín y Ana, </a:t>
            </a:r>
            <a:r>
              <a:rPr lang="en-US" sz="2000" dirty="0" err="1"/>
              <a:t>oraron</a:t>
            </a:r>
            <a:r>
              <a:rPr lang="en-US" sz="2000" dirty="0"/>
              <a:t> con </a:t>
            </a:r>
            <a:r>
              <a:rPr lang="en-US" sz="2000" dirty="0" err="1"/>
              <a:t>mucha</a:t>
            </a:r>
            <a:r>
              <a:rPr lang="en-US" sz="2000" dirty="0"/>
              <a:t> </a:t>
            </a:r>
            <a:r>
              <a:rPr lang="en-US" sz="2000" dirty="0" err="1"/>
              <a:t>fe</a:t>
            </a:r>
            <a:r>
              <a:rPr lang="en-US" sz="2000" dirty="0"/>
              <a:t> e </a:t>
            </a:r>
            <a:r>
              <a:rPr lang="en-US" sz="2000" dirty="0" err="1"/>
              <a:t>hicieron</a:t>
            </a:r>
            <a:r>
              <a:rPr lang="en-US" sz="2000" dirty="0"/>
              <a:t> </a:t>
            </a:r>
            <a:r>
              <a:rPr lang="en-US" sz="2000" dirty="0" err="1"/>
              <a:t>sacrificios</a:t>
            </a:r>
            <a:r>
              <a:rPr lang="en-US" sz="2000" dirty="0"/>
              <a:t>. Un día, un </a:t>
            </a:r>
            <a:r>
              <a:rPr lang="en-US" sz="2000" dirty="0" err="1"/>
              <a:t>ángel</a:t>
            </a:r>
            <a:r>
              <a:rPr lang="en-US" sz="2000" dirty="0"/>
              <a:t> se le </a:t>
            </a:r>
            <a:r>
              <a:rPr lang="en-US" sz="2000" dirty="0" err="1"/>
              <a:t>apareció</a:t>
            </a:r>
            <a:r>
              <a:rPr lang="en-US" sz="2000" dirty="0"/>
              <a:t> a Ana y le </a:t>
            </a:r>
            <a:r>
              <a:rPr lang="en-US" sz="2000" dirty="0" err="1"/>
              <a:t>dijo</a:t>
            </a:r>
            <a:r>
              <a:rPr lang="en-US" sz="2000" dirty="0"/>
              <a:t> que Dios </a:t>
            </a:r>
            <a:r>
              <a:rPr lang="en-US" sz="2000" dirty="0" err="1"/>
              <a:t>había</a:t>
            </a:r>
            <a:r>
              <a:rPr lang="en-US" sz="2000" dirty="0"/>
              <a:t> </a:t>
            </a:r>
            <a:r>
              <a:rPr lang="en-US" sz="2000" dirty="0" err="1"/>
              <a:t>mirado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tristeza y le </a:t>
            </a:r>
            <a:r>
              <a:rPr lang="en-US" sz="2000" dirty="0" err="1"/>
              <a:t>anunció</a:t>
            </a:r>
            <a:r>
              <a:rPr lang="en-US" sz="2000" dirty="0"/>
              <a:t> que </a:t>
            </a:r>
            <a:r>
              <a:rPr lang="en-US" sz="2000" dirty="0" err="1"/>
              <a:t>sería</a:t>
            </a:r>
            <a:r>
              <a:rPr lang="en-US" sz="2000" dirty="0"/>
              <a:t> </a:t>
            </a:r>
            <a:r>
              <a:rPr lang="en-US" sz="2000" dirty="0" err="1"/>
              <a:t>madre</a:t>
            </a:r>
            <a:r>
              <a:rPr lang="en-US" sz="2000" dirty="0"/>
              <a:t>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F1A7CA-C355-4BD7-B18B-137E2C7D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6" y="854075"/>
            <a:ext cx="2481433" cy="39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5C775C-809F-4172-9520-10CCDCFF1592}"/>
              </a:ext>
            </a:extLst>
          </p:cNvPr>
          <p:cNvSpPr txBox="1"/>
          <p:nvPr/>
        </p:nvSpPr>
        <p:spPr>
          <a:xfrm>
            <a:off x="2872320" y="1162335"/>
            <a:ext cx="56585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La </a:t>
            </a:r>
            <a:r>
              <a:rPr lang="en-US" sz="2000" dirty="0" err="1"/>
              <a:t>concepción</a:t>
            </a:r>
            <a:r>
              <a:rPr lang="en-US" sz="2000" dirty="0"/>
              <a:t> es el </a:t>
            </a:r>
            <a:r>
              <a:rPr lang="en-US" sz="2000" dirty="0" err="1"/>
              <a:t>momento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cual</a:t>
            </a:r>
            <a:r>
              <a:rPr lang="en-US" sz="2000" dirty="0"/>
              <a:t> Dios </a:t>
            </a:r>
            <a:r>
              <a:rPr lang="en-US" sz="2000" dirty="0" err="1"/>
              <a:t>crea</a:t>
            </a:r>
            <a:r>
              <a:rPr lang="en-US" sz="2000" dirty="0"/>
              <a:t> el alma. La </a:t>
            </a:r>
            <a:r>
              <a:rPr lang="en-US" sz="2000" dirty="0" err="1"/>
              <a:t>concepción</a:t>
            </a:r>
            <a:r>
              <a:rPr lang="en-US" sz="2000" dirty="0"/>
              <a:t> es el </a:t>
            </a:r>
            <a:r>
              <a:rPr lang="en-US" sz="2000" dirty="0" err="1"/>
              <a:t>momento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el que </a:t>
            </a:r>
            <a:r>
              <a:rPr lang="en-US" sz="2000" dirty="0" err="1"/>
              <a:t>comienza</a:t>
            </a:r>
            <a:r>
              <a:rPr lang="en-US" sz="2000" dirty="0"/>
              <a:t> la </a:t>
            </a:r>
            <a:r>
              <a:rPr lang="en-US" sz="2000" dirty="0" err="1"/>
              <a:t>vida</a:t>
            </a:r>
            <a:r>
              <a:rPr lang="en-US" sz="2000" dirty="0"/>
              <a:t> </a:t>
            </a:r>
            <a:r>
              <a:rPr lang="en-US" sz="2000" dirty="0" err="1"/>
              <a:t>humana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endParaRPr lang="en-US" sz="20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0D12242-93A4-4B29-95C6-BC6A194D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36" y="2300867"/>
            <a:ext cx="59055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8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1905000" y="171716"/>
            <a:ext cx="594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Inmaculada Concepción de María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4CB57-B2A8-440F-BB85-BD92665A2760}"/>
              </a:ext>
            </a:extLst>
          </p:cNvPr>
          <p:cNvSpPr txBox="1"/>
          <p:nvPr/>
        </p:nvSpPr>
        <p:spPr>
          <a:xfrm>
            <a:off x="4769427" y="720236"/>
            <a:ext cx="394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Ana </a:t>
            </a:r>
            <a:r>
              <a:rPr lang="en-US" sz="2000" dirty="0" err="1"/>
              <a:t>dió</a:t>
            </a:r>
            <a:r>
              <a:rPr lang="en-US" sz="2000" dirty="0"/>
              <a:t> a luz a una hermosa </a:t>
            </a:r>
            <a:r>
              <a:rPr lang="en-US" sz="2000" dirty="0" err="1"/>
              <a:t>hija</a:t>
            </a:r>
            <a:r>
              <a:rPr lang="en-US" sz="2000" dirty="0"/>
              <a:t> a </a:t>
            </a:r>
            <a:r>
              <a:rPr lang="en-US" sz="2000" dirty="0" err="1"/>
              <a:t>quien</a:t>
            </a:r>
            <a:r>
              <a:rPr lang="en-US" sz="2000" dirty="0"/>
              <a:t> </a:t>
            </a:r>
            <a:r>
              <a:rPr lang="en-US" sz="2000" dirty="0" err="1"/>
              <a:t>llamó</a:t>
            </a:r>
            <a:r>
              <a:rPr lang="en-US" sz="2000" dirty="0"/>
              <a:t> María.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C775C-809F-4172-9520-10CCDCFF1592}"/>
              </a:ext>
            </a:extLst>
          </p:cNvPr>
          <p:cNvSpPr txBox="1"/>
          <p:nvPr/>
        </p:nvSpPr>
        <p:spPr>
          <a:xfrm>
            <a:off x="4689785" y="1515408"/>
            <a:ext cx="4225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Esta hermosa </a:t>
            </a:r>
            <a:r>
              <a:rPr lang="en-US" sz="2000" dirty="0" err="1"/>
              <a:t>niña</a:t>
            </a:r>
            <a:r>
              <a:rPr lang="en-US" sz="2000" dirty="0"/>
              <a:t> </a:t>
            </a:r>
            <a:r>
              <a:rPr lang="en-US" sz="2000" dirty="0" err="1"/>
              <a:t>nació</a:t>
            </a:r>
            <a:r>
              <a:rPr lang="en-US" sz="2000" dirty="0"/>
              <a:t> sin el </a:t>
            </a:r>
            <a:r>
              <a:rPr lang="en-US" sz="2000" dirty="0" err="1"/>
              <a:t>Pecado</a:t>
            </a:r>
            <a:r>
              <a:rPr lang="en-US" sz="2000" dirty="0"/>
              <a:t> Original. Ella es Pura e Inmaculada </a:t>
            </a:r>
            <a:r>
              <a:rPr lang="en-US" sz="2000" dirty="0" err="1"/>
              <a:t>desde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concepción</a:t>
            </a:r>
            <a:r>
              <a:rPr lang="en-US" sz="2000" dirty="0"/>
              <a:t>. </a:t>
            </a:r>
            <a:r>
              <a:rPr lang="en-US" sz="2000" dirty="0" err="1"/>
              <a:t>Ya</a:t>
            </a:r>
            <a:r>
              <a:rPr lang="en-US" sz="2000" dirty="0"/>
              <a:t> </a:t>
            </a:r>
            <a:r>
              <a:rPr lang="en-US" sz="2000" dirty="0" err="1"/>
              <a:t>desde</a:t>
            </a:r>
            <a:r>
              <a:rPr lang="en-US" sz="2000" dirty="0"/>
              <a:t> que la Virgen María </a:t>
            </a:r>
            <a:r>
              <a:rPr lang="en-US" sz="2000" dirty="0" err="1"/>
              <a:t>estaba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vientre</a:t>
            </a:r>
            <a:r>
              <a:rPr lang="en-US" sz="2000" dirty="0"/>
              <a:t> de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madre</a:t>
            </a:r>
            <a:r>
              <a:rPr lang="en-US" sz="2000" dirty="0"/>
              <a:t>, era Santa.</a:t>
            </a:r>
          </a:p>
          <a:p>
            <a:pPr algn="just"/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9A09BD3-9CC7-4FCE-B9C5-16F24139D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3" y="697245"/>
            <a:ext cx="4420488" cy="29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958A8C0-0277-475B-BB71-9BEA765D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84" y="3623842"/>
            <a:ext cx="4225615" cy="23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59B581-D8DF-4F20-A2FB-A98915295346}"/>
              </a:ext>
            </a:extLst>
          </p:cNvPr>
          <p:cNvSpPr txBox="1"/>
          <p:nvPr/>
        </p:nvSpPr>
        <p:spPr>
          <a:xfrm>
            <a:off x="176367" y="4087051"/>
            <a:ext cx="4225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Años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tarde</a:t>
            </a:r>
            <a:r>
              <a:rPr lang="en-US" sz="2000" dirty="0"/>
              <a:t>, </a:t>
            </a:r>
            <a:r>
              <a:rPr lang="en-US" sz="2000" dirty="0" err="1"/>
              <a:t>cuando</a:t>
            </a:r>
            <a:r>
              <a:rPr lang="en-US" sz="2000" dirty="0"/>
              <a:t> el </a:t>
            </a:r>
            <a:r>
              <a:rPr lang="en-US" sz="2000" dirty="0" err="1"/>
              <a:t>ángel</a:t>
            </a:r>
            <a:r>
              <a:rPr lang="en-US" sz="2000" dirty="0"/>
              <a:t> Gabriel se le </a:t>
            </a:r>
            <a:r>
              <a:rPr lang="en-US" sz="2000" dirty="0" err="1"/>
              <a:t>apareció</a:t>
            </a:r>
            <a:r>
              <a:rPr lang="en-US" sz="2000" dirty="0"/>
              <a:t> a la Virgen María para </a:t>
            </a:r>
            <a:r>
              <a:rPr lang="en-US" sz="2000" dirty="0" err="1"/>
              <a:t>hacerle</a:t>
            </a:r>
            <a:r>
              <a:rPr lang="en-US" sz="2000" dirty="0"/>
              <a:t> el </a:t>
            </a:r>
            <a:r>
              <a:rPr lang="en-US" sz="2000" dirty="0" err="1"/>
              <a:t>anuncio</a:t>
            </a:r>
            <a:r>
              <a:rPr lang="en-US" sz="2000" dirty="0"/>
              <a:t> de que </a:t>
            </a:r>
            <a:r>
              <a:rPr lang="en-US" sz="2000" dirty="0" err="1"/>
              <a:t>sería</a:t>
            </a:r>
            <a:r>
              <a:rPr lang="en-US" sz="2000" dirty="0"/>
              <a:t> la </a:t>
            </a:r>
            <a:r>
              <a:rPr lang="en-US" sz="2000" b="1" dirty="0"/>
              <a:t>Madre de Jesús</a:t>
            </a:r>
            <a:r>
              <a:rPr lang="en-US" sz="2000" dirty="0"/>
              <a:t>, le llama “</a:t>
            </a:r>
            <a:r>
              <a:rPr lang="en-US" sz="2000" b="1" dirty="0" err="1"/>
              <a:t>llena</a:t>
            </a:r>
            <a:r>
              <a:rPr lang="en-US" sz="2000" b="1" dirty="0"/>
              <a:t> de </a:t>
            </a:r>
            <a:r>
              <a:rPr lang="en-US" sz="2000" b="1" dirty="0" err="1"/>
              <a:t>gracia</a:t>
            </a:r>
            <a:r>
              <a:rPr lang="en-US" sz="2000" dirty="0"/>
              <a:t>” ( la Toda Santa).</a:t>
            </a:r>
          </a:p>
          <a:p>
            <a:pPr algn="just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28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D95E6-38D8-4B00-901C-83A14BB15EFF}"/>
              </a:ext>
            </a:extLst>
          </p:cNvPr>
          <p:cNvSpPr txBox="1"/>
          <p:nvPr/>
        </p:nvSpPr>
        <p:spPr>
          <a:xfrm>
            <a:off x="1905000" y="171716"/>
            <a:ext cx="594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Inmaculada Concepción de María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4CB57-B2A8-440F-BB85-BD92665A2760}"/>
              </a:ext>
            </a:extLst>
          </p:cNvPr>
          <p:cNvSpPr txBox="1"/>
          <p:nvPr/>
        </p:nvSpPr>
        <p:spPr>
          <a:xfrm>
            <a:off x="509587" y="835816"/>
            <a:ext cx="8124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 Iglesia </a:t>
            </a:r>
            <a:r>
              <a:rPr lang="en-US" sz="2000" dirty="0" err="1"/>
              <a:t>proclamó</a:t>
            </a:r>
            <a:r>
              <a:rPr lang="en-US" sz="2000" dirty="0"/>
              <a:t> que María </a:t>
            </a:r>
            <a:r>
              <a:rPr lang="en-US" sz="2000" dirty="0" err="1"/>
              <a:t>fue</a:t>
            </a:r>
            <a:r>
              <a:rPr lang="en-US" sz="2000" dirty="0"/>
              <a:t> </a:t>
            </a:r>
            <a:r>
              <a:rPr lang="en-US" sz="2000" dirty="0" err="1"/>
              <a:t>liberada</a:t>
            </a:r>
            <a:r>
              <a:rPr lang="en-US" sz="2000" dirty="0"/>
              <a:t> de </a:t>
            </a:r>
            <a:r>
              <a:rPr lang="en-US" sz="2000" dirty="0" err="1"/>
              <a:t>todo</a:t>
            </a:r>
            <a:r>
              <a:rPr lang="en-US" sz="2000" dirty="0"/>
              <a:t> </a:t>
            </a:r>
            <a:r>
              <a:rPr lang="en-US" sz="2000" dirty="0" err="1"/>
              <a:t>pecado</a:t>
            </a:r>
            <a:r>
              <a:rPr lang="en-US" sz="2000" dirty="0"/>
              <a:t>, </a:t>
            </a:r>
            <a:r>
              <a:rPr lang="en-US" sz="2000" dirty="0" err="1"/>
              <a:t>desde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Concepción y lo </a:t>
            </a:r>
            <a:r>
              <a:rPr lang="en-US" sz="2000" dirty="0" err="1"/>
              <a:t>celebramos</a:t>
            </a:r>
            <a:r>
              <a:rPr lang="en-US" sz="2000" dirty="0"/>
              <a:t> </a:t>
            </a:r>
            <a:r>
              <a:rPr lang="en-US" sz="2000" dirty="0" err="1"/>
              <a:t>todos</a:t>
            </a:r>
            <a:r>
              <a:rPr lang="en-US" sz="2000" dirty="0"/>
              <a:t> los </a:t>
            </a:r>
            <a:r>
              <a:rPr lang="en-US" sz="2000" dirty="0" err="1"/>
              <a:t>años</a:t>
            </a:r>
            <a:r>
              <a:rPr lang="en-US" sz="2000" dirty="0"/>
              <a:t>, el 8 de </a:t>
            </a:r>
            <a:r>
              <a:rPr lang="en-US" sz="2000" dirty="0" err="1"/>
              <a:t>Diciembre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la fiesta de la Inmaculada Concepción de María.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38C2325-2E12-4813-A733-2CDD2AB79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886216"/>
            <a:ext cx="81248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0F4AB9-2B66-4943-8CCE-9BE8BD60746F}"/>
              </a:ext>
            </a:extLst>
          </p:cNvPr>
          <p:cNvSpPr txBox="1"/>
          <p:nvPr/>
        </p:nvSpPr>
        <p:spPr>
          <a:xfrm>
            <a:off x="3886200" y="6501618"/>
            <a:ext cx="5070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https://www.youtube.com/watch?v=8qg6Lihi4rg</a:t>
            </a:r>
          </a:p>
        </p:txBody>
      </p:sp>
    </p:spTree>
    <p:extLst>
      <p:ext uri="{BB962C8B-B14F-4D97-AF65-F5344CB8AC3E}">
        <p14:creationId xmlns:p14="http://schemas.microsoft.com/office/powerpoint/2010/main" val="42320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9F32F-5120-4F8D-9E2B-23CD8D4BD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742745"/>
            <a:ext cx="9080500" cy="4774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CE8F6F-9AF3-4EB7-9F11-6F91967A76C5}"/>
              </a:ext>
            </a:extLst>
          </p:cNvPr>
          <p:cNvSpPr txBox="1"/>
          <p:nvPr/>
        </p:nvSpPr>
        <p:spPr>
          <a:xfrm>
            <a:off x="1371600" y="309919"/>
            <a:ext cx="869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EVANGELIO SAN JUAN 1, 6-8. 19-28</a:t>
            </a:r>
          </a:p>
          <a:p>
            <a:r>
              <a:rPr lang="en-US" sz="2800" b="1" dirty="0"/>
              <a:t>     3er. DOMINGO DE ADVIENTO  </a:t>
            </a:r>
          </a:p>
        </p:txBody>
      </p:sp>
      <p:pic>
        <p:nvPicPr>
          <p:cNvPr id="6146" name="Picture 2" descr="Blog Católico Gotitas Espirituales ®: TERCER DOMINGO DE ADVIENTO 2019">
            <a:extLst>
              <a:ext uri="{FF2B5EF4-FFF2-40B4-BE49-F238E27FC236}">
                <a16:creationId xmlns:a16="http://schemas.microsoft.com/office/drawing/2014/main" id="{4249AD22-1FF3-4CAD-B035-90204199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8275"/>
            <a:ext cx="1586367" cy="14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20A8F5-4515-494A-9CD6-37045B7BC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447800"/>
            <a:ext cx="8318500" cy="5372036"/>
          </a:xfrm>
          <a:prstGeom prst="rect">
            <a:avLst/>
          </a:prstGeom>
        </p:spPr>
      </p:pic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E8F6F-9AF3-4EB7-9F11-6F91967A76C5}"/>
              </a:ext>
            </a:extLst>
          </p:cNvPr>
          <p:cNvSpPr txBox="1"/>
          <p:nvPr/>
        </p:nvSpPr>
        <p:spPr>
          <a:xfrm>
            <a:off x="1371600" y="309919"/>
            <a:ext cx="869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EVANGELIO SAN JUAN 1, 6-8. 19-28</a:t>
            </a:r>
          </a:p>
          <a:p>
            <a:r>
              <a:rPr lang="en-US" sz="2800" b="1" dirty="0"/>
              <a:t>     Juan El Bautista, </a:t>
            </a:r>
            <a:r>
              <a:rPr lang="en-US" sz="2800" b="1" dirty="0" err="1"/>
              <a:t>Testigo</a:t>
            </a:r>
            <a:r>
              <a:rPr lang="en-US" sz="2800" b="1" dirty="0"/>
              <a:t> de la Luz</a:t>
            </a:r>
          </a:p>
        </p:txBody>
      </p:sp>
    </p:spTree>
    <p:extLst>
      <p:ext uri="{BB962C8B-B14F-4D97-AF65-F5344CB8AC3E}">
        <p14:creationId xmlns:p14="http://schemas.microsoft.com/office/powerpoint/2010/main" val="296161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C9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Pontificio Consejo para la Familia - Ninos - San Juan Pablo II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arol Wojtyla, el hombre antes de convertirse en el papa Juan Pablo II |  De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181B7-E3AB-43DF-A2A6-4814F26F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248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DC8B2B-0209-446E-92A9-442FB23FAA08}"/>
              </a:ext>
            </a:extLst>
          </p:cNvPr>
          <p:cNvSpPr txBox="1"/>
          <p:nvPr/>
        </p:nvSpPr>
        <p:spPr>
          <a:xfrm>
            <a:off x="1371600" y="168275"/>
            <a:ext cx="869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EVANGELIO SAN JUAN 1, 6-8. 19-28</a:t>
            </a:r>
          </a:p>
          <a:p>
            <a:r>
              <a:rPr lang="en-US" sz="2800" b="1" dirty="0"/>
              <a:t>     Juan El Bautista, </a:t>
            </a:r>
            <a:r>
              <a:rPr lang="en-US" sz="2800" b="1" dirty="0" err="1"/>
              <a:t>Testigo</a:t>
            </a:r>
            <a:r>
              <a:rPr lang="en-US" sz="2800" b="1" dirty="0"/>
              <a:t> de la Luz</a:t>
            </a:r>
          </a:p>
        </p:txBody>
      </p:sp>
    </p:spTree>
    <p:extLst>
      <p:ext uri="{BB962C8B-B14F-4D97-AF65-F5344CB8AC3E}">
        <p14:creationId xmlns:p14="http://schemas.microsoft.com/office/powerpoint/2010/main" val="3632477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</TotalTime>
  <Words>784</Words>
  <Application>Microsoft Office PowerPoint</Application>
  <PresentationFormat>On-screen Show (4:3)</PresentationFormat>
  <Paragraphs>107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Miguel Angel Di Geronimo O</dc:creator>
  <cp:lastModifiedBy>Maria Varona</cp:lastModifiedBy>
  <cp:revision>373</cp:revision>
  <dcterms:created xsi:type="dcterms:W3CDTF">2020-09-13T23:55:02Z</dcterms:created>
  <dcterms:modified xsi:type="dcterms:W3CDTF">2021-08-26T17:46:48Z</dcterms:modified>
</cp:coreProperties>
</file>