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0" r:id="rId2"/>
    <p:sldId id="272" r:id="rId3"/>
    <p:sldId id="327" r:id="rId4"/>
    <p:sldId id="283" r:id="rId5"/>
    <p:sldId id="311" r:id="rId6"/>
    <p:sldId id="332" r:id="rId7"/>
    <p:sldId id="333" r:id="rId8"/>
    <p:sldId id="334" r:id="rId9"/>
    <p:sldId id="335" r:id="rId10"/>
    <p:sldId id="336" r:id="rId11"/>
    <p:sldId id="312" r:id="rId12"/>
    <p:sldId id="322" r:id="rId13"/>
    <p:sldId id="337" r:id="rId14"/>
    <p:sldId id="338" r:id="rId15"/>
    <p:sldId id="339" r:id="rId16"/>
    <p:sldId id="298" r:id="rId17"/>
    <p:sldId id="340" r:id="rId18"/>
    <p:sldId id="331" r:id="rId19"/>
    <p:sldId id="270" r:id="rId20"/>
    <p:sldId id="341" r:id="rId21"/>
    <p:sldId id="342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98C"/>
    <a:srgbClr val="CC1C9E"/>
    <a:srgbClr val="647D33"/>
    <a:srgbClr val="FFCC66"/>
    <a:srgbClr val="FFFF99"/>
    <a:srgbClr val="FFFF66"/>
    <a:srgbClr val="21E534"/>
    <a:srgbClr val="6C9FA6"/>
    <a:srgbClr val="F4FA0C"/>
    <a:srgbClr val="13D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0B50F-9687-4980-8E99-9D84CEC814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F19C7-1A58-430F-B9CC-42F55369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F19C7-1A58-430F-B9CC-42F5536917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youtu.be/5K0-pCqgYx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C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DD2C1-7269-47B4-8169-0177E1B2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5" y="16164"/>
            <a:ext cx="7774709" cy="6876842"/>
          </a:xfrm>
          <a:prstGeom prst="rect">
            <a:avLst/>
          </a:prstGeom>
        </p:spPr>
      </p:pic>
      <p:pic>
        <p:nvPicPr>
          <p:cNvPr id="4" name="Picture 3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2286000"/>
            <a:ext cx="3886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Ministerio</a:t>
            </a:r>
            <a:r>
              <a:rPr lang="en-US" dirty="0">
                <a:latin typeface="Arial Black" pitchFamily="34" charset="0"/>
              </a:rPr>
              <a:t> de Amigos de Jesús y María</a:t>
            </a:r>
          </a:p>
          <a:p>
            <a:pPr algn="ctr"/>
            <a:r>
              <a:rPr lang="en-US" sz="1600" b="1" dirty="0" err="1">
                <a:latin typeface="Arial Black" panose="020B0A04020102020204" pitchFamily="34" charset="0"/>
              </a:rPr>
              <a:t>Semana</a:t>
            </a:r>
            <a:r>
              <a:rPr lang="en-US" sz="1600" b="1" dirty="0">
                <a:latin typeface="Arial Black" panose="020B0A04020102020204" pitchFamily="34" charset="0"/>
              </a:rPr>
              <a:t> 8 al 14 de </a:t>
            </a:r>
            <a:r>
              <a:rPr lang="en-US" sz="1600" b="1" dirty="0" err="1">
                <a:latin typeface="Arial Black" pitchFamily="34" charset="0"/>
              </a:rPr>
              <a:t>Marzo</a:t>
            </a:r>
            <a:endParaRPr lang="en-US" sz="1600" b="1" dirty="0">
              <a:latin typeface="Arial Black" pitchFamily="34" charset="0"/>
            </a:endParaRPr>
          </a:p>
          <a:p>
            <a:pPr algn="ctr"/>
            <a:endParaRPr lang="en-US" sz="1600" b="1" dirty="0"/>
          </a:p>
          <a:p>
            <a:pPr algn="ctr"/>
            <a:r>
              <a:rPr lang="en-US" sz="2000" b="1" dirty="0"/>
              <a:t>Jesús </a:t>
            </a:r>
            <a:r>
              <a:rPr lang="en-US" sz="2000" b="1" dirty="0" err="1"/>
              <a:t>tiene</a:t>
            </a:r>
            <a:r>
              <a:rPr lang="en-US" sz="2000" b="1" dirty="0"/>
              <a:t> que ser </a:t>
            </a:r>
            <a:r>
              <a:rPr lang="en-US" sz="2000" b="1" dirty="0" err="1"/>
              <a:t>levantado</a:t>
            </a:r>
            <a:endParaRPr lang="en-US" sz="2000" b="1" dirty="0"/>
          </a:p>
          <a:p>
            <a:r>
              <a:rPr lang="en-US" b="1" dirty="0"/>
              <a:t>               Juan 3, 14-21</a:t>
            </a:r>
          </a:p>
        </p:txBody>
      </p:sp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8172" y="172342"/>
            <a:ext cx="8827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Todo aquél que hace el mal, aborrece la luz y no se acerca a ella, para que sus obras no se descubran</a:t>
            </a:r>
            <a:r>
              <a:rPr lang="es-ES" sz="2800" dirty="0"/>
              <a:t>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83962-8F03-4C83-8031-4844A82D2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0225"/>
            <a:ext cx="9144000" cy="5057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BBF542-2ABB-4ADC-A3D8-0152BDF55D3E}"/>
              </a:ext>
            </a:extLst>
          </p:cNvPr>
          <p:cNvSpPr txBox="1"/>
          <p:nvPr/>
        </p:nvSpPr>
        <p:spPr>
          <a:xfrm>
            <a:off x="121920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PELEAS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E5EAF-540A-469A-BB73-FE1EB155901E}"/>
              </a:ext>
            </a:extLst>
          </p:cNvPr>
          <p:cNvSpPr txBox="1"/>
          <p:nvPr/>
        </p:nvSpPr>
        <p:spPr>
          <a:xfrm>
            <a:off x="1496291" y="38422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INSULTOS </a:t>
            </a:r>
          </a:p>
        </p:txBody>
      </p:sp>
    </p:spTree>
    <p:extLst>
      <p:ext uri="{BB962C8B-B14F-4D97-AF65-F5344CB8AC3E}">
        <p14:creationId xmlns:p14="http://schemas.microsoft.com/office/powerpoint/2010/main" val="389830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-13855"/>
            <a:ext cx="91440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cambio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, el que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obra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el bien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conforme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a la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verdad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, se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acerca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a la luz, para que se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vea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que sus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obras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están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hechas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según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Dios”.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2BC3C-87D7-47EC-9D13-6ED7B313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606"/>
            <a:ext cx="9144000" cy="5144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A4915-C89A-4C76-B003-CFE255F80F9B}"/>
              </a:ext>
            </a:extLst>
          </p:cNvPr>
          <p:cNvSpPr txBox="1"/>
          <p:nvPr/>
        </p:nvSpPr>
        <p:spPr>
          <a:xfrm>
            <a:off x="2286000" y="137114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PALABRA DEL SEÑOR.  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GLORIA A TI SEÑOR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2283691" y="304800"/>
            <a:ext cx="6860309" cy="14003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Jesús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Moisés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serpiente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levantó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desierto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303F5-B273-45EE-9FBE-D2DECD424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341"/>
            <a:ext cx="2286000" cy="1955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463EFF-6F06-4322-BCFC-C13FC1C37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451" y="1371600"/>
            <a:ext cx="4893502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110892" y="2138782"/>
            <a:ext cx="3842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anose="020B0A04020102020204" pitchFamily="34" charset="0"/>
              </a:rPr>
              <a:t>Los </a:t>
            </a:r>
            <a:r>
              <a:rPr lang="en-US" sz="2000" dirty="0" err="1">
                <a:latin typeface="Arial Black" panose="020B0A04020102020204" pitchFamily="34" charset="0"/>
              </a:rPr>
              <a:t>hebreos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vivían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como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esclavos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en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Egipto</a:t>
            </a:r>
            <a:r>
              <a:rPr lang="en-US" sz="2000" dirty="0">
                <a:latin typeface="Arial Black" panose="020B0A04020102020204" pitchFamily="34" charset="0"/>
              </a:rPr>
              <a:t>. Dios </a:t>
            </a:r>
            <a:r>
              <a:rPr lang="en-US" sz="2000" dirty="0" err="1">
                <a:latin typeface="Arial Black" panose="020B0A04020102020204" pitchFamily="34" charset="0"/>
              </a:rPr>
              <a:t>escuchó</a:t>
            </a:r>
            <a:r>
              <a:rPr lang="en-US" sz="2000" dirty="0">
                <a:latin typeface="Arial Black" panose="020B0A04020102020204" pitchFamily="34" charset="0"/>
              </a:rPr>
              <a:t> sus </a:t>
            </a:r>
            <a:r>
              <a:rPr lang="en-US" sz="2000" dirty="0" err="1">
                <a:latin typeface="Arial Black" panose="020B0A04020102020204" pitchFamily="34" charset="0"/>
              </a:rPr>
              <a:t>quejas</a:t>
            </a:r>
            <a:r>
              <a:rPr lang="en-US" sz="2000" dirty="0">
                <a:latin typeface="Arial Black" panose="020B0A04020102020204" pitchFamily="34" charset="0"/>
              </a:rPr>
              <a:t> y lo </a:t>
            </a:r>
            <a:r>
              <a:rPr lang="en-US" sz="2000" dirty="0" err="1">
                <a:latin typeface="Arial Black" panose="020B0A04020102020204" pitchFamily="34" charset="0"/>
              </a:rPr>
              <a:t>liberó</a:t>
            </a:r>
            <a:r>
              <a:rPr lang="en-US" sz="2000" dirty="0">
                <a:latin typeface="Arial Black" panose="020B0A04020102020204" pitchFamily="34" charset="0"/>
              </a:rPr>
              <a:t> por medio de </a:t>
            </a:r>
            <a:r>
              <a:rPr lang="en-US" sz="2000" dirty="0" err="1">
                <a:latin typeface="Arial Black" panose="020B0A04020102020204" pitchFamily="34" charset="0"/>
              </a:rPr>
              <a:t>Moisés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4F41CE-33FE-4512-99C2-8850C4574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65" y="3834121"/>
            <a:ext cx="4485569" cy="3007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8AABA0-9B93-4418-8ED7-423F5CD22AC2}"/>
              </a:ext>
            </a:extLst>
          </p:cNvPr>
          <p:cNvSpPr txBox="1"/>
          <p:nvPr/>
        </p:nvSpPr>
        <p:spPr>
          <a:xfrm>
            <a:off x="4917044" y="4354933"/>
            <a:ext cx="3842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 Black" panose="020B0A04020102020204" pitchFamily="34" charset="0"/>
              </a:rPr>
              <a:t>Moisés</a:t>
            </a:r>
            <a:r>
              <a:rPr lang="en-US" sz="2000" dirty="0">
                <a:latin typeface="Arial Black" panose="020B0A04020102020204" pitchFamily="34" charset="0"/>
              </a:rPr>
              <a:t> los </a:t>
            </a:r>
            <a:r>
              <a:rPr lang="en-US" sz="2000" dirty="0" err="1">
                <a:latin typeface="Arial Black" panose="020B0A04020102020204" pitchFamily="34" charset="0"/>
              </a:rPr>
              <a:t>guió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hacia</a:t>
            </a:r>
            <a:r>
              <a:rPr lang="en-US" sz="2000" dirty="0">
                <a:latin typeface="Arial Black" panose="020B0A04020102020204" pitchFamily="34" charset="0"/>
              </a:rPr>
              <a:t> la </a:t>
            </a:r>
            <a:r>
              <a:rPr lang="en-US" sz="2000" dirty="0" err="1">
                <a:latin typeface="Arial Black" panose="020B0A04020102020204" pitchFamily="34" charset="0"/>
              </a:rPr>
              <a:t>libertad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todos</a:t>
            </a:r>
            <a:r>
              <a:rPr lang="en-US" sz="2000" dirty="0">
                <a:latin typeface="Arial Black" panose="020B0A04020102020204" pitchFamily="34" charset="0"/>
              </a:rPr>
              <a:t> los </a:t>
            </a:r>
            <a:r>
              <a:rPr lang="en-US" sz="2000" dirty="0" err="1">
                <a:latin typeface="Arial Black" panose="020B0A04020102020204" pitchFamily="34" charset="0"/>
              </a:rPr>
              <a:t>hebreos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estaban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muy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contentos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</a:p>
          <a:p>
            <a:pPr algn="just"/>
            <a:r>
              <a:rPr lang="en-US" sz="2000" dirty="0">
                <a:latin typeface="Arial Black" panose="020B0A04020102020204" pitchFamily="34" charset="0"/>
              </a:rPr>
              <a:t>Para poder </a:t>
            </a:r>
            <a:r>
              <a:rPr lang="en-US" sz="2000" dirty="0" err="1">
                <a:latin typeface="Arial Black" panose="020B0A04020102020204" pitchFamily="34" charset="0"/>
              </a:rPr>
              <a:t>llegar</a:t>
            </a:r>
            <a:r>
              <a:rPr lang="en-US" sz="2000" dirty="0">
                <a:latin typeface="Arial Black" panose="020B0A04020102020204" pitchFamily="34" charset="0"/>
              </a:rPr>
              <a:t> a la Tierra </a:t>
            </a:r>
            <a:r>
              <a:rPr lang="en-US" sz="2000" dirty="0" err="1">
                <a:latin typeface="Arial Black" panose="020B0A04020102020204" pitchFamily="34" charset="0"/>
              </a:rPr>
              <a:t>Prometida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tenían</a:t>
            </a:r>
            <a:r>
              <a:rPr lang="en-US" sz="2000" dirty="0">
                <a:latin typeface="Arial Black" panose="020B0A04020102020204" pitchFamily="34" charset="0"/>
              </a:rPr>
              <a:t> que </a:t>
            </a:r>
            <a:r>
              <a:rPr lang="en-US" sz="2000" dirty="0" err="1">
                <a:latin typeface="Arial Black" panose="020B0A04020102020204" pitchFamily="34" charset="0"/>
              </a:rPr>
              <a:t>atravesar</a:t>
            </a:r>
            <a:r>
              <a:rPr lang="en-US" sz="2000" dirty="0">
                <a:latin typeface="Arial Black" panose="020B0A04020102020204" pitchFamily="34" charset="0"/>
              </a:rPr>
              <a:t> el </a:t>
            </a:r>
            <a:r>
              <a:rPr lang="en-US" sz="2000" dirty="0" err="1">
                <a:latin typeface="Arial Black" panose="020B0A04020102020204" pitchFamily="34" charset="0"/>
              </a:rPr>
              <a:t>desierto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6096000" y="155834"/>
            <a:ext cx="2951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 Black" panose="020B0A04020102020204" pitchFamily="34" charset="0"/>
              </a:rPr>
              <a:t>En</a:t>
            </a:r>
            <a:r>
              <a:rPr lang="en-US" sz="2000" dirty="0">
                <a:latin typeface="Arial Black" panose="020B0A04020102020204" pitchFamily="34" charset="0"/>
              </a:rPr>
              <a:t> el </a:t>
            </a:r>
            <a:r>
              <a:rPr lang="en-US" sz="2000" dirty="0" err="1">
                <a:latin typeface="Arial Black" panose="020B0A04020102020204" pitchFamily="34" charset="0"/>
              </a:rPr>
              <a:t>camino</a:t>
            </a:r>
            <a:r>
              <a:rPr lang="en-US" sz="2000" dirty="0">
                <a:latin typeface="Arial Black" panose="020B0A04020102020204" pitchFamily="34" charset="0"/>
              </a:rPr>
              <a:t>, el pueblo </a:t>
            </a:r>
            <a:r>
              <a:rPr lang="en-US" sz="2000" dirty="0" err="1">
                <a:latin typeface="Arial Black" panose="020B0A04020102020204" pitchFamily="34" charset="0"/>
              </a:rPr>
              <a:t>hebrero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perdió</a:t>
            </a:r>
            <a:r>
              <a:rPr lang="en-US" sz="2000" dirty="0">
                <a:latin typeface="Arial Black" panose="020B0A04020102020204" pitchFamily="34" charset="0"/>
              </a:rPr>
              <a:t> la </a:t>
            </a:r>
            <a:r>
              <a:rPr lang="en-US" sz="2000" dirty="0" err="1">
                <a:latin typeface="Arial Black" panose="020B0A04020102020204" pitchFamily="34" charset="0"/>
              </a:rPr>
              <a:t>paciencia</a:t>
            </a:r>
            <a:r>
              <a:rPr lang="en-US" sz="2000" dirty="0">
                <a:latin typeface="Arial Black" panose="020B0A04020102020204" pitchFamily="34" charset="0"/>
              </a:rPr>
              <a:t> y </a:t>
            </a:r>
            <a:r>
              <a:rPr lang="en-US" sz="2000" dirty="0" err="1">
                <a:latin typeface="Arial Black" panose="020B0A04020102020204" pitchFamily="34" charset="0"/>
              </a:rPr>
              <a:t>comenzaron</a:t>
            </a:r>
            <a:r>
              <a:rPr lang="en-US" sz="2000" dirty="0">
                <a:latin typeface="Arial Black" panose="020B0A04020102020204" pitchFamily="34" charset="0"/>
              </a:rPr>
              <a:t> las </a:t>
            </a:r>
            <a:r>
              <a:rPr lang="en-US" sz="2000" dirty="0" err="1">
                <a:latin typeface="Arial Black" panose="020B0A04020102020204" pitchFamily="34" charset="0"/>
              </a:rPr>
              <a:t>quejas</a:t>
            </a:r>
            <a:r>
              <a:rPr lang="en-US" sz="2000" dirty="0">
                <a:latin typeface="Arial Black" panose="020B0A04020102020204" pitchFamily="34" charset="0"/>
              </a:rPr>
              <a:t> y los </a:t>
            </a:r>
            <a:r>
              <a:rPr lang="en-US" sz="2000" dirty="0" err="1">
                <a:latin typeface="Arial Black" panose="020B0A04020102020204" pitchFamily="34" charset="0"/>
              </a:rPr>
              <a:t>reclamos</a:t>
            </a:r>
            <a:r>
              <a:rPr lang="en-US" sz="2000" dirty="0">
                <a:latin typeface="Arial Black" panose="020B0A04020102020204" pitchFamily="34" charset="0"/>
              </a:rPr>
              <a:t> a Dios y </a:t>
            </a:r>
            <a:r>
              <a:rPr lang="en-US" sz="2000" dirty="0" err="1">
                <a:latin typeface="Arial Black" panose="020B0A04020102020204" pitchFamily="34" charset="0"/>
              </a:rPr>
              <a:t>Moisés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</a:p>
          <a:p>
            <a:r>
              <a:rPr lang="en-US" sz="2000" dirty="0" err="1">
                <a:latin typeface="Arial Black" panose="020B0A04020102020204" pitchFamily="34" charset="0"/>
              </a:rPr>
              <a:t>Ya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estaban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cansados</a:t>
            </a:r>
            <a:r>
              <a:rPr lang="en-US" sz="2000" dirty="0">
                <a:latin typeface="Arial Black" panose="020B0A04020102020204" pitchFamily="34" charset="0"/>
              </a:rPr>
              <a:t> de </a:t>
            </a:r>
            <a:r>
              <a:rPr lang="en-US" sz="2000" dirty="0" err="1">
                <a:latin typeface="Arial Black" panose="020B0A04020102020204" pitchFamily="34" charset="0"/>
              </a:rPr>
              <a:t>vivir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en</a:t>
            </a:r>
            <a:r>
              <a:rPr lang="en-US" sz="2000" dirty="0">
                <a:latin typeface="Arial Black" panose="020B0A04020102020204" pitchFamily="34" charset="0"/>
              </a:rPr>
              <a:t> el </a:t>
            </a:r>
            <a:r>
              <a:rPr lang="en-US" sz="2000" dirty="0" err="1">
                <a:latin typeface="Arial Black" panose="020B0A04020102020204" pitchFamily="34" charset="0"/>
              </a:rPr>
              <a:t>desierto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AABA0-9B93-4418-8ED7-423F5CD22AC2}"/>
              </a:ext>
            </a:extLst>
          </p:cNvPr>
          <p:cNvSpPr txBox="1"/>
          <p:nvPr/>
        </p:nvSpPr>
        <p:spPr>
          <a:xfrm>
            <a:off x="152401" y="39624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anose="020B0A04020102020204" pitchFamily="34" charset="0"/>
              </a:rPr>
              <a:t>Esta </a:t>
            </a:r>
            <a:r>
              <a:rPr lang="en-US" sz="2000" dirty="0" err="1">
                <a:latin typeface="Arial Black" panose="020B0A04020102020204" pitchFamily="34" charset="0"/>
              </a:rPr>
              <a:t>actitud</a:t>
            </a:r>
            <a:r>
              <a:rPr lang="en-US" sz="2000" dirty="0">
                <a:latin typeface="Arial Black" panose="020B0A04020102020204" pitchFamily="34" charset="0"/>
              </a:rPr>
              <a:t> de </a:t>
            </a:r>
            <a:r>
              <a:rPr lang="en-US" sz="2000" dirty="0" err="1">
                <a:latin typeface="Arial Black" panose="020B0A04020102020204" pitchFamily="34" charset="0"/>
              </a:rPr>
              <a:t>pecado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enojó</a:t>
            </a:r>
            <a:r>
              <a:rPr lang="en-US" sz="2000" dirty="0">
                <a:latin typeface="Arial Black" panose="020B0A04020102020204" pitchFamily="34" charset="0"/>
              </a:rPr>
              <a:t> a Dios y </a:t>
            </a:r>
            <a:r>
              <a:rPr lang="en-US" sz="2000" dirty="0" err="1">
                <a:latin typeface="Arial Black" panose="020B0A04020102020204" pitchFamily="34" charset="0"/>
              </a:rPr>
              <a:t>mandó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serpientes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ardientes</a:t>
            </a:r>
            <a:r>
              <a:rPr lang="en-US" sz="2000" dirty="0">
                <a:latin typeface="Arial Black" panose="020B0A04020102020204" pitchFamily="34" charset="0"/>
              </a:rPr>
              <a:t> entre </a:t>
            </a:r>
            <a:r>
              <a:rPr lang="en-US" sz="2000" dirty="0" err="1">
                <a:latin typeface="Arial Black" panose="020B0A04020102020204" pitchFamily="34" charset="0"/>
              </a:rPr>
              <a:t>ellos</a:t>
            </a:r>
            <a:r>
              <a:rPr lang="en-US" sz="2000" dirty="0">
                <a:latin typeface="Arial Black" panose="020B0A04020102020204" pitchFamily="34" charset="0"/>
              </a:rPr>
              <a:t>. Las </a:t>
            </a:r>
            <a:r>
              <a:rPr lang="en-US" sz="2000" dirty="0" err="1">
                <a:latin typeface="Arial Black" panose="020B0A04020102020204" pitchFamily="34" charset="0"/>
              </a:rPr>
              <a:t>serpientes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mordieron</a:t>
            </a:r>
            <a:r>
              <a:rPr lang="en-US" sz="2000" dirty="0">
                <a:latin typeface="Arial Black" panose="020B0A04020102020204" pitchFamily="34" charset="0"/>
              </a:rPr>
              <a:t> al pueblo y </a:t>
            </a:r>
            <a:r>
              <a:rPr lang="en-US" sz="2000" dirty="0" err="1">
                <a:latin typeface="Arial Black" panose="020B0A04020102020204" pitchFamily="34" charset="0"/>
              </a:rPr>
              <a:t>muchos</a:t>
            </a:r>
            <a:r>
              <a:rPr lang="en-US" sz="2000" dirty="0">
                <a:latin typeface="Arial Black" panose="020B0A04020102020204" pitchFamily="34" charset="0"/>
              </a:rPr>
              <a:t> de </a:t>
            </a:r>
            <a:r>
              <a:rPr lang="en-US" sz="2000" dirty="0" err="1">
                <a:latin typeface="Arial Black" panose="020B0A04020102020204" pitchFamily="34" charset="0"/>
              </a:rPr>
              <a:t>ellos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murieron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8644E-17F7-4956-802A-82220640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6" y="52769"/>
            <a:ext cx="5934431" cy="3376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1F44E8-B107-428D-B6FA-10A484A49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606" y="3429000"/>
            <a:ext cx="5303394" cy="32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5879122" y="152400"/>
            <a:ext cx="3198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 Black" panose="020B0A04020102020204" pitchFamily="34" charset="0"/>
              </a:rPr>
              <a:t>Moisés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oró</a:t>
            </a:r>
            <a:r>
              <a:rPr lang="en-US" sz="2000" dirty="0">
                <a:latin typeface="Arial Black" panose="020B0A04020102020204" pitchFamily="34" charset="0"/>
              </a:rPr>
              <a:t> para que el </a:t>
            </a:r>
            <a:r>
              <a:rPr lang="en-US" sz="2000" dirty="0" err="1">
                <a:latin typeface="Arial Black" panose="020B0A04020102020204" pitchFamily="34" charset="0"/>
              </a:rPr>
              <a:t>Señor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quitase</a:t>
            </a:r>
            <a:r>
              <a:rPr lang="en-US" sz="2000" dirty="0">
                <a:latin typeface="Arial Black" panose="020B0A04020102020204" pitchFamily="34" charset="0"/>
              </a:rPr>
              <a:t> las </a:t>
            </a:r>
            <a:r>
              <a:rPr lang="en-US" sz="2000" dirty="0" err="1">
                <a:latin typeface="Arial Black" panose="020B0A04020102020204" pitchFamily="34" charset="0"/>
              </a:rPr>
              <a:t>serpientes</a:t>
            </a:r>
            <a:r>
              <a:rPr lang="en-US" sz="2000" dirty="0">
                <a:latin typeface="Arial Black" panose="020B0A04020102020204" pitchFamily="34" charset="0"/>
              </a:rPr>
              <a:t> y Dios le </a:t>
            </a:r>
            <a:r>
              <a:rPr lang="en-US" sz="2000" dirty="0" err="1">
                <a:latin typeface="Arial Black" panose="020B0A04020102020204" pitchFamily="34" charset="0"/>
              </a:rPr>
              <a:t>dijo</a:t>
            </a:r>
            <a:r>
              <a:rPr lang="en-US" sz="2000" dirty="0">
                <a:latin typeface="Arial Black" panose="020B0A04020102020204" pitchFamily="34" charset="0"/>
              </a:rPr>
              <a:t> que </a:t>
            </a:r>
            <a:r>
              <a:rPr lang="en-US" sz="2000" dirty="0" err="1">
                <a:latin typeface="Arial Black" panose="020B0A04020102020204" pitchFamily="34" charset="0"/>
              </a:rPr>
              <a:t>hiciera</a:t>
            </a:r>
            <a:r>
              <a:rPr lang="en-US" sz="2000" dirty="0">
                <a:latin typeface="Arial Black" panose="020B0A04020102020204" pitchFamily="34" charset="0"/>
              </a:rPr>
              <a:t> una </a:t>
            </a:r>
            <a:r>
              <a:rPr lang="en-US" sz="2000" dirty="0" err="1">
                <a:latin typeface="Arial Black" panose="020B0A04020102020204" pitchFamily="34" charset="0"/>
              </a:rPr>
              <a:t>serpiente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sobre</a:t>
            </a:r>
            <a:r>
              <a:rPr lang="en-US" sz="2000" dirty="0">
                <a:latin typeface="Arial Black" panose="020B0A04020102020204" pitchFamily="34" charset="0"/>
              </a:rPr>
              <a:t> un </a:t>
            </a:r>
            <a:r>
              <a:rPr lang="en-US" sz="2000" dirty="0" err="1">
                <a:latin typeface="Arial Black" panose="020B0A04020102020204" pitchFamily="34" charset="0"/>
              </a:rPr>
              <a:t>asta</a:t>
            </a:r>
            <a:r>
              <a:rPr lang="en-US" sz="2000" dirty="0">
                <a:latin typeface="Arial Black" panose="020B0A04020102020204" pitchFamily="34" charset="0"/>
              </a:rPr>
              <a:t>: “</a:t>
            </a:r>
            <a:r>
              <a:rPr lang="en-US" sz="2000" dirty="0" err="1">
                <a:latin typeface="Arial Black" panose="020B0A04020102020204" pitchFamily="34" charset="0"/>
              </a:rPr>
              <a:t>Todo</a:t>
            </a:r>
            <a:r>
              <a:rPr lang="en-US" sz="2000" dirty="0">
                <a:latin typeface="Arial Black" panose="020B0A04020102020204" pitchFamily="34" charset="0"/>
              </a:rPr>
              <a:t> el que ha </a:t>
            </a:r>
            <a:r>
              <a:rPr lang="en-US" sz="2000" dirty="0" err="1">
                <a:latin typeface="Arial Black" panose="020B0A04020102020204" pitchFamily="34" charset="0"/>
              </a:rPr>
              <a:t>sido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mordido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vivirá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cuando</a:t>
            </a:r>
            <a:r>
              <a:rPr lang="en-US" sz="2000" dirty="0">
                <a:latin typeface="Arial Black" panose="020B0A04020102020204" pitchFamily="34" charset="0"/>
              </a:rPr>
              <a:t> mire a la </a:t>
            </a:r>
            <a:r>
              <a:rPr lang="en-US" sz="2000" dirty="0" err="1">
                <a:latin typeface="Arial Black" panose="020B0A04020102020204" pitchFamily="34" charset="0"/>
              </a:rPr>
              <a:t>serpiente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en</a:t>
            </a:r>
            <a:r>
              <a:rPr lang="en-US" sz="2000" dirty="0">
                <a:latin typeface="Arial Black" panose="020B0A04020102020204" pitchFamily="34" charset="0"/>
              </a:rPr>
              <a:t> el </a:t>
            </a:r>
            <a:r>
              <a:rPr lang="en-US" sz="2000" dirty="0" err="1">
                <a:latin typeface="Arial Black" panose="020B0A04020102020204" pitchFamily="34" charset="0"/>
              </a:rPr>
              <a:t>asta</a:t>
            </a:r>
            <a:r>
              <a:rPr lang="en-US" sz="2000" dirty="0">
                <a:latin typeface="Arial Black" panose="020B0A04020102020204" pitchFamily="34" charset="0"/>
              </a:rPr>
              <a:t>”.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AABA0-9B93-4418-8ED7-423F5CD22AC2}"/>
              </a:ext>
            </a:extLst>
          </p:cNvPr>
          <p:cNvSpPr txBox="1"/>
          <p:nvPr/>
        </p:nvSpPr>
        <p:spPr>
          <a:xfrm>
            <a:off x="762000" y="39624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 Black" panose="020B0A04020102020204" pitchFamily="34" charset="0"/>
              </a:rPr>
              <a:t>Moisés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hizo</a:t>
            </a:r>
            <a:r>
              <a:rPr lang="en-US" sz="2000" dirty="0">
                <a:latin typeface="Arial Black" panose="020B0A04020102020204" pitchFamily="34" charset="0"/>
              </a:rPr>
              <a:t> una </a:t>
            </a:r>
            <a:r>
              <a:rPr lang="en-US" sz="2000" dirty="0" err="1">
                <a:latin typeface="Arial Black" panose="020B0A04020102020204" pitchFamily="34" charset="0"/>
              </a:rPr>
              <a:t>serpiente</a:t>
            </a:r>
            <a:r>
              <a:rPr lang="en-US" sz="2000" dirty="0">
                <a:latin typeface="Arial Black" panose="020B0A04020102020204" pitchFamily="34" charset="0"/>
              </a:rPr>
              <a:t> de </a:t>
            </a:r>
            <a:r>
              <a:rPr lang="en-US" sz="2000" dirty="0" err="1">
                <a:latin typeface="Arial Black" panose="020B0A04020102020204" pitchFamily="34" charset="0"/>
              </a:rPr>
              <a:t>bronce</a:t>
            </a:r>
            <a:r>
              <a:rPr lang="en-US" sz="2000" dirty="0">
                <a:latin typeface="Arial Black" panose="020B0A04020102020204" pitchFamily="34" charset="0"/>
              </a:rPr>
              <a:t> y los que la </a:t>
            </a:r>
            <a:r>
              <a:rPr lang="en-US" sz="2000" dirty="0" err="1">
                <a:latin typeface="Arial Black" panose="020B0A04020102020204" pitchFamily="34" charset="0"/>
              </a:rPr>
              <a:t>miraron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fueron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sanados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3CEBC-B1BF-4045-8B87-95312B883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6" y="304800"/>
            <a:ext cx="5733376" cy="2996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6F548-1266-4CA4-949B-3A168C0F8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288734"/>
            <a:ext cx="3429000" cy="36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4971933" y="337487"/>
            <a:ext cx="4050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sucede</a:t>
            </a:r>
            <a:r>
              <a:rPr lang="en-US" sz="2000" b="1" dirty="0"/>
              <a:t> </a:t>
            </a:r>
            <a:r>
              <a:rPr lang="en-US" sz="2000" b="1" dirty="0" err="1"/>
              <a:t>cuando</a:t>
            </a:r>
            <a:r>
              <a:rPr lang="en-US" sz="2000" b="1" dirty="0"/>
              <a:t> </a:t>
            </a:r>
            <a:r>
              <a:rPr lang="en-US" sz="2000" b="1" dirty="0" err="1"/>
              <a:t>nos</a:t>
            </a:r>
            <a:r>
              <a:rPr lang="en-US" sz="2000" b="1" dirty="0"/>
              <a:t> </a:t>
            </a:r>
            <a:r>
              <a:rPr lang="en-US" sz="2000" b="1" dirty="0" err="1"/>
              <a:t>comportamos</a:t>
            </a:r>
            <a:r>
              <a:rPr lang="en-US" sz="2000" b="1" dirty="0"/>
              <a:t> </a:t>
            </a:r>
            <a:r>
              <a:rPr lang="en-US" sz="2000" b="1" dirty="0" err="1"/>
              <a:t>como</a:t>
            </a:r>
            <a:r>
              <a:rPr lang="en-US" sz="2000" b="1" dirty="0"/>
              <a:t> </a:t>
            </a:r>
            <a:r>
              <a:rPr lang="en-US" sz="2000" b="1" dirty="0" err="1"/>
              <a:t>queremos</a:t>
            </a:r>
            <a:r>
              <a:rPr lang="en-US" sz="2000" b="1" dirty="0"/>
              <a:t> y no </a:t>
            </a:r>
            <a:r>
              <a:rPr lang="en-US" sz="2000" b="1" dirty="0" err="1"/>
              <a:t>como</a:t>
            </a:r>
            <a:r>
              <a:rPr lang="en-US" sz="2000" b="1" dirty="0"/>
              <a:t> Dios </a:t>
            </a:r>
            <a:r>
              <a:rPr lang="en-US" sz="2000" b="1" dirty="0" err="1"/>
              <a:t>quiere</a:t>
            </a:r>
            <a:r>
              <a:rPr lang="en-US" sz="2000" b="1" dirty="0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AD3C5-A242-4DC8-A606-B6C952651A35}"/>
              </a:ext>
            </a:extLst>
          </p:cNvPr>
          <p:cNvSpPr txBox="1"/>
          <p:nvPr/>
        </p:nvSpPr>
        <p:spPr>
          <a:xfrm>
            <a:off x="3793828" y="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REFLEXION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42E61-C0DB-42FD-97A4-EC0ED76C125C}"/>
              </a:ext>
            </a:extLst>
          </p:cNvPr>
          <p:cNvSpPr txBox="1"/>
          <p:nvPr/>
        </p:nvSpPr>
        <p:spPr>
          <a:xfrm>
            <a:off x="63500" y="3673883"/>
            <a:ext cx="3526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corazón</a:t>
            </a:r>
            <a:r>
              <a:rPr lang="en-US" sz="2000" dirty="0"/>
              <a:t> se </a:t>
            </a:r>
            <a:r>
              <a:rPr lang="en-US" sz="2000" dirty="0" err="1"/>
              <a:t>enferma</a:t>
            </a:r>
            <a:r>
              <a:rPr lang="en-US" sz="2000" dirty="0"/>
              <a:t>, se </a:t>
            </a:r>
            <a:r>
              <a:rPr lang="en-US" sz="2000" dirty="0" err="1"/>
              <a:t>llena</a:t>
            </a:r>
            <a:r>
              <a:rPr lang="en-US" sz="2000" dirty="0"/>
              <a:t> de </a:t>
            </a:r>
            <a:r>
              <a:rPr lang="en-US" sz="2000" dirty="0" err="1"/>
              <a:t>manchas</a:t>
            </a:r>
            <a:r>
              <a:rPr lang="en-US" sz="2000" dirty="0"/>
              <a:t> y de </a:t>
            </a:r>
            <a:r>
              <a:rPr lang="en-US" sz="2000" dirty="0" err="1"/>
              <a:t>pecado</a:t>
            </a:r>
            <a:r>
              <a:rPr lang="en-US" sz="2000" dirty="0"/>
              <a:t>. </a:t>
            </a:r>
          </a:p>
          <a:p>
            <a:r>
              <a:rPr lang="en-US" sz="2000" dirty="0"/>
              <a:t>Como el </a:t>
            </a:r>
            <a:r>
              <a:rPr lang="en-US" sz="2000" dirty="0" err="1"/>
              <a:t>corazón</a:t>
            </a:r>
            <a:r>
              <a:rPr lang="en-US" sz="2000" dirty="0"/>
              <a:t> de las personas que </a:t>
            </a:r>
            <a:r>
              <a:rPr lang="en-US" sz="2000" dirty="0" err="1"/>
              <a:t>fueron</a:t>
            </a:r>
            <a:r>
              <a:rPr lang="en-US" sz="2000" dirty="0"/>
              <a:t> </a:t>
            </a:r>
            <a:r>
              <a:rPr lang="en-US" sz="2000" dirty="0" err="1"/>
              <a:t>mordidas</a:t>
            </a:r>
            <a:r>
              <a:rPr lang="en-US" sz="2000" dirty="0"/>
              <a:t> por las </a:t>
            </a:r>
            <a:r>
              <a:rPr lang="en-US" sz="2000" dirty="0" err="1"/>
              <a:t>serpientes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desierto</a:t>
            </a:r>
            <a:r>
              <a:rPr lang="en-US" sz="20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CEBF1-D94D-4740-BAC2-E0FA4DA21379}"/>
              </a:ext>
            </a:extLst>
          </p:cNvPr>
          <p:cNvSpPr txBox="1"/>
          <p:nvPr/>
        </p:nvSpPr>
        <p:spPr>
          <a:xfrm>
            <a:off x="4971932" y="1291061"/>
            <a:ext cx="4050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Hacemos</a:t>
            </a:r>
            <a:r>
              <a:rPr lang="en-US" sz="2000" dirty="0"/>
              <a:t> lo </a:t>
            </a:r>
            <a:r>
              <a:rPr lang="en-US" sz="2000" dirty="0" err="1"/>
              <a:t>mismo</a:t>
            </a:r>
            <a:r>
              <a:rPr lang="en-US" sz="2000" dirty="0"/>
              <a:t> que </a:t>
            </a:r>
            <a:r>
              <a:rPr lang="en-US" sz="2000" dirty="0" err="1"/>
              <a:t>hizo</a:t>
            </a:r>
            <a:r>
              <a:rPr lang="en-US" sz="2000" dirty="0"/>
              <a:t> la </a:t>
            </a:r>
            <a:r>
              <a:rPr lang="en-US" sz="2000" dirty="0" err="1"/>
              <a:t>gente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desierto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34E737-401C-4DC9-9E35-C5A43A1E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523786"/>
            <a:ext cx="4749522" cy="2676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016C18-8537-4D50-A100-2DFF3A58F89C}"/>
              </a:ext>
            </a:extLst>
          </p:cNvPr>
          <p:cNvSpPr/>
          <p:nvPr/>
        </p:nvSpPr>
        <p:spPr>
          <a:xfrm>
            <a:off x="1846111" y="997357"/>
            <a:ext cx="1368450" cy="11225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C07AA-A1ED-4CB0-82C4-A39001928A1D}"/>
              </a:ext>
            </a:extLst>
          </p:cNvPr>
          <p:cNvSpPr txBox="1"/>
          <p:nvPr/>
        </p:nvSpPr>
        <p:spPr>
          <a:xfrm>
            <a:off x="1676400" y="1205433"/>
            <a:ext cx="2819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Arial Black" panose="020B0A04020102020204" pitchFamily="34" charset="0"/>
              </a:rPr>
              <a:t>PECADO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B33EB3-57B9-4B0F-B505-4ACC6CFE0716}"/>
              </a:ext>
            </a:extLst>
          </p:cNvPr>
          <p:cNvSpPr txBox="1"/>
          <p:nvPr/>
        </p:nvSpPr>
        <p:spPr>
          <a:xfrm>
            <a:off x="4971932" y="1873781"/>
            <a:ext cx="4050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Hay </a:t>
            </a:r>
            <a:r>
              <a:rPr lang="en-US" sz="2000" dirty="0" err="1"/>
              <a:t>peleas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Falta de </a:t>
            </a:r>
            <a:r>
              <a:rPr lang="en-US" sz="2000" dirty="0" err="1"/>
              <a:t>respeto</a:t>
            </a:r>
            <a:r>
              <a:rPr lang="en-US" sz="2000" dirty="0"/>
              <a:t> a los padres</a:t>
            </a:r>
          </a:p>
          <a:p>
            <a:pPr algn="just"/>
            <a:r>
              <a:rPr lang="en-US" sz="2000" dirty="0"/>
              <a:t>La </a:t>
            </a:r>
            <a:r>
              <a:rPr lang="en-US" sz="2000" dirty="0" err="1"/>
              <a:t>flojera</a:t>
            </a:r>
            <a:endParaRPr lang="en-US" sz="2000" dirty="0"/>
          </a:p>
          <a:p>
            <a:pPr algn="just"/>
            <a:r>
              <a:rPr lang="en-US" sz="2000" dirty="0" err="1"/>
              <a:t>Tomar</a:t>
            </a:r>
            <a:r>
              <a:rPr lang="en-US" sz="2000" dirty="0"/>
              <a:t> lo </a:t>
            </a:r>
            <a:r>
              <a:rPr lang="en-US" sz="2000" dirty="0" err="1"/>
              <a:t>ajeno</a:t>
            </a:r>
            <a:r>
              <a:rPr lang="en-US" sz="2000" dirty="0"/>
              <a:t>, la </a:t>
            </a:r>
            <a:r>
              <a:rPr lang="en-US" sz="2000" dirty="0" err="1"/>
              <a:t>desobediencia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392BD-3BD4-4DB0-8288-61CB13708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260298"/>
            <a:ext cx="5562600" cy="35977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9E959E-E625-44F0-A588-BEBA97F21EE0}"/>
              </a:ext>
            </a:extLst>
          </p:cNvPr>
          <p:cNvSpPr txBox="1"/>
          <p:nvPr/>
        </p:nvSpPr>
        <p:spPr>
          <a:xfrm>
            <a:off x="0" y="3243994"/>
            <a:ext cx="8852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¿</a:t>
            </a:r>
            <a:r>
              <a:rPr lang="en-US" sz="3000" b="1" dirty="0" err="1"/>
              <a:t>Cómo</a:t>
            </a:r>
            <a:r>
              <a:rPr lang="en-US" sz="3000" b="1" dirty="0"/>
              <a:t> crees que es el </a:t>
            </a:r>
            <a:r>
              <a:rPr lang="en-US" sz="3000" b="1" dirty="0" err="1"/>
              <a:t>corazón</a:t>
            </a:r>
            <a:r>
              <a:rPr lang="en-US" sz="3000" b="1" dirty="0"/>
              <a:t> de </a:t>
            </a:r>
            <a:r>
              <a:rPr lang="en-US" sz="3000" b="1" dirty="0" err="1"/>
              <a:t>estas</a:t>
            </a:r>
            <a:r>
              <a:rPr lang="en-US" sz="3000" b="1" dirty="0"/>
              <a:t> personas?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686DE2-214C-461A-B6F1-FB0FEBEC1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89" y="5544615"/>
            <a:ext cx="2819400" cy="13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3" grpId="0"/>
      <p:bldP spid="1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5445530" y="520924"/>
            <a:ext cx="40504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¿</a:t>
            </a:r>
            <a:r>
              <a:rPr lang="en-US" sz="2800" b="1" dirty="0" err="1">
                <a:latin typeface="Arial Black" panose="020B0A04020102020204" pitchFamily="34" charset="0"/>
              </a:rPr>
              <a:t>Quién</a:t>
            </a:r>
            <a:r>
              <a:rPr lang="en-US" sz="2800" b="1" dirty="0">
                <a:latin typeface="Arial Black" panose="020B0A04020102020204" pitchFamily="34" charset="0"/>
              </a:rPr>
              <a:t> vino a </a:t>
            </a:r>
            <a:r>
              <a:rPr lang="en-US" sz="2800" b="1" dirty="0" err="1">
                <a:latin typeface="Arial Black" panose="020B0A04020102020204" pitchFamily="34" charset="0"/>
              </a:rPr>
              <a:t>salvarnos</a:t>
            </a:r>
            <a:r>
              <a:rPr lang="en-US" sz="2800" b="1" dirty="0">
                <a:latin typeface="Arial Black" panose="020B0A04020102020204" pitchFamily="34" charset="0"/>
              </a:rPr>
              <a:t> del </a:t>
            </a:r>
            <a:r>
              <a:rPr lang="en-US" sz="2800" b="1" dirty="0" err="1">
                <a:latin typeface="Arial Black" panose="020B0A04020102020204" pitchFamily="34" charset="0"/>
              </a:rPr>
              <a:t>pecado</a:t>
            </a:r>
            <a:r>
              <a:rPr lang="en-US" sz="2800" b="1" dirty="0">
                <a:latin typeface="Arial Black" panose="020B0A04020102020204" pitchFamily="34" charset="0"/>
              </a:rPr>
              <a:t> y la </a:t>
            </a:r>
            <a:r>
              <a:rPr lang="en-US" sz="2800" b="1" dirty="0" err="1">
                <a:latin typeface="Arial Black" panose="020B0A04020102020204" pitchFamily="34" charset="0"/>
              </a:rPr>
              <a:t>maldad</a:t>
            </a:r>
            <a:r>
              <a:rPr lang="en-US" sz="2800" b="1" dirty="0">
                <a:latin typeface="Arial Black" panose="020B0A04020102020204" pitchFamily="34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AD3C5-A242-4DC8-A606-B6C952651A35}"/>
              </a:ext>
            </a:extLst>
          </p:cNvPr>
          <p:cNvSpPr txBox="1"/>
          <p:nvPr/>
        </p:nvSpPr>
        <p:spPr>
          <a:xfrm>
            <a:off x="3793828" y="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REFLEXION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42E61-C0DB-42FD-97A4-EC0ED76C125C}"/>
              </a:ext>
            </a:extLst>
          </p:cNvPr>
          <p:cNvSpPr txBox="1"/>
          <p:nvPr/>
        </p:nvSpPr>
        <p:spPr>
          <a:xfrm>
            <a:off x="440441" y="4133754"/>
            <a:ext cx="2686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Dios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amó</a:t>
            </a:r>
            <a:r>
              <a:rPr lang="en-US" sz="2000" dirty="0">
                <a:latin typeface="Arial Black" panose="020B0A04020102020204" pitchFamily="34" charset="0"/>
              </a:rPr>
              <a:t> tanto al </a:t>
            </a:r>
            <a:r>
              <a:rPr lang="en-US" sz="2000" dirty="0" err="1">
                <a:latin typeface="Arial Black" panose="020B0A04020102020204" pitchFamily="34" charset="0"/>
              </a:rPr>
              <a:t>mundo</a:t>
            </a:r>
            <a:r>
              <a:rPr lang="en-US" sz="2000" dirty="0">
                <a:latin typeface="Arial Black" panose="020B0A04020102020204" pitchFamily="34" charset="0"/>
              </a:rPr>
              <a:t> que </a:t>
            </a:r>
            <a:r>
              <a:rPr lang="en-US" sz="2000" dirty="0" err="1">
                <a:latin typeface="Arial Black" panose="020B0A04020102020204" pitchFamily="34" charset="0"/>
              </a:rPr>
              <a:t>nos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dió</a:t>
            </a:r>
            <a:r>
              <a:rPr lang="en-US" sz="2000" dirty="0">
                <a:latin typeface="Arial Black" panose="020B0A04020102020204" pitchFamily="34" charset="0"/>
              </a:rPr>
              <a:t> a </a:t>
            </a:r>
            <a:r>
              <a:rPr lang="en-US" sz="2000" dirty="0" err="1">
                <a:latin typeface="Arial Black" panose="020B0A04020102020204" pitchFamily="34" charset="0"/>
              </a:rPr>
              <a:t>su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amado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hijo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CEBF1-D94D-4740-BAC2-E0FA4DA21379}"/>
              </a:ext>
            </a:extLst>
          </p:cNvPr>
          <p:cNvSpPr txBox="1"/>
          <p:nvPr/>
        </p:nvSpPr>
        <p:spPr>
          <a:xfrm>
            <a:off x="5226739" y="2425170"/>
            <a:ext cx="405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                        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JESUS</a:t>
            </a:r>
          </a:p>
          <a:p>
            <a:pPr algn="just"/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E959E-E625-44F0-A588-BEBA97F21EE0}"/>
              </a:ext>
            </a:extLst>
          </p:cNvPr>
          <p:cNvSpPr txBox="1"/>
          <p:nvPr/>
        </p:nvSpPr>
        <p:spPr>
          <a:xfrm>
            <a:off x="0" y="3302287"/>
            <a:ext cx="8852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 Black" panose="020B0A04020102020204" pitchFamily="34" charset="0"/>
              </a:rPr>
              <a:t>¿</a:t>
            </a:r>
            <a:r>
              <a:rPr lang="en-US" sz="3000" b="1" dirty="0" err="1">
                <a:latin typeface="Arial Black" panose="020B0A04020102020204" pitchFamily="34" charset="0"/>
              </a:rPr>
              <a:t>Quién</a:t>
            </a:r>
            <a:r>
              <a:rPr lang="en-US" sz="3000" b="1" dirty="0"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latin typeface="Arial Black" panose="020B0A04020102020204" pitchFamily="34" charset="0"/>
              </a:rPr>
              <a:t>nos</a:t>
            </a:r>
            <a:r>
              <a:rPr lang="en-US" sz="3000" b="1" dirty="0"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latin typeface="Arial Black" panose="020B0A04020102020204" pitchFamily="34" charset="0"/>
              </a:rPr>
              <a:t>mandó</a:t>
            </a:r>
            <a:r>
              <a:rPr lang="en-US" sz="3000" b="1" dirty="0">
                <a:latin typeface="Arial Black" panose="020B0A04020102020204" pitchFamily="34" charset="0"/>
              </a:rPr>
              <a:t> a Jesús?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0D657F-B629-48DC-9B75-51A00129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" y="551077"/>
            <a:ext cx="5181600" cy="2645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A335EC-8C7E-438D-8C50-EA7ADE43B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958909"/>
            <a:ext cx="5105400" cy="29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5034601" y="132693"/>
            <a:ext cx="4050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¿</a:t>
            </a:r>
            <a:r>
              <a:rPr lang="en-US" sz="2800" b="1" dirty="0" err="1">
                <a:latin typeface="Arial Black" panose="020B0A04020102020204" pitchFamily="34" charset="0"/>
              </a:rPr>
              <a:t>Cómo</a:t>
            </a:r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</a:rPr>
              <a:t>nos</a:t>
            </a:r>
            <a:r>
              <a:rPr lang="en-US" sz="2800" b="1" dirty="0">
                <a:latin typeface="Arial Black" panose="020B0A04020102020204" pitchFamily="34" charset="0"/>
              </a:rPr>
              <a:t> salvo Jesús?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42E61-C0DB-42FD-97A4-EC0ED76C125C}"/>
              </a:ext>
            </a:extLst>
          </p:cNvPr>
          <p:cNvSpPr txBox="1"/>
          <p:nvPr/>
        </p:nvSpPr>
        <p:spPr>
          <a:xfrm>
            <a:off x="0" y="6119336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Jesús es la </a:t>
            </a:r>
            <a:r>
              <a:rPr lang="en-US" sz="1400" b="1" dirty="0" err="1">
                <a:latin typeface="Arial Black" panose="020B0A04020102020204" pitchFamily="34" charset="0"/>
              </a:rPr>
              <a:t>cura</a:t>
            </a:r>
            <a:r>
              <a:rPr lang="en-US" sz="1400" b="1" dirty="0">
                <a:latin typeface="Arial Black" panose="020B0A04020102020204" pitchFamily="34" charset="0"/>
              </a:rPr>
              <a:t> de </a:t>
            </a:r>
            <a:r>
              <a:rPr lang="en-US" sz="1400" b="1" dirty="0" err="1">
                <a:latin typeface="Arial Black" panose="020B0A04020102020204" pitchFamily="34" charset="0"/>
              </a:rPr>
              <a:t>nuestro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pecado</a:t>
            </a:r>
            <a:r>
              <a:rPr lang="en-US" sz="1400" b="1" dirty="0">
                <a:latin typeface="Arial Black" panose="020B0A04020102020204" pitchFamily="34" charset="0"/>
              </a:rPr>
              <a:t>. Gracias a </a:t>
            </a:r>
            <a:r>
              <a:rPr lang="en-US" sz="1400" b="1" dirty="0" err="1">
                <a:latin typeface="Arial Black" panose="020B0A04020102020204" pitchFamily="34" charset="0"/>
              </a:rPr>
              <a:t>su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sacrificio</a:t>
            </a:r>
            <a:r>
              <a:rPr lang="en-US" sz="1400" b="1" dirty="0">
                <a:latin typeface="Arial Black" panose="020B0A04020102020204" pitchFamily="34" charset="0"/>
              </a:rPr>
              <a:t>, </a:t>
            </a:r>
            <a:r>
              <a:rPr lang="en-US" sz="1400" b="1" dirty="0" err="1">
                <a:latin typeface="Arial Black" panose="020B0A04020102020204" pitchFamily="34" charset="0"/>
              </a:rPr>
              <a:t>podremos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alcanzar</a:t>
            </a:r>
            <a:r>
              <a:rPr lang="en-US" sz="1400" b="1" dirty="0">
                <a:latin typeface="Arial Black" panose="020B0A04020102020204" pitchFamily="34" charset="0"/>
              </a:rPr>
              <a:t> el </a:t>
            </a:r>
            <a:r>
              <a:rPr lang="en-US" sz="1400" b="1" dirty="0" err="1">
                <a:latin typeface="Arial Black" panose="020B0A04020102020204" pitchFamily="34" charset="0"/>
              </a:rPr>
              <a:t>cielo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CEBF1-D94D-4740-BAC2-E0FA4DA21379}"/>
              </a:ext>
            </a:extLst>
          </p:cNvPr>
          <p:cNvSpPr txBox="1"/>
          <p:nvPr/>
        </p:nvSpPr>
        <p:spPr>
          <a:xfrm>
            <a:off x="5071324" y="1188197"/>
            <a:ext cx="3627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anose="020B0A04020102020204" pitchFamily="34" charset="0"/>
              </a:rPr>
              <a:t>JESUS </a:t>
            </a:r>
            <a:r>
              <a:rPr lang="en-US" sz="2000" dirty="0" err="1">
                <a:latin typeface="Arial Black" panose="020B0A04020102020204" pitchFamily="34" charset="0"/>
              </a:rPr>
              <a:t>cargó</a:t>
            </a:r>
            <a:r>
              <a:rPr lang="en-US" sz="2000" dirty="0">
                <a:latin typeface="Arial Black" panose="020B0A04020102020204" pitchFamily="34" charset="0"/>
              </a:rPr>
              <a:t> con </a:t>
            </a:r>
            <a:r>
              <a:rPr lang="en-US" sz="2000" dirty="0" err="1">
                <a:latin typeface="Arial Black" panose="020B0A04020102020204" pitchFamily="34" charset="0"/>
              </a:rPr>
              <a:t>nuestros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pecados</a:t>
            </a:r>
            <a:r>
              <a:rPr lang="en-US" sz="2000" dirty="0">
                <a:latin typeface="Arial Black" panose="020B0A04020102020204" pitchFamily="34" charset="0"/>
              </a:rPr>
              <a:t> para que no </a:t>
            </a:r>
            <a:r>
              <a:rPr lang="en-US" sz="2000" dirty="0" err="1">
                <a:latin typeface="Arial Black" panose="020B0A04020102020204" pitchFamily="34" charset="0"/>
              </a:rPr>
              <a:t>vivamos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separados</a:t>
            </a:r>
            <a:r>
              <a:rPr lang="en-US" sz="2000" dirty="0">
                <a:latin typeface="Arial Black" panose="020B0A04020102020204" pitchFamily="34" charset="0"/>
              </a:rPr>
              <a:t> de Dios, </a:t>
            </a:r>
            <a:r>
              <a:rPr lang="en-US" sz="2000" dirty="0" err="1">
                <a:latin typeface="Arial Black" panose="020B0A04020102020204" pitchFamily="34" charset="0"/>
              </a:rPr>
              <a:t>muriendo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en</a:t>
            </a:r>
            <a:r>
              <a:rPr lang="en-US" sz="2000" dirty="0">
                <a:latin typeface="Arial Black" panose="020B0A04020102020204" pitchFamily="34" charset="0"/>
              </a:rPr>
              <a:t> la Cruz.</a:t>
            </a:r>
          </a:p>
          <a:p>
            <a:pPr algn="just"/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E959E-E625-44F0-A588-BEBA97F21EE0}"/>
              </a:ext>
            </a:extLst>
          </p:cNvPr>
          <p:cNvSpPr txBox="1"/>
          <p:nvPr/>
        </p:nvSpPr>
        <p:spPr>
          <a:xfrm>
            <a:off x="2397316" y="3767497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Arial Black" panose="020B0A04020102020204" pitchFamily="34" charset="0"/>
              </a:rPr>
              <a:t>Ves</a:t>
            </a:r>
            <a:r>
              <a:rPr lang="en-US" sz="3000" b="1" dirty="0"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latin typeface="Arial Black" panose="020B0A04020102020204" pitchFamily="34" charset="0"/>
              </a:rPr>
              <a:t>alguna</a:t>
            </a:r>
            <a:r>
              <a:rPr lang="en-US" sz="3000" b="1" dirty="0"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latin typeface="Arial Black" panose="020B0A04020102020204" pitchFamily="34" charset="0"/>
              </a:rPr>
              <a:t>relación</a:t>
            </a:r>
            <a:r>
              <a:rPr lang="en-US" sz="3000" b="1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F91B6-43E7-4F49-AE3D-8162B6501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0" y="185663"/>
            <a:ext cx="4648079" cy="2726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178644-2ACE-45C3-8FF6-0489629AA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48" y="3151977"/>
            <a:ext cx="2253766" cy="2912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8BFC1-F4BC-4BF0-AD15-3C99F584C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417" y="3162974"/>
            <a:ext cx="2057400" cy="2901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FC0C5D-7836-4F74-B62B-7E210DC259F6}"/>
              </a:ext>
            </a:extLst>
          </p:cNvPr>
          <p:cNvSpPr txBox="1"/>
          <p:nvPr/>
        </p:nvSpPr>
        <p:spPr>
          <a:xfrm>
            <a:off x="5562600" y="6106155"/>
            <a:ext cx="3581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La </a:t>
            </a:r>
            <a:r>
              <a:rPr lang="en-US" sz="1400" b="1" dirty="0" err="1">
                <a:latin typeface="Arial Black" panose="020B0A04020102020204" pitchFamily="34" charset="0"/>
              </a:rPr>
              <a:t>serpiente</a:t>
            </a:r>
            <a:r>
              <a:rPr lang="en-US" sz="1400" b="1" dirty="0">
                <a:latin typeface="Arial Black" panose="020B0A04020102020204" pitchFamily="34" charset="0"/>
              </a:rPr>
              <a:t> de </a:t>
            </a:r>
            <a:r>
              <a:rPr lang="en-US" sz="1400" b="1" dirty="0" err="1">
                <a:latin typeface="Arial Black" panose="020B0A04020102020204" pitchFamily="34" charset="0"/>
              </a:rPr>
              <a:t>bronce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curó</a:t>
            </a:r>
            <a:r>
              <a:rPr lang="en-US" sz="1400" b="1" dirty="0">
                <a:latin typeface="Arial Black" panose="020B0A04020102020204" pitchFamily="34" charset="0"/>
              </a:rPr>
              <a:t> a las personas de la </a:t>
            </a:r>
            <a:r>
              <a:rPr lang="en-US" sz="1400" b="1" dirty="0" err="1">
                <a:latin typeface="Arial Black" panose="020B0A04020102020204" pitchFamily="34" charset="0"/>
              </a:rPr>
              <a:t>mordedura</a:t>
            </a:r>
            <a:r>
              <a:rPr lang="en-US" sz="1400" b="1" dirty="0">
                <a:latin typeface="Arial Black" panose="020B0A04020102020204" pitchFamily="34" charset="0"/>
              </a:rPr>
              <a:t> de </a:t>
            </a:r>
            <a:r>
              <a:rPr lang="en-US" sz="1400" b="1" dirty="0" err="1">
                <a:latin typeface="Arial Black" panose="020B0A04020102020204" pitchFamily="34" charset="0"/>
              </a:rPr>
              <a:t>serpiente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en-US" sz="1400" b="1" dirty="0" err="1">
                <a:latin typeface="Arial Black" panose="020B0A04020102020204" pitchFamily="34" charset="0"/>
              </a:rPr>
              <a:t>en</a:t>
            </a:r>
            <a:r>
              <a:rPr lang="en-US" sz="1400" b="1" dirty="0">
                <a:latin typeface="Arial Black" panose="020B0A04020102020204" pitchFamily="34" charset="0"/>
              </a:rPr>
              <a:t> el </a:t>
            </a:r>
            <a:r>
              <a:rPr lang="en-US" sz="1400" b="1" dirty="0" err="1">
                <a:latin typeface="Arial Black" panose="020B0A04020102020204" pitchFamily="34" charset="0"/>
              </a:rPr>
              <a:t>desierto</a:t>
            </a:r>
            <a:endParaRPr 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AD3C5-A242-4DC8-A606-B6C952651A35}"/>
              </a:ext>
            </a:extLst>
          </p:cNvPr>
          <p:cNvSpPr txBox="1"/>
          <p:nvPr/>
        </p:nvSpPr>
        <p:spPr>
          <a:xfrm>
            <a:off x="3855915" y="168275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REFLEXION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42E61-C0DB-42FD-97A4-EC0ED76C125C}"/>
              </a:ext>
            </a:extLst>
          </p:cNvPr>
          <p:cNvSpPr txBox="1"/>
          <p:nvPr/>
        </p:nvSpPr>
        <p:spPr>
          <a:xfrm>
            <a:off x="368300" y="6265708"/>
            <a:ext cx="911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Gracias a JESUS por </a:t>
            </a:r>
            <a:r>
              <a:rPr lang="en-US" sz="2000" b="1" dirty="0" err="1"/>
              <a:t>morir</a:t>
            </a:r>
            <a:r>
              <a:rPr lang="en-US" sz="2000" b="1" dirty="0"/>
              <a:t> por mi y por </a:t>
            </a:r>
            <a:r>
              <a:rPr lang="en-US" sz="2000" b="1" dirty="0" err="1"/>
              <a:t>salvarme</a:t>
            </a:r>
            <a:r>
              <a:rPr lang="en-US" sz="2000" b="1" dirty="0"/>
              <a:t>.   </a:t>
            </a:r>
            <a:r>
              <a:rPr lang="en-US" sz="2000" b="1" dirty="0">
                <a:solidFill>
                  <a:srgbClr val="FF0000"/>
                </a:solidFill>
              </a:rPr>
              <a:t>TE QUIERO MUCHO JESUS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CEBF1-D94D-4740-BAC2-E0FA4DA21379}"/>
              </a:ext>
            </a:extLst>
          </p:cNvPr>
          <p:cNvSpPr txBox="1"/>
          <p:nvPr/>
        </p:nvSpPr>
        <p:spPr>
          <a:xfrm>
            <a:off x="1691089" y="4229061"/>
            <a:ext cx="5852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Y </a:t>
            </a:r>
            <a:r>
              <a:rPr lang="en-US" sz="2000" dirty="0" err="1"/>
              <a:t>permite</a:t>
            </a:r>
            <a:r>
              <a:rPr lang="en-US" sz="2000" dirty="0"/>
              <a:t> que los </a:t>
            </a:r>
            <a:r>
              <a:rPr lang="en-US" sz="2000" dirty="0" err="1"/>
              <a:t>demás</a:t>
            </a:r>
            <a:r>
              <a:rPr lang="en-US" sz="2000" dirty="0"/>
              <a:t> </a:t>
            </a:r>
            <a:r>
              <a:rPr lang="en-US" sz="2000" dirty="0" err="1"/>
              <a:t>sientan</a:t>
            </a:r>
            <a:r>
              <a:rPr lang="en-US" sz="2000" dirty="0"/>
              <a:t> ese </a:t>
            </a:r>
            <a:r>
              <a:rPr lang="en-US" sz="2000" b="1" dirty="0">
                <a:solidFill>
                  <a:srgbClr val="FF0000"/>
                </a:solidFill>
              </a:rPr>
              <a:t>Amor .  </a:t>
            </a: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4C8CB-E260-458A-B89B-CAB077B84F56}"/>
              </a:ext>
            </a:extLst>
          </p:cNvPr>
          <p:cNvSpPr txBox="1"/>
          <p:nvPr/>
        </p:nvSpPr>
        <p:spPr>
          <a:xfrm>
            <a:off x="1676400" y="3790152"/>
            <a:ext cx="8520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Recuerda</a:t>
            </a:r>
            <a:r>
              <a:rPr lang="en-US" sz="2000" dirty="0"/>
              <a:t> </a:t>
            </a:r>
            <a:r>
              <a:rPr lang="en-US" sz="2000" dirty="0" err="1"/>
              <a:t>siempre</a:t>
            </a:r>
            <a:r>
              <a:rPr lang="en-US" sz="2000" dirty="0"/>
              <a:t> el </a:t>
            </a:r>
            <a:r>
              <a:rPr lang="en-US" sz="2000" b="1" dirty="0">
                <a:solidFill>
                  <a:srgbClr val="FF0000"/>
                </a:solidFill>
              </a:rPr>
              <a:t>AMOR</a:t>
            </a:r>
            <a:r>
              <a:rPr lang="en-US" sz="2000" dirty="0"/>
              <a:t> que Jesús </a:t>
            </a:r>
            <a:r>
              <a:rPr lang="en-US" sz="2000" dirty="0" err="1"/>
              <a:t>siente</a:t>
            </a:r>
            <a:r>
              <a:rPr lang="en-US" sz="2000" dirty="0"/>
              <a:t> por TI.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D41F55-A140-4035-B03A-C2D2770A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53" y="623098"/>
            <a:ext cx="5508582" cy="3099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0070B3-C93A-4EAD-A6AA-2D2BB62BEC3B}"/>
              </a:ext>
            </a:extLst>
          </p:cNvPr>
          <p:cNvSpPr txBox="1"/>
          <p:nvPr/>
        </p:nvSpPr>
        <p:spPr>
          <a:xfrm>
            <a:off x="2209800" y="470787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Orando</a:t>
            </a:r>
            <a:r>
              <a:rPr lang="en-US" dirty="0"/>
              <a:t> a Jesús, </a:t>
            </a:r>
            <a:r>
              <a:rPr lang="en-US" dirty="0" err="1"/>
              <a:t>dándole</a:t>
            </a:r>
            <a:r>
              <a:rPr lang="en-US" dirty="0"/>
              <a:t> gracias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dias</a:t>
            </a:r>
            <a:r>
              <a:rPr lang="en-US" dirty="0"/>
              <a:t> por ser mi Salvador.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100C94-2D53-4D1D-A7E9-843C6AE3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96" y="4663140"/>
            <a:ext cx="458097" cy="4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4A91FD5-545D-4B9E-AF23-E400173F6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95" y="5169391"/>
            <a:ext cx="458097" cy="4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2C9592-56A4-47E2-8D01-E66A5AB04E75}"/>
              </a:ext>
            </a:extLst>
          </p:cNvPr>
          <p:cNvSpPr txBox="1"/>
          <p:nvPr/>
        </p:nvSpPr>
        <p:spPr>
          <a:xfrm>
            <a:off x="2209800" y="5202409"/>
            <a:ext cx="473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Siendo</a:t>
            </a:r>
            <a:r>
              <a:rPr lang="en-US" dirty="0"/>
              <a:t> </a:t>
            </a:r>
            <a:r>
              <a:rPr lang="en-US" dirty="0" err="1"/>
              <a:t>amable</a:t>
            </a:r>
            <a:r>
              <a:rPr lang="en-US" dirty="0"/>
              <a:t> con los </a:t>
            </a:r>
            <a:r>
              <a:rPr lang="en-US" dirty="0" err="1"/>
              <a:t>demás</a:t>
            </a:r>
            <a:endParaRPr lang="en-U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2D5A96D-FC0F-4D18-83FF-FD4D721A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42" y="5682644"/>
            <a:ext cx="458097" cy="4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505777-AE40-4C6D-8CC0-299E603FC597}"/>
              </a:ext>
            </a:extLst>
          </p:cNvPr>
          <p:cNvSpPr txBox="1"/>
          <p:nvPr/>
        </p:nvSpPr>
        <p:spPr>
          <a:xfrm>
            <a:off x="2209799" y="5696941"/>
            <a:ext cx="670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Evitar</a:t>
            </a:r>
            <a:r>
              <a:rPr lang="en-US" dirty="0"/>
              <a:t> el </a:t>
            </a:r>
            <a:r>
              <a:rPr lang="en-US" dirty="0" err="1"/>
              <a:t>pecado</a:t>
            </a:r>
            <a:r>
              <a:rPr lang="en-US" dirty="0"/>
              <a:t> (</a:t>
            </a:r>
            <a:r>
              <a:rPr lang="en-US" dirty="0" err="1"/>
              <a:t>quejas</a:t>
            </a:r>
            <a:r>
              <a:rPr lang="en-US" dirty="0"/>
              <a:t>, </a:t>
            </a:r>
            <a:r>
              <a:rPr lang="en-US" dirty="0" err="1"/>
              <a:t>desobediencia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que tanto </a:t>
            </a:r>
            <a:r>
              <a:rPr lang="en-US" dirty="0" err="1"/>
              <a:t>entristecen</a:t>
            </a:r>
            <a:r>
              <a:rPr lang="en-US" dirty="0"/>
              <a:t> a Jesús.</a:t>
            </a:r>
          </a:p>
        </p:txBody>
      </p:sp>
    </p:spTree>
    <p:extLst>
      <p:ext uri="{BB962C8B-B14F-4D97-AF65-F5344CB8AC3E}">
        <p14:creationId xmlns:p14="http://schemas.microsoft.com/office/powerpoint/2010/main" val="35014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0" grpId="0"/>
      <p:bldP spid="2" grpId="0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ÓMO DAR CLASE DE RELIGIÓN&#10;6-7 AÑOS&#10; ">
            <a:extLst>
              <a:ext uri="{FF2B5EF4-FFF2-40B4-BE49-F238E27FC236}">
                <a16:creationId xmlns:a16="http://schemas.microsoft.com/office/drawing/2014/main" id="{F854A02D-F9FE-4DA5-A838-89B28ACC5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0969" r="9639" b="1267"/>
          <a:stretch/>
        </p:blipFill>
        <p:spPr bwMode="auto">
          <a:xfrm>
            <a:off x="304800" y="1524000"/>
            <a:ext cx="8153399" cy="45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88772" cy="6221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7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Comencemos</a:t>
            </a:r>
            <a:r>
              <a:rPr lang="en-US" b="1" dirty="0"/>
              <a:t> </a:t>
            </a:r>
            <a:r>
              <a:rPr lang="en-US" b="1" dirty="0" err="1"/>
              <a:t>Invocando</a:t>
            </a:r>
            <a:r>
              <a:rPr lang="en-US" b="1" dirty="0"/>
              <a:t> la </a:t>
            </a:r>
            <a:r>
              <a:rPr lang="en-US" b="1" dirty="0" err="1"/>
              <a:t>presencia</a:t>
            </a:r>
            <a:r>
              <a:rPr lang="en-US" b="1" dirty="0"/>
              <a:t> del </a:t>
            </a:r>
            <a:r>
              <a:rPr lang="en-US" b="1" dirty="0" err="1"/>
              <a:t>Espíritu</a:t>
            </a:r>
            <a:r>
              <a:rPr lang="en-US" b="1" dirty="0"/>
              <a:t> Santo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2743D9-E58A-4CB9-AD8E-EB5EE0702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5793668" cy="632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8BA5B-5CA0-45C7-92C2-2E99C336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93" y="5562600"/>
            <a:ext cx="2962275" cy="1295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7A1602-85A6-4D9D-B3AE-6488611D49BC}"/>
              </a:ext>
            </a:extLst>
          </p:cNvPr>
          <p:cNvSpPr txBox="1"/>
          <p:nvPr/>
        </p:nvSpPr>
        <p:spPr>
          <a:xfrm>
            <a:off x="304800" y="114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B8705-4D7D-4E86-AE67-5C3B2631AED8}"/>
              </a:ext>
            </a:extLst>
          </p:cNvPr>
          <p:cNvSpPr txBox="1"/>
          <p:nvPr/>
        </p:nvSpPr>
        <p:spPr>
          <a:xfrm>
            <a:off x="555674" y="11372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CA57C-8BA9-438E-A25D-F0E8F42ED532}"/>
              </a:ext>
            </a:extLst>
          </p:cNvPr>
          <p:cNvSpPr txBox="1"/>
          <p:nvPr/>
        </p:nvSpPr>
        <p:spPr>
          <a:xfrm>
            <a:off x="869852" y="11383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A1A18B-BCA1-41A6-96C7-BBD7DDC648AD}"/>
              </a:ext>
            </a:extLst>
          </p:cNvPr>
          <p:cNvSpPr txBox="1"/>
          <p:nvPr/>
        </p:nvSpPr>
        <p:spPr>
          <a:xfrm>
            <a:off x="1044526" y="11383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DBE70E-0E69-4C4C-820C-CE2AAC0FFB52}"/>
              </a:ext>
            </a:extLst>
          </p:cNvPr>
          <p:cNvSpPr txBox="1"/>
          <p:nvPr/>
        </p:nvSpPr>
        <p:spPr>
          <a:xfrm>
            <a:off x="1349326" y="11556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63268C-BD57-4FFE-B1BC-4958509C8BCD}"/>
              </a:ext>
            </a:extLst>
          </p:cNvPr>
          <p:cNvSpPr txBox="1"/>
          <p:nvPr/>
        </p:nvSpPr>
        <p:spPr>
          <a:xfrm>
            <a:off x="1586677" y="11556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D6A56-A101-4B41-970C-A836BAA15704}"/>
              </a:ext>
            </a:extLst>
          </p:cNvPr>
          <p:cNvSpPr txBox="1"/>
          <p:nvPr/>
        </p:nvSpPr>
        <p:spPr>
          <a:xfrm>
            <a:off x="5541730" y="144880"/>
            <a:ext cx="3602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HORIZONTALES.</a:t>
            </a:r>
          </a:p>
          <a:p>
            <a:r>
              <a:rPr lang="en-US" sz="1400" dirty="0"/>
              <a:t>5.</a:t>
            </a:r>
          </a:p>
          <a:p>
            <a:r>
              <a:rPr lang="en-US" sz="1400" dirty="0"/>
              <a:t>8. </a:t>
            </a:r>
          </a:p>
          <a:p>
            <a:r>
              <a:rPr lang="en-US" sz="1400" dirty="0"/>
              <a:t>10. Lo </a:t>
            </a:r>
            <a:r>
              <a:rPr lang="en-US" sz="1400" dirty="0" err="1"/>
              <a:t>contrario</a:t>
            </a:r>
            <a:r>
              <a:rPr lang="en-US" sz="1400" dirty="0"/>
              <a:t> a </a:t>
            </a:r>
            <a:r>
              <a:rPr lang="en-US" sz="1400" dirty="0" err="1"/>
              <a:t>tinieblas</a:t>
            </a:r>
            <a:endParaRPr lang="en-US" sz="1400" dirty="0"/>
          </a:p>
          <a:p>
            <a:r>
              <a:rPr lang="en-US" sz="1400" dirty="0"/>
              <a:t>11.- </a:t>
            </a:r>
            <a:r>
              <a:rPr lang="en-US" sz="1400" dirty="0" err="1"/>
              <a:t>Todo</a:t>
            </a:r>
            <a:r>
              <a:rPr lang="en-US" sz="1400" dirty="0"/>
              <a:t> el que </a:t>
            </a:r>
            <a:r>
              <a:rPr lang="en-US" sz="1400" dirty="0" err="1"/>
              <a:t>crea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Jesús </a:t>
            </a:r>
            <a:r>
              <a:rPr lang="en-US" sz="1400" dirty="0" err="1"/>
              <a:t>tendrá</a:t>
            </a:r>
            <a:r>
              <a:rPr lang="en-US" sz="1400" dirty="0"/>
              <a:t> </a:t>
            </a:r>
            <a:r>
              <a:rPr lang="en-US" sz="1400" dirty="0" err="1"/>
              <a:t>vida</a:t>
            </a:r>
            <a:r>
              <a:rPr lang="en-US" sz="1400" dirty="0"/>
              <a:t> ____</a:t>
            </a:r>
          </a:p>
          <a:p>
            <a:r>
              <a:rPr lang="en-US" sz="1400" dirty="0"/>
              <a:t>13.</a:t>
            </a:r>
          </a:p>
          <a:p>
            <a:r>
              <a:rPr lang="en-US" sz="1400" dirty="0"/>
              <a:t>15.</a:t>
            </a:r>
          </a:p>
          <a:p>
            <a:r>
              <a:rPr lang="en-US" sz="1400" dirty="0"/>
              <a:t>17. </a:t>
            </a:r>
            <a:r>
              <a:rPr lang="en-US" sz="1400" dirty="0" err="1"/>
              <a:t>Animales</a:t>
            </a:r>
            <a:r>
              <a:rPr lang="en-US" sz="1400" dirty="0"/>
              <a:t> que </a:t>
            </a:r>
            <a:r>
              <a:rPr lang="en-US" sz="1400" dirty="0" err="1"/>
              <a:t>mordieron</a:t>
            </a:r>
            <a:r>
              <a:rPr lang="en-US" sz="1400" dirty="0"/>
              <a:t> al pueblo </a:t>
            </a:r>
            <a:r>
              <a:rPr lang="en-US" sz="1400" dirty="0" err="1"/>
              <a:t>hebreo</a:t>
            </a:r>
            <a:endParaRPr lang="en-US" sz="1400" dirty="0"/>
          </a:p>
          <a:p>
            <a:r>
              <a:rPr lang="en-US" sz="1400" dirty="0"/>
              <a:t>18.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7369C-8FA6-4156-941C-95DE8795B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000" y="4991671"/>
            <a:ext cx="1372336" cy="1773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7D37AA-D69A-4FE2-93DE-772DEB9CE31E}"/>
              </a:ext>
            </a:extLst>
          </p:cNvPr>
          <p:cNvSpPr txBox="1"/>
          <p:nvPr/>
        </p:nvSpPr>
        <p:spPr>
          <a:xfrm>
            <a:off x="840544" y="277199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F2B3C-5F88-4C71-B879-BDF0A2FB5F86}"/>
              </a:ext>
            </a:extLst>
          </p:cNvPr>
          <p:cNvSpPr txBox="1"/>
          <p:nvPr/>
        </p:nvSpPr>
        <p:spPr>
          <a:xfrm>
            <a:off x="1061923" y="27579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57A58-6162-4712-8FE1-E730DF47BD67}"/>
              </a:ext>
            </a:extLst>
          </p:cNvPr>
          <p:cNvSpPr txBox="1"/>
          <p:nvPr/>
        </p:nvSpPr>
        <p:spPr>
          <a:xfrm>
            <a:off x="1372331" y="27579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63D57F-777F-496E-B0AF-2A12188524AB}"/>
              </a:ext>
            </a:extLst>
          </p:cNvPr>
          <p:cNvSpPr txBox="1"/>
          <p:nvPr/>
        </p:nvSpPr>
        <p:spPr>
          <a:xfrm>
            <a:off x="3143253" y="278851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2DDAB3-CF81-435B-A814-C2863C36E97C}"/>
              </a:ext>
            </a:extLst>
          </p:cNvPr>
          <p:cNvSpPr txBox="1"/>
          <p:nvPr/>
        </p:nvSpPr>
        <p:spPr>
          <a:xfrm>
            <a:off x="3414328" y="28050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F07771-A09F-42F8-80D0-9C7FB0F970E3}"/>
              </a:ext>
            </a:extLst>
          </p:cNvPr>
          <p:cNvSpPr txBox="1"/>
          <p:nvPr/>
        </p:nvSpPr>
        <p:spPr>
          <a:xfrm>
            <a:off x="3675040" y="28050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B085B0-CB7A-4287-BF9F-654C4D8E35C0}"/>
              </a:ext>
            </a:extLst>
          </p:cNvPr>
          <p:cNvSpPr txBox="1"/>
          <p:nvPr/>
        </p:nvSpPr>
        <p:spPr>
          <a:xfrm>
            <a:off x="3920214" y="28050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7DFA0-4A67-45C1-99B9-6BB6D650A09C}"/>
              </a:ext>
            </a:extLst>
          </p:cNvPr>
          <p:cNvSpPr txBox="1"/>
          <p:nvPr/>
        </p:nvSpPr>
        <p:spPr>
          <a:xfrm>
            <a:off x="4153710" y="278851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080704-E959-4F12-A3FA-016ADF0FAA3A}"/>
              </a:ext>
            </a:extLst>
          </p:cNvPr>
          <p:cNvSpPr txBox="1"/>
          <p:nvPr/>
        </p:nvSpPr>
        <p:spPr>
          <a:xfrm>
            <a:off x="4465018" y="278851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160B01-DB4E-4E86-876D-670AC77FD6BE}"/>
              </a:ext>
            </a:extLst>
          </p:cNvPr>
          <p:cNvSpPr txBox="1"/>
          <p:nvPr/>
        </p:nvSpPr>
        <p:spPr>
          <a:xfrm>
            <a:off x="3414328" y="515127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DAEAA-361B-49AD-88D0-754F98A4BEE2}"/>
              </a:ext>
            </a:extLst>
          </p:cNvPr>
          <p:cNvSpPr txBox="1"/>
          <p:nvPr/>
        </p:nvSpPr>
        <p:spPr>
          <a:xfrm>
            <a:off x="4341831" y="3505200"/>
            <a:ext cx="1199899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B3991-263C-4CD8-A3F3-A1513E9CDC9B}"/>
              </a:ext>
            </a:extLst>
          </p:cNvPr>
          <p:cNvSpPr txBox="1"/>
          <p:nvPr/>
        </p:nvSpPr>
        <p:spPr>
          <a:xfrm>
            <a:off x="3675040" y="51257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7F61-746B-4A26-BDA6-0588F3049DE7}"/>
              </a:ext>
            </a:extLst>
          </p:cNvPr>
          <p:cNvSpPr txBox="1"/>
          <p:nvPr/>
        </p:nvSpPr>
        <p:spPr>
          <a:xfrm>
            <a:off x="5250348" y="2220089"/>
            <a:ext cx="390202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VERTICALES.</a:t>
            </a:r>
          </a:p>
          <a:p>
            <a:r>
              <a:rPr lang="en-US" sz="1400" dirty="0"/>
              <a:t>2. Tanto </a:t>
            </a:r>
            <a:r>
              <a:rPr lang="en-US" sz="1400" dirty="0" err="1"/>
              <a:t>amó</a:t>
            </a:r>
            <a:r>
              <a:rPr lang="en-US" sz="1400" dirty="0"/>
              <a:t> Dios al </a:t>
            </a:r>
            <a:r>
              <a:rPr lang="en-US" sz="1400" dirty="0" err="1"/>
              <a:t>mundo</a:t>
            </a:r>
            <a:r>
              <a:rPr lang="en-US" sz="1400" dirty="0"/>
              <a:t> que </a:t>
            </a:r>
            <a:r>
              <a:rPr lang="en-US" sz="1400" dirty="0" err="1"/>
              <a:t>envió</a:t>
            </a:r>
            <a:r>
              <a:rPr lang="en-US" sz="1400" dirty="0"/>
              <a:t> a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</a:p>
          <a:p>
            <a:r>
              <a:rPr lang="en-US" sz="1400" dirty="0"/>
              <a:t>___para </a:t>
            </a:r>
            <a:r>
              <a:rPr lang="en-US" sz="1400" dirty="0" err="1"/>
              <a:t>salvarnos</a:t>
            </a:r>
            <a:endParaRPr lang="en-US" sz="1400" dirty="0"/>
          </a:p>
          <a:p>
            <a:r>
              <a:rPr lang="en-US" sz="1400" dirty="0"/>
              <a:t>3. Los Hombres </a:t>
            </a:r>
            <a:r>
              <a:rPr lang="en-US" sz="1400" dirty="0" err="1"/>
              <a:t>prefirieron</a:t>
            </a:r>
            <a:r>
              <a:rPr lang="en-US" sz="1400" dirty="0"/>
              <a:t> las ____ a la luz.</a:t>
            </a:r>
          </a:p>
          <a:p>
            <a:r>
              <a:rPr lang="en-US" sz="1400" dirty="0"/>
              <a:t>4. </a:t>
            </a:r>
            <a:r>
              <a:rPr lang="en-US" sz="1400" dirty="0" err="1"/>
              <a:t>Profeta</a:t>
            </a:r>
            <a:r>
              <a:rPr lang="en-US" sz="1400" dirty="0"/>
              <a:t> que </a:t>
            </a:r>
            <a:r>
              <a:rPr lang="en-US" sz="1400" dirty="0" err="1"/>
              <a:t>sacó</a:t>
            </a:r>
            <a:r>
              <a:rPr lang="en-US" sz="1400" dirty="0"/>
              <a:t> al Pueblo de </a:t>
            </a:r>
            <a:r>
              <a:rPr lang="en-US" sz="1400" dirty="0" err="1"/>
              <a:t>Egipto</a:t>
            </a:r>
            <a:r>
              <a:rPr lang="en-US" sz="1400" dirty="0"/>
              <a:t>.</a:t>
            </a:r>
          </a:p>
          <a:p>
            <a:r>
              <a:rPr lang="en-US" sz="1400" dirty="0"/>
              <a:t>6. Con </a:t>
            </a:r>
            <a:r>
              <a:rPr lang="en-US" sz="1400" dirty="0" err="1"/>
              <a:t>quién</a:t>
            </a:r>
            <a:r>
              <a:rPr lang="en-US" sz="1400" dirty="0"/>
              <a:t> </a:t>
            </a:r>
            <a:r>
              <a:rPr lang="en-US" sz="1400" dirty="0" err="1"/>
              <a:t>habló</a:t>
            </a:r>
            <a:r>
              <a:rPr lang="en-US" sz="1400" dirty="0"/>
              <a:t> Jesús </a:t>
            </a:r>
            <a:r>
              <a:rPr lang="en-US" sz="1400" dirty="0" err="1"/>
              <a:t>en</a:t>
            </a:r>
            <a:r>
              <a:rPr lang="en-US" sz="1400" dirty="0"/>
              <a:t> el </a:t>
            </a:r>
            <a:r>
              <a:rPr lang="en-US" sz="1400" dirty="0" err="1"/>
              <a:t>evangelio</a:t>
            </a:r>
            <a:r>
              <a:rPr lang="en-US" sz="1400" dirty="0"/>
              <a:t>.</a:t>
            </a:r>
          </a:p>
          <a:p>
            <a:r>
              <a:rPr lang="en-US" sz="1400" dirty="0"/>
              <a:t>7. </a:t>
            </a:r>
            <a:r>
              <a:rPr lang="en-US" sz="1400" dirty="0" err="1"/>
              <a:t>Todo</a:t>
            </a:r>
            <a:r>
              <a:rPr lang="en-US" sz="1400" dirty="0"/>
              <a:t> el que </a:t>
            </a:r>
            <a:r>
              <a:rPr lang="en-US" sz="1400" dirty="0" err="1"/>
              <a:t>crea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Jesús </a:t>
            </a:r>
            <a:r>
              <a:rPr lang="en-US" sz="1400" dirty="0" err="1"/>
              <a:t>tendrá</a:t>
            </a:r>
            <a:r>
              <a:rPr lang="en-US" sz="1400" dirty="0"/>
              <a:t> __ </a:t>
            </a:r>
            <a:r>
              <a:rPr lang="en-US" sz="1400" dirty="0" err="1"/>
              <a:t>eterna</a:t>
            </a:r>
            <a:r>
              <a:rPr lang="en-US" sz="1400" dirty="0"/>
              <a:t>.</a:t>
            </a:r>
          </a:p>
          <a:p>
            <a:r>
              <a:rPr lang="en-US" sz="1400" dirty="0"/>
              <a:t>9. </a:t>
            </a:r>
            <a:r>
              <a:rPr lang="en-US" sz="1400" dirty="0" err="1"/>
              <a:t>Qué</a:t>
            </a:r>
            <a:r>
              <a:rPr lang="en-US" sz="1400" dirty="0"/>
              <a:t> </a:t>
            </a:r>
            <a:r>
              <a:rPr lang="en-US" sz="1400" dirty="0" err="1"/>
              <a:t>habia</a:t>
            </a:r>
            <a:r>
              <a:rPr lang="en-US" sz="1400" dirty="0"/>
              <a:t> que </a:t>
            </a:r>
            <a:r>
              <a:rPr lang="en-US" sz="1400" dirty="0" err="1"/>
              <a:t>hacer</a:t>
            </a:r>
            <a:r>
              <a:rPr lang="en-US" sz="1400" dirty="0"/>
              <a:t> con la </a:t>
            </a:r>
            <a:r>
              <a:rPr lang="en-US" sz="1400" dirty="0" err="1"/>
              <a:t>serpiente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el </a:t>
            </a:r>
            <a:r>
              <a:rPr lang="en-US" sz="1400" dirty="0" err="1"/>
              <a:t>asta</a:t>
            </a:r>
            <a:r>
              <a:rPr lang="en-US" sz="1400" dirty="0"/>
              <a:t>?</a:t>
            </a:r>
          </a:p>
          <a:p>
            <a:r>
              <a:rPr lang="en-US" sz="1400" dirty="0"/>
              <a:t>12. </a:t>
            </a:r>
            <a:r>
              <a:rPr lang="en-US" sz="1400" dirty="0" err="1"/>
              <a:t>Así</a:t>
            </a:r>
            <a:r>
              <a:rPr lang="en-US" sz="1400" dirty="0"/>
              <a:t> </a:t>
            </a:r>
            <a:r>
              <a:rPr lang="en-US" sz="1400" dirty="0" err="1"/>
              <a:t>tiene</a:t>
            </a:r>
            <a:r>
              <a:rPr lang="en-US" sz="1400" dirty="0"/>
              <a:t> que ser </a:t>
            </a:r>
            <a:r>
              <a:rPr lang="en-US" sz="1400" dirty="0" err="1"/>
              <a:t>levantado</a:t>
            </a:r>
            <a:r>
              <a:rPr lang="en-US" sz="1400" dirty="0"/>
              <a:t> el </a:t>
            </a:r>
            <a:r>
              <a:rPr lang="en-US" sz="1400" dirty="0" err="1"/>
              <a:t>hijo</a:t>
            </a:r>
            <a:r>
              <a:rPr lang="en-US" sz="1400" dirty="0"/>
              <a:t> del ___ para </a:t>
            </a:r>
          </a:p>
          <a:p>
            <a:r>
              <a:rPr lang="en-US" sz="1400" dirty="0"/>
              <a:t>que </a:t>
            </a:r>
            <a:r>
              <a:rPr lang="en-US" sz="1400" dirty="0" err="1"/>
              <a:t>todo</a:t>
            </a:r>
            <a:r>
              <a:rPr lang="en-US" sz="1400" dirty="0"/>
              <a:t> el que </a:t>
            </a:r>
            <a:r>
              <a:rPr lang="en-US" sz="1400" dirty="0" err="1"/>
              <a:t>crea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Él</a:t>
            </a:r>
            <a:r>
              <a:rPr lang="en-US" sz="1400" dirty="0"/>
              <a:t> </a:t>
            </a:r>
            <a:r>
              <a:rPr lang="en-US" sz="1400" dirty="0" err="1"/>
              <a:t>tenga</a:t>
            </a:r>
            <a:r>
              <a:rPr lang="en-US" sz="1400" dirty="0"/>
              <a:t> </a:t>
            </a:r>
            <a:r>
              <a:rPr lang="en-US" sz="1400" dirty="0" err="1"/>
              <a:t>vida</a:t>
            </a:r>
            <a:r>
              <a:rPr lang="en-US" sz="1400" dirty="0"/>
              <a:t> </a:t>
            </a:r>
            <a:r>
              <a:rPr lang="en-US" sz="1400" dirty="0" err="1"/>
              <a:t>eterna</a:t>
            </a:r>
            <a:r>
              <a:rPr lang="en-US" sz="1400" dirty="0"/>
              <a:t>.</a:t>
            </a:r>
          </a:p>
          <a:p>
            <a:r>
              <a:rPr lang="en-US" sz="1400" dirty="0"/>
              <a:t>14. </a:t>
            </a:r>
          </a:p>
          <a:p>
            <a:r>
              <a:rPr lang="en-US" sz="1400" dirty="0"/>
              <a:t>16.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65720-6A4C-4A98-A80D-BF9E66F7AF8D}"/>
              </a:ext>
            </a:extLst>
          </p:cNvPr>
          <p:cNvSpPr txBox="1"/>
          <p:nvPr/>
        </p:nvSpPr>
        <p:spPr>
          <a:xfrm>
            <a:off x="3934067" y="51257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2CD30A-EB61-4E87-AF69-01D15887AA07}"/>
              </a:ext>
            </a:extLst>
          </p:cNvPr>
          <p:cNvSpPr txBox="1"/>
          <p:nvPr/>
        </p:nvSpPr>
        <p:spPr>
          <a:xfrm>
            <a:off x="4189431" y="51092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3B0FCB-1CE2-4BEF-9835-AC7DD3EA87BC}"/>
              </a:ext>
            </a:extLst>
          </p:cNvPr>
          <p:cNvSpPr txBox="1"/>
          <p:nvPr/>
        </p:nvSpPr>
        <p:spPr>
          <a:xfrm>
            <a:off x="4419600" y="51257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C982E2-16FB-4491-A2D4-2C97966D875D}"/>
              </a:ext>
            </a:extLst>
          </p:cNvPr>
          <p:cNvSpPr txBox="1"/>
          <p:nvPr/>
        </p:nvSpPr>
        <p:spPr>
          <a:xfrm>
            <a:off x="4674964" y="51092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1BEA7E-89DC-4347-91BB-32D9D3CEC9B7}"/>
              </a:ext>
            </a:extLst>
          </p:cNvPr>
          <p:cNvSpPr txBox="1"/>
          <p:nvPr/>
        </p:nvSpPr>
        <p:spPr>
          <a:xfrm>
            <a:off x="4937094" y="51175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1AD893-6F43-4030-A776-AA7A1EA0ACB8}"/>
              </a:ext>
            </a:extLst>
          </p:cNvPr>
          <p:cNvSpPr txBox="1"/>
          <p:nvPr/>
        </p:nvSpPr>
        <p:spPr>
          <a:xfrm>
            <a:off x="5212981" y="51175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28BDF-FE50-441E-9443-490A74EA7E3C}"/>
              </a:ext>
            </a:extLst>
          </p:cNvPr>
          <p:cNvSpPr txBox="1"/>
          <p:nvPr/>
        </p:nvSpPr>
        <p:spPr>
          <a:xfrm>
            <a:off x="5488868" y="510612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822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65DDC-D6F0-4B55-B600-B9C9D106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537628-D0D9-46C4-A77E-5D3C7292C5CB}"/>
              </a:ext>
            </a:extLst>
          </p:cNvPr>
          <p:cNvSpPr txBox="1"/>
          <p:nvPr/>
        </p:nvSpPr>
        <p:spPr>
          <a:xfrm>
            <a:off x="0" y="6248400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/>
              <a:t>Colorear, cortar y pegar corazón al mundo, cruz al corazón, manos a la cruz y cita bíblica detrás.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B58D3-5BC5-42BA-84E0-F6C4D830F68D}"/>
              </a:ext>
            </a:extLst>
          </p:cNvPr>
          <p:cNvSpPr txBox="1"/>
          <p:nvPr/>
        </p:nvSpPr>
        <p:spPr>
          <a:xfrm>
            <a:off x="304800" y="2895600"/>
            <a:ext cx="2362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Porque tanto amo Dios al mundo, que le entrego a su hijo único, para que todo el que crea en el no perezca, sino que tenga vida eterna. (Juan 3:16)</a:t>
            </a:r>
          </a:p>
        </p:txBody>
      </p:sp>
    </p:spTree>
    <p:extLst>
      <p:ext uri="{BB962C8B-B14F-4D97-AF65-F5344CB8AC3E}">
        <p14:creationId xmlns:p14="http://schemas.microsoft.com/office/powerpoint/2010/main" val="3712132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Black" pitchFamily="34" charset="0"/>
              </a:rPr>
              <a:t>ORACION.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48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Black" pitchFamily="34" charset="0"/>
              </a:rPr>
              <a:t>Jesús, </a:t>
            </a:r>
          </a:p>
          <a:p>
            <a:endParaRPr lang="es-ES" dirty="0">
              <a:latin typeface="Arial Black" pitchFamily="34" charset="0"/>
            </a:endParaRPr>
          </a:p>
          <a:p>
            <a:pPr algn="just"/>
            <a:r>
              <a:rPr lang="es-ES" b="1" dirty="0">
                <a:latin typeface="Arial Black" panose="020B0A04020102020204" pitchFamily="34" charset="0"/>
              </a:rPr>
              <a:t>Señor, </a:t>
            </a:r>
            <a:r>
              <a:rPr lang="es-ES" dirty="0">
                <a:latin typeface="Arial Black" panose="020B0A04020102020204" pitchFamily="34" charset="0"/>
              </a:rPr>
              <a:t>entra en mi corazón. Tu presencia me sana. Dame amor, dame luz, dame fuerza para enfrentar mis dificultades. Jesús en Ti Confío. Amen</a:t>
            </a:r>
          </a:p>
          <a:p>
            <a:pPr algn="just"/>
            <a:endParaRPr lang="es-ES" dirty="0">
              <a:latin typeface="Arial Black" panose="020B0A04020102020204" pitchFamily="34" charset="0"/>
            </a:endParaRPr>
          </a:p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Canción</a:t>
            </a:r>
            <a:r>
              <a:rPr lang="es-ES" dirty="0"/>
              <a:t>: </a:t>
            </a:r>
          </a:p>
          <a:p>
            <a:r>
              <a:rPr lang="es-ES" dirty="0"/>
              <a:t>Yo Confío en Jesús, GP Tijuana </a:t>
            </a:r>
            <a:r>
              <a:rPr lang="es-ES" dirty="0" err="1"/>
              <a:t>Bet</a:t>
            </a:r>
            <a:r>
              <a:rPr lang="es-ES" dirty="0"/>
              <a:t> El</a:t>
            </a:r>
          </a:p>
          <a:p>
            <a:r>
              <a:rPr lang="en-US" dirty="0">
                <a:hlinkClick r:id="rId2"/>
              </a:rPr>
              <a:t>https://youtu.be/5K0-pCqgYxA</a:t>
            </a:r>
            <a:endParaRPr lang="en-US" dirty="0"/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3718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6200" y="762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Cuarto Domingo de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Cuaresma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Domingo Laetare ( Domingo de la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Alegría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D8690-EB4B-4EAB-A7F6-7440D6D2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545936"/>
            <a:ext cx="1362075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603933-C5BB-4B31-9F87-26CB82AF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42" y="1312338"/>
            <a:ext cx="2640149" cy="28194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6ACF9B-26F4-4B35-B3CD-AD824F080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366" y="1555570"/>
            <a:ext cx="1916834" cy="2134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6045DE-76F1-40E8-AE19-D66B4EB49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3" y="4267200"/>
            <a:ext cx="2139516" cy="2349056"/>
          </a:xfrm>
          <a:prstGeom prst="rect">
            <a:avLst/>
          </a:prstGeom>
        </p:spPr>
      </p:pic>
      <p:pic>
        <p:nvPicPr>
          <p:cNvPr id="1030" name="Picture 6" descr="DOMINGO-DE-LAETARE">
            <a:extLst>
              <a:ext uri="{FF2B5EF4-FFF2-40B4-BE49-F238E27FC236}">
                <a16:creationId xmlns:a16="http://schemas.microsoft.com/office/drawing/2014/main" id="{F31B6335-02B9-4526-8255-8465DE27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89" y="4336075"/>
            <a:ext cx="2864211" cy="21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D41795-E360-40EF-AC6A-5DF1913A0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447" y="4336075"/>
            <a:ext cx="3661346" cy="20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288636" y="1524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Evangelio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Juan 3, 14-21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aquel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Jesús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Nicodemo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41A29-2B23-44CC-B438-16A82EFC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0371"/>
            <a:ext cx="9144000" cy="46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C73DB-D643-4D29-86CE-D3EEAE2F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341"/>
            <a:ext cx="9144000" cy="5124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04BAB9-9FC0-4919-A6BC-E5BF8D5CCC34}"/>
              </a:ext>
            </a:extLst>
          </p:cNvPr>
          <p:cNvSpPr txBox="1"/>
          <p:nvPr/>
        </p:nvSpPr>
        <p:spPr>
          <a:xfrm>
            <a:off x="76200" y="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“</a:t>
            </a:r>
            <a:r>
              <a:rPr lang="en-US" sz="2800" dirty="0" err="1">
                <a:latin typeface="Arial Black" panose="020B0A04020102020204" pitchFamily="34" charset="0"/>
              </a:rPr>
              <a:t>Así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como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levantó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Moisés</a:t>
            </a:r>
            <a:r>
              <a:rPr lang="en-US" sz="2800" dirty="0">
                <a:latin typeface="Arial Black" panose="020B0A04020102020204" pitchFamily="34" charset="0"/>
              </a:rPr>
              <a:t> la </a:t>
            </a:r>
            <a:r>
              <a:rPr lang="en-US" sz="2800" dirty="0" err="1">
                <a:latin typeface="Arial Black" panose="020B0A04020102020204" pitchFamily="34" charset="0"/>
              </a:rPr>
              <a:t>serpiente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en</a:t>
            </a:r>
            <a:r>
              <a:rPr lang="en-US" sz="2800" dirty="0">
                <a:latin typeface="Arial Black" panose="020B0A04020102020204" pitchFamily="34" charset="0"/>
              </a:rPr>
              <a:t> el </a:t>
            </a:r>
            <a:r>
              <a:rPr lang="en-US" sz="2800" dirty="0" err="1">
                <a:latin typeface="Arial Black" panose="020B0A04020102020204" pitchFamily="34" charset="0"/>
              </a:rPr>
              <a:t>desierto</a:t>
            </a:r>
            <a:r>
              <a:rPr lang="en-US" sz="2800" dirty="0">
                <a:latin typeface="Arial Black" panose="020B0A04020102020204" pitchFamily="34" charset="0"/>
              </a:rPr>
              <a:t>, </a:t>
            </a:r>
            <a:r>
              <a:rPr lang="en-US" sz="2800" dirty="0" err="1">
                <a:latin typeface="Arial Black" panose="020B0A04020102020204" pitchFamily="34" charset="0"/>
              </a:rPr>
              <a:t>así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tiene</a:t>
            </a:r>
            <a:r>
              <a:rPr lang="en-US" sz="2800" dirty="0">
                <a:latin typeface="Arial Black" panose="020B0A04020102020204" pitchFamily="34" charset="0"/>
              </a:rPr>
              <a:t> que ser </a:t>
            </a:r>
            <a:r>
              <a:rPr lang="en-US" sz="2800" dirty="0" err="1">
                <a:latin typeface="Arial Black" panose="020B0A04020102020204" pitchFamily="34" charset="0"/>
              </a:rPr>
              <a:t>levantado</a:t>
            </a:r>
            <a:r>
              <a:rPr lang="en-US" sz="2800" dirty="0">
                <a:latin typeface="Arial Black" panose="020B0A04020102020204" pitchFamily="34" charset="0"/>
              </a:rPr>
              <a:t> el </a:t>
            </a:r>
            <a:r>
              <a:rPr lang="en-US" sz="2800" dirty="0" err="1">
                <a:latin typeface="Arial Black" panose="020B0A04020102020204" pitchFamily="34" charset="0"/>
              </a:rPr>
              <a:t>hijo</a:t>
            </a:r>
            <a:r>
              <a:rPr lang="en-US" sz="2800" dirty="0">
                <a:latin typeface="Arial Black" panose="020B0A04020102020204" pitchFamily="34" charset="0"/>
              </a:rPr>
              <a:t> del hombre, para que </a:t>
            </a:r>
            <a:r>
              <a:rPr lang="en-US" sz="2800" dirty="0" err="1">
                <a:latin typeface="Arial Black" panose="020B0A04020102020204" pitchFamily="34" charset="0"/>
              </a:rPr>
              <a:t>todo</a:t>
            </a:r>
            <a:r>
              <a:rPr lang="en-US" sz="2800" dirty="0">
                <a:latin typeface="Arial Black" panose="020B0A04020102020204" pitchFamily="34" charset="0"/>
              </a:rPr>
              <a:t> el que </a:t>
            </a:r>
            <a:r>
              <a:rPr lang="en-US" sz="2800" dirty="0" err="1">
                <a:latin typeface="Arial Black" panose="020B0A04020102020204" pitchFamily="34" charset="0"/>
              </a:rPr>
              <a:t>crea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en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Él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tenga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vida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eterna</a:t>
            </a:r>
            <a:r>
              <a:rPr lang="en-US" sz="2800" dirty="0">
                <a:latin typeface="Arial Black" panose="020B0A04020102020204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4279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1544" y="0"/>
            <a:ext cx="9132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700" dirty="0">
                <a:latin typeface="Arial Black" panose="020B0A04020102020204" pitchFamily="34" charset="0"/>
              </a:rPr>
              <a:t>Porque tanto amó Dios al mundo, que le entregó a su hijo único, para que todo el que crea en Él no perezca, sino que tenga vida eterna. 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B4A6C-40C6-40CA-8CD1-A9640407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" y="1661227"/>
            <a:ext cx="9132456" cy="5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8172" y="156512"/>
            <a:ext cx="8827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Porque Dios no envió a su hijo para condenar al mundo, sino para que el mundo se salvara por Él.</a:t>
            </a:r>
          </a:p>
          <a:p>
            <a:pPr algn="just"/>
            <a:r>
              <a:rPr lang="es-ES" sz="2800" dirty="0">
                <a:latin typeface="Arial Black" panose="020B0A04020102020204" pitchFamily="34" charset="0"/>
              </a:rPr>
              <a:t>El que cree en Él no será condenado.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FBEC9-DFFF-497F-8396-A08F6E71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" y="2183895"/>
            <a:ext cx="9144000" cy="46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4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8172" y="156512"/>
            <a:ext cx="88276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El que cree en Él no será condenado.</a:t>
            </a:r>
          </a:p>
          <a:p>
            <a:pPr algn="just"/>
            <a:endParaRPr lang="es-ES" sz="1400" dirty="0">
              <a:latin typeface="Arial Black" panose="020B0A04020102020204" pitchFamily="34" charset="0"/>
            </a:endParaRPr>
          </a:p>
          <a:p>
            <a:pPr algn="just"/>
            <a:r>
              <a:rPr lang="es-ES" sz="2800" dirty="0">
                <a:latin typeface="Arial Black" panose="020B0A04020102020204" pitchFamily="34" charset="0"/>
              </a:rPr>
              <a:t>Pero el que no cree ya está condenado, por no haber creído en el hijo único de Dios.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4188B-191B-43D2-82BC-50431159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3123"/>
            <a:ext cx="9144000" cy="46683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98785E-072E-46B0-805B-AA28D908321B}"/>
              </a:ext>
            </a:extLst>
          </p:cNvPr>
          <p:cNvCxnSpPr/>
          <p:nvPr/>
        </p:nvCxnSpPr>
        <p:spPr>
          <a:xfrm>
            <a:off x="4876800" y="1972394"/>
            <a:ext cx="0" cy="4729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2939DB-FC08-4F92-B276-2035A27E76B6}"/>
              </a:ext>
            </a:extLst>
          </p:cNvPr>
          <p:cNvSpPr txBox="1"/>
          <p:nvPr/>
        </p:nvSpPr>
        <p:spPr>
          <a:xfrm>
            <a:off x="2743210" y="2225271"/>
            <a:ext cx="182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Condenación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E9C5A-156F-4AE6-8D4A-7ED8B7631664}"/>
              </a:ext>
            </a:extLst>
          </p:cNvPr>
          <p:cNvSpPr txBox="1"/>
          <p:nvPr/>
        </p:nvSpPr>
        <p:spPr>
          <a:xfrm>
            <a:off x="6515099" y="22061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Salvación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8172" y="-55418"/>
            <a:ext cx="8827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La causa de la condenación es ésta: habiendo venido la luz al mundo, los hombres prefirieron las tinieblas a la luz, porque sus obras eran malas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5B085-76ED-4AD2-8521-2FE47B6D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5029"/>
            <a:ext cx="9144000" cy="51529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2D2548-E2CE-42A5-B049-28463B900BA7}"/>
              </a:ext>
            </a:extLst>
          </p:cNvPr>
          <p:cNvSpPr/>
          <p:nvPr/>
        </p:nvSpPr>
        <p:spPr>
          <a:xfrm>
            <a:off x="3810000" y="2937632"/>
            <a:ext cx="152400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7650F-DE0E-468F-8576-C83AFD4A922C}"/>
              </a:ext>
            </a:extLst>
          </p:cNvPr>
          <p:cNvSpPr txBox="1"/>
          <p:nvPr/>
        </p:nvSpPr>
        <p:spPr>
          <a:xfrm>
            <a:off x="3352800" y="326948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PECADO</a:t>
            </a:r>
          </a:p>
        </p:txBody>
      </p:sp>
    </p:spTree>
    <p:extLst>
      <p:ext uri="{BB962C8B-B14F-4D97-AF65-F5344CB8AC3E}">
        <p14:creationId xmlns:p14="http://schemas.microsoft.com/office/powerpoint/2010/main" val="259012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980</Words>
  <Application>Microsoft Office PowerPoint</Application>
  <PresentationFormat>On-screen Show (4:3)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Maria Varona</cp:lastModifiedBy>
  <cp:revision>466</cp:revision>
  <dcterms:created xsi:type="dcterms:W3CDTF">2020-09-13T23:55:02Z</dcterms:created>
  <dcterms:modified xsi:type="dcterms:W3CDTF">2021-03-08T21:35:50Z</dcterms:modified>
</cp:coreProperties>
</file>