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73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68" r:id="rId17"/>
    <p:sldId id="269" r:id="rId18"/>
    <p:sldId id="271" r:id="rId19"/>
    <p:sldId id="272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8D3A-582C-4BC6-A6F8-743463C3A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Kristen ITC" panose="03050502040202030202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F1814-CC25-4579-8DEF-257108680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D1D25-86BF-4F7A-B8C1-353FE8CE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6B0-43A9-4196-A6A4-7930DB92044C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BBC16-B021-4B40-9770-D060FCD2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31395-7284-4283-8D04-55F856B0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7EFE-DE2B-4C83-9726-ED3B55304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E9327-0EB1-42CD-9CE0-39815ACC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73722-3E20-4E30-AE0C-BE3C34F2F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FCA7E-5BA9-49FA-86C1-FD28F593A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6B0-43A9-4196-A6A4-7930DB92044C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6CA28-84EA-42F0-A590-A8899644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00DD9-DDA0-4076-90AD-0426D890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7EFE-DE2B-4C83-9726-ED3B55304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7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1F03B7-021F-4842-86E9-DD0B5B6D3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F2F98-9E1B-42E9-B46D-C5804DAB6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1418-0BE4-40E9-A08D-1299D9C8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6B0-43A9-4196-A6A4-7930DB92044C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566B2-270B-48A9-8C97-FFDF20DD7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F17BF-7745-4E02-AA28-1DA096E9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7EFE-DE2B-4C83-9726-ED3B55304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4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57CC-ECC9-4B44-8938-2C93478B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Kristen ITC" panose="03050502040202030202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8535-5C81-48F5-9545-C89AA65B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radley Hand ITC" panose="03070402050302030203" pitchFamily="66" charset="0"/>
              </a:defRPr>
            </a:lvl1pPr>
            <a:lvl2pPr>
              <a:defRPr>
                <a:latin typeface="Bradley Hand ITC" panose="03070402050302030203" pitchFamily="66" charset="0"/>
              </a:defRPr>
            </a:lvl2pPr>
            <a:lvl3pPr>
              <a:defRPr>
                <a:latin typeface="Bradley Hand ITC" panose="03070402050302030203" pitchFamily="66" charset="0"/>
              </a:defRPr>
            </a:lvl3pPr>
            <a:lvl4pPr>
              <a:defRPr>
                <a:latin typeface="Bradley Hand ITC" panose="03070402050302030203" pitchFamily="66" charset="0"/>
              </a:defRPr>
            </a:lvl4pPr>
            <a:lvl5pPr>
              <a:defRPr>
                <a:latin typeface="Bradley Hand ITC" panose="03070402050302030203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7D459-E567-450E-9457-1D9C5381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6B0-43A9-4196-A6A4-7930DB92044C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32D8-0C04-4487-9EBC-F71D1EB4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64B37-0219-4B92-A2D0-79594273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7EFE-DE2B-4C83-9726-ED3B55304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2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228E7-B33C-4222-BC26-DFDA8162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Kristen ITC" panose="03050502040202030202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2A020-D642-402B-8290-3ACF4F497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3F42F-50B0-420E-9B7C-FB20C431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6B0-43A9-4196-A6A4-7930DB92044C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9738D-4AFF-4C56-8747-8839BA39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14DDD-A1AB-4367-A37C-863647839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7EFE-DE2B-4C83-9726-ED3B55304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0BC82-754C-4942-B569-03A2CE63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Kristen ITC" panose="03050502040202030202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E7A98-7875-4377-A8D4-F4E32DDC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B189A-025D-4822-8B41-498C6D1F3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2EC37-E147-4938-A6CA-FD11266F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6B0-43A9-4196-A6A4-7930DB92044C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61D72-1A47-4656-B3A8-FA988840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12698-4044-4FA0-AB25-9431859A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7EFE-DE2B-4C83-9726-ED3B55304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0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F6B0-435A-4055-946B-168A6767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Kristen ITC" panose="03050502040202030202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A366B-E8CD-4978-836C-0B257F02C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05AAC-720D-494D-AFC7-381438837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A146F-ACDF-4FB5-9F67-68AA24654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680DDA-4B5E-4FF4-9A01-5420F05C0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358CB-F3E4-4E41-BFE6-370E57E42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6B0-43A9-4196-A6A4-7930DB92044C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0027A6-1A9E-4AA7-B713-D0D65F9B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8AF247-721C-485E-BAF3-CAAD0FDB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7EFE-DE2B-4C83-9726-ED3B55304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EA110-1378-48AB-ADBD-ED150AEE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iller" panose="04020404031007020602" pitchFamily="8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E7771-6B87-41E7-AE73-4A953444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6B0-43A9-4196-A6A4-7930DB92044C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51904-3437-4305-AEAA-F07A8E2A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4ABE8-07DD-4FF4-8FA4-DCAEE971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7EFE-DE2B-4C83-9726-ED3B55304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2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69A5F-A518-4C5C-8E35-AC29B2DA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6B0-43A9-4196-A6A4-7930DB92044C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855F3-444C-4F83-9011-24848615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A32A4-74F8-442C-9CCF-E6BDDE13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7EFE-DE2B-4C83-9726-ED3B55304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7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0B534-BBFF-4C56-B56A-E3C71BF5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EA05A-AF0E-418F-B082-C3C8C7D73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D26E7-0823-45DE-B20B-766689D6B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96073-E966-4557-82DC-2B761AF9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6B0-43A9-4196-A6A4-7930DB92044C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C2C34-2F62-4E4D-80A8-983AEE4B9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B89D8-EE79-424E-8DF4-18ACB584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7EFE-DE2B-4C83-9726-ED3B55304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4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4B12-9E83-49E1-8EFA-EA0FFC0B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59BC4-90BD-4F3F-9011-66498A247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39295-4AF9-497A-BE9C-4F734D63E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B0D11-E385-41D2-AAEE-F6715BFC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6B0-43A9-4196-A6A4-7930DB92044C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BD0C0-412B-4A34-AA0A-65AC9E8F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533B8-C331-41D7-A33A-4A40030C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97EFE-DE2B-4C83-9726-ED3B55304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6806E-2974-428E-AFAF-994E4E00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E7F42-E01D-456B-908C-58F37689A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9119B-2E36-4630-8E73-455EF848E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216B0-43A9-4196-A6A4-7930DB92044C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EFD62-812E-490E-B3CA-43AFF43BA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E1CCF-CB0D-4ECD-A0F0-8C909927F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97EFE-DE2B-4C83-9726-ED3B553041C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ANTÍSIMA TRINIDAD — Parroquia nuestra señora de la visitación">
            <a:extLst>
              <a:ext uri="{FF2B5EF4-FFF2-40B4-BE49-F238E27FC236}">
                <a16:creationId xmlns:a16="http://schemas.microsoft.com/office/drawing/2014/main" id="{1DFC4268-774B-4756-B9CA-9B04207B4B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8758D4-867B-4344-B783-32180ECE8D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458" y="0"/>
            <a:ext cx="810883" cy="8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2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37el6YuzSs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vh1R_f_rIw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D518-7773-4409-BCF0-E76DE9EDF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Ministerio</a:t>
            </a:r>
            <a:r>
              <a:rPr lang="en-US" dirty="0"/>
              <a:t> Amigos de Jesús y María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0D752-83E0-4AAD-9421-768E612D0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Reunión</a:t>
            </a:r>
            <a:r>
              <a:rPr lang="en-US" dirty="0"/>
              <a:t> </a:t>
            </a:r>
            <a:r>
              <a:rPr lang="en-US" dirty="0" err="1"/>
              <a:t>Semanal</a:t>
            </a:r>
            <a:r>
              <a:rPr lang="en-US" dirty="0"/>
              <a:t> de </a:t>
            </a:r>
            <a:r>
              <a:rPr lang="en-US" dirty="0" err="1"/>
              <a:t>niños</a:t>
            </a:r>
            <a:endParaRPr lang="en-US" dirty="0"/>
          </a:p>
          <a:p>
            <a:r>
              <a:rPr lang="en-US" dirty="0" err="1"/>
              <a:t>Ciclo</a:t>
            </a:r>
            <a:r>
              <a:rPr lang="en-US" dirty="0"/>
              <a:t> B- IX Domingo del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Ordinario</a:t>
            </a:r>
            <a:r>
              <a:rPr lang="en-US" dirty="0"/>
              <a:t> </a:t>
            </a:r>
            <a:endParaRPr lang="es-ES" dirty="0"/>
          </a:p>
          <a:p>
            <a:r>
              <a:rPr lang="es-ES" dirty="0"/>
              <a:t>Mateo 28, 16-20 </a:t>
            </a:r>
          </a:p>
          <a:p>
            <a:r>
              <a:rPr lang="es-ES" b="1" dirty="0">
                <a:solidFill>
                  <a:srgbClr val="FF0000"/>
                </a:solidFill>
              </a:rPr>
              <a:t>Solemnidad de la Santísima Trinidad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0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8E7B0C-7E10-4009-A628-61582A01B489}"/>
              </a:ext>
            </a:extLst>
          </p:cNvPr>
          <p:cNvSpPr txBox="1"/>
          <p:nvPr/>
        </p:nvSpPr>
        <p:spPr>
          <a:xfrm>
            <a:off x="217714" y="260309"/>
            <a:ext cx="11573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Kristen ITC" panose="03050502040202030202" pitchFamily="66" charset="0"/>
              </a:rPr>
              <a:t>¿Jesús les dice a sus discípulos que bauticen a todas las naciones en cual nombre? </a:t>
            </a:r>
            <a:endParaRPr lang="en-US" sz="2400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8194" name="Picture 2" descr="2º Comunión">
            <a:extLst>
              <a:ext uri="{FF2B5EF4-FFF2-40B4-BE49-F238E27FC236}">
                <a16:creationId xmlns:a16="http://schemas.microsoft.com/office/drawing/2014/main" id="{392DF659-B96D-47B9-B3AC-E17BA232C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8" t="2741" r="1338"/>
          <a:stretch/>
        </p:blipFill>
        <p:spPr bwMode="auto">
          <a:xfrm>
            <a:off x="511901" y="1306285"/>
            <a:ext cx="3905250" cy="337204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2EA380-F3B7-43D4-965A-38F965F5FE04}"/>
              </a:ext>
            </a:extLst>
          </p:cNvPr>
          <p:cNvSpPr txBox="1"/>
          <p:nvPr/>
        </p:nvSpPr>
        <p:spPr>
          <a:xfrm>
            <a:off x="4417151" y="1804377"/>
            <a:ext cx="74545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latin typeface="Kristen ITC" panose="03050502040202030202" pitchFamily="66" charset="0"/>
              </a:rPr>
              <a:t>En nombre del Padre, del Hijo y del Espíritu Santo</a:t>
            </a:r>
            <a:endParaRPr lang="en-US" sz="4000" dirty="0">
              <a:latin typeface="Kristen ITC" panose="03050502040202030202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EAB8F-C20F-469B-8B85-E184BF03ABCA}"/>
              </a:ext>
            </a:extLst>
          </p:cNvPr>
          <p:cNvSpPr txBox="1"/>
          <p:nvPr/>
        </p:nvSpPr>
        <p:spPr>
          <a:xfrm>
            <a:off x="384678" y="5184753"/>
            <a:ext cx="70645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00FF"/>
                </a:solidFill>
                <a:latin typeface="Kristen ITC" panose="03050502040202030202" pitchFamily="66" charset="0"/>
              </a:rPr>
              <a:t>San Pablo nos recuerda que en el Bautismo entramos en la familia de Dios como hijos adoptivos y Jesús nos llama a participar de la misión de sus discípulos. </a:t>
            </a:r>
            <a:endParaRPr lang="en-US" sz="2400" dirty="0">
              <a:solidFill>
                <a:srgbClr val="0000FF"/>
              </a:solidFill>
              <a:latin typeface="Kristen ITC" panose="03050502040202030202" pitchFamily="66" charset="0"/>
            </a:endParaRPr>
          </a:p>
        </p:txBody>
      </p:sp>
      <p:pic>
        <p:nvPicPr>
          <p:cNvPr id="8198" name="Picture 6" descr="Imágenes PNG Bautizo – Imágenes PNG y Fondos">
            <a:extLst>
              <a:ext uri="{FF2B5EF4-FFF2-40B4-BE49-F238E27FC236}">
                <a16:creationId xmlns:a16="http://schemas.microsoft.com/office/drawing/2014/main" id="{45DBA790-EEEF-4357-85BA-2CB5CE5D2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22" y="3235306"/>
            <a:ext cx="3616325" cy="37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98AE35-1664-4B58-BF35-DE2DF27D384C}"/>
              </a:ext>
            </a:extLst>
          </p:cNvPr>
          <p:cNvSpPr txBox="1"/>
          <p:nvPr/>
        </p:nvSpPr>
        <p:spPr>
          <a:xfrm>
            <a:off x="156754" y="129128"/>
            <a:ext cx="111730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latin typeface="Kristen ITC" panose="03050502040202030202" pitchFamily="66" charset="0"/>
              </a:rPr>
              <a:t>Jesús promete estar siempre con nosotros para acompañarnos y ayudarnos. </a:t>
            </a:r>
            <a:endParaRPr lang="en-US" sz="3200" dirty="0">
              <a:latin typeface="Kristen ITC" panose="03050502040202030202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93975-71D7-44F3-9639-94CE8F14B501}"/>
              </a:ext>
            </a:extLst>
          </p:cNvPr>
          <p:cNvSpPr txBox="1"/>
          <p:nvPr/>
        </p:nvSpPr>
        <p:spPr>
          <a:xfrm>
            <a:off x="5738947" y="63537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Kristen ITC" panose="03050502040202030202" pitchFamily="66" charset="0"/>
              </a:rPr>
              <a:t>¿</a:t>
            </a:r>
            <a:r>
              <a:rPr lang="en-US" sz="3600" dirty="0" err="1">
                <a:solidFill>
                  <a:srgbClr val="0000FF"/>
                </a:solidFill>
                <a:latin typeface="Kristen ITC" panose="03050502040202030202" pitchFamily="66" charset="0"/>
              </a:rPr>
              <a:t>Dónde</a:t>
            </a:r>
            <a:r>
              <a:rPr lang="en-US" sz="3600" dirty="0">
                <a:solidFill>
                  <a:srgbClr val="0000FF"/>
                </a:solidFill>
                <a:latin typeface="Kristen ITC" panose="03050502040202030202" pitchFamily="66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Kristen ITC" panose="03050502040202030202" pitchFamily="66" charset="0"/>
              </a:rPr>
              <a:t>está</a:t>
            </a:r>
            <a:r>
              <a:rPr lang="en-US" sz="3600" dirty="0">
                <a:solidFill>
                  <a:srgbClr val="0000FF"/>
                </a:solidFill>
                <a:latin typeface="Kristen ITC" panose="03050502040202030202" pitchFamily="66" charset="0"/>
              </a:rPr>
              <a:t> Jesús? </a:t>
            </a:r>
          </a:p>
        </p:txBody>
      </p:sp>
      <p:pic>
        <p:nvPicPr>
          <p:cNvPr id="9222" name="Picture 6" descr="26 Png ideas | communion banner, first communion decorations, communion  decorations">
            <a:extLst>
              <a:ext uri="{FF2B5EF4-FFF2-40B4-BE49-F238E27FC236}">
                <a16:creationId xmlns:a16="http://schemas.microsoft.com/office/drawing/2014/main" id="{ED36CCEB-B068-4658-A4AE-047B00489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" y="1357057"/>
            <a:ext cx="2686180" cy="28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E23EB5-F2D8-4529-9309-451E242CA818}"/>
              </a:ext>
            </a:extLst>
          </p:cNvPr>
          <p:cNvSpPr txBox="1"/>
          <p:nvPr/>
        </p:nvSpPr>
        <p:spPr>
          <a:xfrm>
            <a:off x="478970" y="2679915"/>
            <a:ext cx="202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Kristen ITC" panose="03050502040202030202" pitchFamily="66" charset="0"/>
              </a:rPr>
              <a:t>En</a:t>
            </a:r>
            <a:r>
              <a:rPr lang="en-US" dirty="0">
                <a:latin typeface="Kristen ITC" panose="03050502040202030202" pitchFamily="66" charset="0"/>
              </a:rPr>
              <a:t> la </a:t>
            </a:r>
            <a:r>
              <a:rPr lang="en-US" dirty="0" err="1">
                <a:latin typeface="Kristen ITC" panose="03050502040202030202" pitchFamily="66" charset="0"/>
              </a:rPr>
              <a:t>Eucaristía</a:t>
            </a:r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9226" name="Picture 10" descr="Imagen">
            <a:extLst>
              <a:ext uri="{FF2B5EF4-FFF2-40B4-BE49-F238E27FC236}">
                <a16:creationId xmlns:a16="http://schemas.microsoft.com/office/drawing/2014/main" id="{0A5893B5-70A7-44C2-BF8F-345C1F4A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96" y="2106731"/>
            <a:ext cx="4084921" cy="333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62ACBB-ADA3-43E5-BC2B-646CBCD6D638}"/>
              </a:ext>
            </a:extLst>
          </p:cNvPr>
          <p:cNvSpPr txBox="1"/>
          <p:nvPr/>
        </p:nvSpPr>
        <p:spPr>
          <a:xfrm>
            <a:off x="3579223" y="5537481"/>
            <a:ext cx="244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Kristen ITC" panose="03050502040202030202" pitchFamily="66" charset="0"/>
              </a:rPr>
              <a:t>En</a:t>
            </a:r>
            <a:r>
              <a:rPr lang="en-US" dirty="0">
                <a:solidFill>
                  <a:srgbClr val="0000FF"/>
                </a:solidFill>
                <a:latin typeface="Kristen ITC" panose="03050502040202030202" pitchFamily="66" charset="0"/>
              </a:rPr>
              <a:t> los </a:t>
            </a:r>
            <a:r>
              <a:rPr lang="en-US" dirty="0" err="1">
                <a:solidFill>
                  <a:srgbClr val="0000FF"/>
                </a:solidFill>
                <a:latin typeface="Kristen ITC" panose="03050502040202030202" pitchFamily="66" charset="0"/>
              </a:rPr>
              <a:t>sacramentos</a:t>
            </a:r>
            <a:endParaRPr lang="en-US" dirty="0">
              <a:solidFill>
                <a:srgbClr val="0000FF"/>
              </a:solidFill>
              <a:latin typeface="Kristen ITC" panose="03050502040202030202" pitchFamily="66" charset="0"/>
            </a:endParaRPr>
          </a:p>
        </p:txBody>
      </p:sp>
      <p:pic>
        <p:nvPicPr>
          <p:cNvPr id="9228" name="Picture 12" descr="ENCUENTRO 36 EL GRAN REGALO DE MI COMUNIDAD CRISTIANA - YouTube">
            <a:extLst>
              <a:ext uri="{FF2B5EF4-FFF2-40B4-BE49-F238E27FC236}">
                <a16:creationId xmlns:a16="http://schemas.microsoft.com/office/drawing/2014/main" id="{D3DF7528-0906-4D25-AE6F-B494413C1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74" y="1480734"/>
            <a:ext cx="4920343" cy="27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28A68-16FD-4F9E-9C31-EE52499427F2}"/>
              </a:ext>
            </a:extLst>
          </p:cNvPr>
          <p:cNvSpPr txBox="1"/>
          <p:nvPr/>
        </p:nvSpPr>
        <p:spPr>
          <a:xfrm>
            <a:off x="7089374" y="1526013"/>
            <a:ext cx="358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Kristen ITC" panose="03050502040202030202" pitchFamily="66" charset="0"/>
              </a:rPr>
              <a:t>En</a:t>
            </a:r>
            <a:r>
              <a:rPr lang="en-US" dirty="0">
                <a:solidFill>
                  <a:srgbClr val="FF0000"/>
                </a:solidFill>
                <a:latin typeface="Kristen ITC" panose="03050502040202030202" pitchFamily="66" charset="0"/>
              </a:rPr>
              <a:t> la </a:t>
            </a:r>
            <a:r>
              <a:rPr lang="en-US" dirty="0" err="1">
                <a:solidFill>
                  <a:srgbClr val="FF0000"/>
                </a:solidFill>
                <a:latin typeface="Kristen ITC" panose="03050502040202030202" pitchFamily="66" charset="0"/>
              </a:rPr>
              <a:t>comunidad</a:t>
            </a:r>
            <a:r>
              <a:rPr lang="en-US" dirty="0">
                <a:solidFill>
                  <a:srgbClr val="FF0000"/>
                </a:solidFill>
                <a:latin typeface="Kristen ITC" panose="03050502040202030202" pitchFamily="66" charset="0"/>
              </a:rPr>
              <a:t> Cristiana</a:t>
            </a:r>
          </a:p>
        </p:txBody>
      </p:sp>
      <p:pic>
        <p:nvPicPr>
          <p:cNvPr id="9230" name="Picture 14" descr="Premium Vector | Catholic symbol">
            <a:extLst>
              <a:ext uri="{FF2B5EF4-FFF2-40B4-BE49-F238E27FC236}">
                <a16:creationId xmlns:a16="http://schemas.microsoft.com/office/drawing/2014/main" id="{E99E068B-AF15-48B0-A0B3-403B6B4C4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" y="4318831"/>
            <a:ext cx="2686180" cy="24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8E43D4-3FE1-4A01-B681-CCC47F727E28}"/>
              </a:ext>
            </a:extLst>
          </p:cNvPr>
          <p:cNvSpPr txBox="1"/>
          <p:nvPr/>
        </p:nvSpPr>
        <p:spPr>
          <a:xfrm>
            <a:off x="278673" y="6488668"/>
            <a:ext cx="268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  <a:latin typeface="Kristen ITC" panose="03050502040202030202" pitchFamily="66" charset="0"/>
              </a:rPr>
              <a:t>En</a:t>
            </a:r>
            <a:r>
              <a:rPr lang="en-US" dirty="0">
                <a:solidFill>
                  <a:srgbClr val="008000"/>
                </a:solidFill>
                <a:latin typeface="Kristen ITC" panose="03050502040202030202" pitchFamily="66" charset="0"/>
              </a:rPr>
              <a:t> las </a:t>
            </a:r>
            <a:r>
              <a:rPr lang="en-US" dirty="0" err="1">
                <a:solidFill>
                  <a:srgbClr val="008000"/>
                </a:solidFill>
                <a:latin typeface="Kristen ITC" panose="03050502040202030202" pitchFamily="66" charset="0"/>
              </a:rPr>
              <a:t>Escrituras</a:t>
            </a:r>
            <a:endParaRPr lang="en-US" dirty="0">
              <a:solidFill>
                <a:srgbClr val="008000"/>
              </a:solidFill>
              <a:latin typeface="Kristen ITC" panose="03050502040202030202" pitchFamily="66" charset="0"/>
            </a:endParaRPr>
          </a:p>
        </p:txBody>
      </p:sp>
      <p:pic>
        <p:nvPicPr>
          <p:cNvPr id="9232" name="Picture 16" descr="Abra su corazón a Jesús!">
            <a:extLst>
              <a:ext uri="{FF2B5EF4-FFF2-40B4-BE49-F238E27FC236}">
                <a16:creationId xmlns:a16="http://schemas.microsoft.com/office/drawing/2014/main" id="{01A16D3D-F228-404C-9524-B11F4A12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74" y="4318831"/>
            <a:ext cx="3195449" cy="250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A935585-77CB-4B36-AE86-EA9B3AE85ED4}"/>
              </a:ext>
            </a:extLst>
          </p:cNvPr>
          <p:cNvSpPr txBox="1"/>
          <p:nvPr/>
        </p:nvSpPr>
        <p:spPr>
          <a:xfrm>
            <a:off x="8880727" y="6386799"/>
            <a:ext cx="244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Kristen ITC" panose="03050502040202030202" pitchFamily="66" charset="0"/>
              </a:rPr>
              <a:t>En</a:t>
            </a:r>
            <a:r>
              <a:rPr lang="en-US" dirty="0">
                <a:solidFill>
                  <a:srgbClr val="0000FF"/>
                </a:solidFill>
                <a:latin typeface="Kristen ITC" panose="03050502040202030202" pitchFamily="66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Kristen ITC" panose="03050502040202030202" pitchFamily="66" charset="0"/>
              </a:rPr>
              <a:t>nuestro</a:t>
            </a:r>
            <a:r>
              <a:rPr lang="en-US" dirty="0">
                <a:solidFill>
                  <a:srgbClr val="0000FF"/>
                </a:solidFill>
                <a:latin typeface="Kristen ITC" panose="03050502040202030202" pitchFamily="66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Kristen ITC" panose="03050502040202030202" pitchFamily="66" charset="0"/>
              </a:rPr>
              <a:t>corazón</a:t>
            </a:r>
            <a:endParaRPr lang="en-US" dirty="0">
              <a:solidFill>
                <a:srgbClr val="0000FF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7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esus cristo tocando violão | Vetor Premium">
            <a:extLst>
              <a:ext uri="{FF2B5EF4-FFF2-40B4-BE49-F238E27FC236}">
                <a16:creationId xmlns:a16="http://schemas.microsoft.com/office/drawing/2014/main" id="{55B5F0EE-C63D-4229-8833-66C7D31B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400">
            <a:off x="3824967" y="1352550"/>
            <a:ext cx="5095875" cy="5095875"/>
          </a:xfrm>
          <a:prstGeom prst="roundRect">
            <a:avLst>
              <a:gd name="adj" fmla="val 175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FAAD17-AFED-4CD7-AF44-29190903D9BC}"/>
              </a:ext>
            </a:extLst>
          </p:cNvPr>
          <p:cNvSpPr txBox="1"/>
          <p:nvPr/>
        </p:nvSpPr>
        <p:spPr>
          <a:xfrm>
            <a:off x="4815839" y="1781294"/>
            <a:ext cx="3326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risten ITC" panose="03050502040202030202" pitchFamily="66" charset="0"/>
              </a:rPr>
              <a:t>¿</a:t>
            </a:r>
            <a:r>
              <a:rPr lang="en-US" dirty="0" err="1">
                <a:solidFill>
                  <a:srgbClr val="FF0000"/>
                </a:solidFill>
                <a:latin typeface="Kristen ITC" panose="03050502040202030202" pitchFamily="66" charset="0"/>
              </a:rPr>
              <a:t>Cómo</a:t>
            </a:r>
            <a:r>
              <a:rPr lang="en-US" dirty="0"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Kristen ITC" panose="03050502040202030202" pitchFamily="66" charset="0"/>
              </a:rPr>
              <a:t>nos</a:t>
            </a:r>
            <a:r>
              <a:rPr lang="en-US" dirty="0"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Kristen ITC" panose="03050502040202030202" pitchFamily="66" charset="0"/>
              </a:rPr>
              <a:t>ayuda</a:t>
            </a:r>
            <a:r>
              <a:rPr lang="en-US" dirty="0">
                <a:solidFill>
                  <a:srgbClr val="FF0000"/>
                </a:solidFill>
                <a:latin typeface="Kristen ITC" panose="03050502040202030202" pitchFamily="66" charset="0"/>
              </a:rPr>
              <a:t> Jesús?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C768E-214F-4550-8CB8-6598C5C74BD9}"/>
              </a:ext>
            </a:extLst>
          </p:cNvPr>
          <p:cNvSpPr txBox="1"/>
          <p:nvPr/>
        </p:nvSpPr>
        <p:spPr>
          <a:xfrm>
            <a:off x="1828800" y="382011"/>
            <a:ext cx="809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risten ITC" panose="03050502040202030202" pitchFamily="66" charset="0"/>
              </a:rPr>
              <a:t>Comparte</a:t>
            </a:r>
            <a:r>
              <a:rPr lang="en-US" sz="4000" dirty="0">
                <a:latin typeface="Kristen ITC" panose="03050502040202030202" pitchFamily="66" charset="0"/>
              </a:rPr>
              <a:t> lo que </a:t>
            </a:r>
            <a:r>
              <a:rPr lang="en-US" sz="4000" dirty="0" err="1">
                <a:latin typeface="Kristen ITC" panose="03050502040202030202" pitchFamily="66" charset="0"/>
              </a:rPr>
              <a:t>piensas</a:t>
            </a:r>
            <a:endParaRPr lang="en-US" sz="4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7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79E996-A100-43AB-9F12-1E4053792076}"/>
              </a:ext>
            </a:extLst>
          </p:cNvPr>
          <p:cNvSpPr txBox="1"/>
          <p:nvPr/>
        </p:nvSpPr>
        <p:spPr>
          <a:xfrm>
            <a:off x="1942011" y="3075057"/>
            <a:ext cx="809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Kristen ITC" panose="03050502040202030202" pitchFamily="66" charset="0"/>
              </a:rPr>
              <a:t>Actividad</a:t>
            </a:r>
            <a:endParaRPr lang="en-US" sz="7200" dirty="0">
              <a:latin typeface="Kristen ITC" panose="03050502040202030202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076C2-27B1-4D85-9D98-1FB8CB9EB619}"/>
              </a:ext>
            </a:extLst>
          </p:cNvPr>
          <p:cNvSpPr txBox="1"/>
          <p:nvPr/>
        </p:nvSpPr>
        <p:spPr>
          <a:xfrm>
            <a:off x="3429000" y="4181475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Escoje</a:t>
            </a:r>
            <a:r>
              <a:rPr lang="en-US" dirty="0"/>
              <a:t> la que sea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apropiada</a:t>
            </a:r>
            <a:r>
              <a:rPr lang="en-US" dirty="0"/>
              <a:t> para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grupo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8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28E479-5C99-4DC8-B2B2-C73DA4D1DF40}"/>
              </a:ext>
            </a:extLst>
          </p:cNvPr>
          <p:cNvSpPr txBox="1"/>
          <p:nvPr/>
        </p:nvSpPr>
        <p:spPr>
          <a:xfrm>
            <a:off x="687433" y="-569605"/>
            <a:ext cx="9866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800" dirty="0">
                <a:latin typeface="Kristen ITC" panose="03050502040202030202" pitchFamily="66" charset="0"/>
              </a:rPr>
              <a:t>Aprendamos a persignarse</a:t>
            </a:r>
          </a:p>
        </p:txBody>
      </p:sp>
      <p:pic>
        <p:nvPicPr>
          <p:cNvPr id="11266" name="Picture 2" descr="La señal de la cruz">
            <a:extLst>
              <a:ext uri="{FF2B5EF4-FFF2-40B4-BE49-F238E27FC236}">
                <a16:creationId xmlns:a16="http://schemas.microsoft.com/office/drawing/2014/main" id="{49104681-867C-4022-A6E3-9379DF57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" y="398197"/>
            <a:ext cx="7677062" cy="36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EAF05-3548-4FD5-958F-A222F86CC060}"/>
              </a:ext>
            </a:extLst>
          </p:cNvPr>
          <p:cNvSpPr txBox="1"/>
          <p:nvPr/>
        </p:nvSpPr>
        <p:spPr>
          <a:xfrm>
            <a:off x="7639747" y="428492"/>
            <a:ext cx="39229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Kristen ITC" panose="03050502040202030202" pitchFamily="66" charset="0"/>
              </a:rPr>
              <a:t>LA SEÑAL DE LA CRUZ</a:t>
            </a:r>
          </a:p>
          <a:p>
            <a:r>
              <a:rPr lang="es-ES" b="1" dirty="0">
                <a:latin typeface="Kristen ITC" panose="03050502040202030202" pitchFamily="66" charset="0"/>
              </a:rPr>
              <a:t> Persignarse es hacer la señal de la cruz sobre nuestro cuerpo.</a:t>
            </a:r>
            <a:endParaRPr lang="en-US" b="1" dirty="0">
              <a:latin typeface="Kristen ITC" panose="03050502040202030202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EAD42-A9FE-42AD-82A8-173D11B15096}"/>
              </a:ext>
            </a:extLst>
          </p:cNvPr>
          <p:cNvSpPr txBox="1"/>
          <p:nvPr/>
        </p:nvSpPr>
        <p:spPr>
          <a:xfrm>
            <a:off x="7744553" y="1488627"/>
            <a:ext cx="4133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Kristen ITC" panose="03050502040202030202" pitchFamily="66" charset="0"/>
              </a:rPr>
              <a:t>¿</a:t>
            </a:r>
            <a:r>
              <a:rPr lang="en-US" b="1" dirty="0" err="1">
                <a:latin typeface="Kristen ITC" panose="03050502040202030202" pitchFamily="66" charset="0"/>
              </a:rPr>
              <a:t>Porque</a:t>
            </a:r>
            <a:r>
              <a:rPr lang="en-US" b="1" dirty="0">
                <a:latin typeface="Kristen ITC" panose="03050502040202030202" pitchFamily="66" charset="0"/>
              </a:rPr>
              <a:t> es </a:t>
            </a:r>
            <a:r>
              <a:rPr lang="en-US" b="1" dirty="0" err="1">
                <a:latin typeface="Kristen ITC" panose="03050502040202030202" pitchFamily="66" charset="0"/>
              </a:rPr>
              <a:t>importante</a:t>
            </a:r>
            <a:r>
              <a:rPr lang="en-US" b="1" dirty="0">
                <a:latin typeface="Kristen ITC" panose="03050502040202030202" pitchFamily="66" charset="0"/>
              </a:rPr>
              <a:t> </a:t>
            </a:r>
            <a:r>
              <a:rPr lang="en-US" b="1" dirty="0" err="1">
                <a:latin typeface="Kristen ITC" panose="03050502040202030202" pitchFamily="66" charset="0"/>
              </a:rPr>
              <a:t>persignarse</a:t>
            </a:r>
            <a:r>
              <a:rPr lang="en-US" b="1" dirty="0">
                <a:latin typeface="Kristen ITC" panose="03050502040202030202" pitchFamily="66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711F2-3F61-4F63-8081-E05E036A1DF4}"/>
              </a:ext>
            </a:extLst>
          </p:cNvPr>
          <p:cNvSpPr txBox="1"/>
          <p:nvPr/>
        </p:nvSpPr>
        <p:spPr>
          <a:xfrm>
            <a:off x="7769625" y="1994764"/>
            <a:ext cx="43244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Kristen ITC" panose="03050502040202030202" pitchFamily="66" charset="0"/>
              </a:rPr>
              <a:t>Cuando Jesús extendió sus brazos en la cruz para liberarnos y protegernos de todo el mal que hay en el mundo, lo hizo por el gran amor que nos tiene. Cuando sufrió y murió en la cruz y después resucitó al tercer día, abrió las puertas del cielo para que nosotros podamos vivir con Él para siempre. Cuando nos persignamos, recordamos el gran amor de Jesús y le pedimos a Dios que nos proteja de todo mal.</a:t>
            </a:r>
            <a:endParaRPr lang="en-US" b="1" dirty="0">
              <a:latin typeface="Kristen ITC" panose="03050502040202030202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498CC5-6F34-4FE6-B77D-43EB495FFE7D}"/>
              </a:ext>
            </a:extLst>
          </p:cNvPr>
          <p:cNvSpPr txBox="1"/>
          <p:nvPr/>
        </p:nvSpPr>
        <p:spPr>
          <a:xfrm>
            <a:off x="480287" y="4150499"/>
            <a:ext cx="6851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Kristen ITC" panose="03050502040202030202" pitchFamily="66" charset="0"/>
              </a:rPr>
              <a:t>También, recordamos que Dios es uno, en tres personas: Dios Padre, Dios Hijo y Dios Espíritu Santo.</a:t>
            </a:r>
            <a:endParaRPr lang="en-US" b="1" dirty="0">
              <a:latin typeface="Kristen ITC" panose="03050502040202030202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F7A4A-9350-4FFF-9A57-6A1ABBC4CA8B}"/>
              </a:ext>
            </a:extLst>
          </p:cNvPr>
          <p:cNvSpPr txBox="1"/>
          <p:nvPr/>
        </p:nvSpPr>
        <p:spPr>
          <a:xfrm>
            <a:off x="189408" y="5291720"/>
            <a:ext cx="60568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Kristen ITC" panose="03050502040202030202" pitchFamily="66" charset="0"/>
              </a:rPr>
              <a:t>Nos persignamos antes de rezar para poner nuestros pensamientos, nuestro corazón y nuestra voluntad en Dios. Nos persignamos después de rezar para que permanezca en nosotros lo que Dios nos ha obsequiado.</a:t>
            </a:r>
            <a:endParaRPr lang="en-US" b="1" dirty="0">
              <a:latin typeface="Kristen ITC" panose="03050502040202030202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BA4163-16E7-4685-A224-5A74CAE9E550}"/>
              </a:ext>
            </a:extLst>
          </p:cNvPr>
          <p:cNvSpPr txBox="1"/>
          <p:nvPr/>
        </p:nvSpPr>
        <p:spPr>
          <a:xfrm>
            <a:off x="6246221" y="5568719"/>
            <a:ext cx="6143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Kristen ITC" panose="03050502040202030202" pitchFamily="66" charset="0"/>
              </a:rPr>
              <a:t>La primera vez que recibimos la señal de la cruz fue en el Bautismo. Es un signo de pertenencia. Le enseñamos a Jesús y al mundo que pertenecemos a Él y que queremos seguirlo siempre</a:t>
            </a:r>
            <a:endParaRPr lang="en-US" b="1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1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ducar con Jesús: Santísima Trinidad. Sopa de letras">
            <a:extLst>
              <a:ext uri="{FF2B5EF4-FFF2-40B4-BE49-F238E27FC236}">
                <a16:creationId xmlns:a16="http://schemas.microsoft.com/office/drawing/2014/main" id="{079298D4-5658-44D8-ADAF-F393DBFDC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80" y="-50075"/>
            <a:ext cx="9783763" cy="6858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6C9C04C-5B16-43A6-82D2-5DAF57E83979}"/>
              </a:ext>
            </a:extLst>
          </p:cNvPr>
          <p:cNvSpPr/>
          <p:nvPr/>
        </p:nvSpPr>
        <p:spPr>
          <a:xfrm>
            <a:off x="1672046" y="3422331"/>
            <a:ext cx="1254034" cy="400732"/>
          </a:xfrm>
          <a:custGeom>
            <a:avLst/>
            <a:gdLst>
              <a:gd name="connsiteX0" fmla="*/ 1236617 w 1254034"/>
              <a:gd name="connsiteY0" fmla="*/ 78515 h 400732"/>
              <a:gd name="connsiteX1" fmla="*/ 1036320 w 1254034"/>
              <a:gd name="connsiteY1" fmla="*/ 69806 h 400732"/>
              <a:gd name="connsiteX2" fmla="*/ 940525 w 1254034"/>
              <a:gd name="connsiteY2" fmla="*/ 52389 h 400732"/>
              <a:gd name="connsiteX3" fmla="*/ 870857 w 1254034"/>
              <a:gd name="connsiteY3" fmla="*/ 43680 h 400732"/>
              <a:gd name="connsiteX4" fmla="*/ 818605 w 1254034"/>
              <a:gd name="connsiteY4" fmla="*/ 34972 h 400732"/>
              <a:gd name="connsiteX5" fmla="*/ 757645 w 1254034"/>
              <a:gd name="connsiteY5" fmla="*/ 26263 h 400732"/>
              <a:gd name="connsiteX6" fmla="*/ 705394 w 1254034"/>
              <a:gd name="connsiteY6" fmla="*/ 8846 h 400732"/>
              <a:gd name="connsiteX7" fmla="*/ 409303 w 1254034"/>
              <a:gd name="connsiteY7" fmla="*/ 8846 h 400732"/>
              <a:gd name="connsiteX8" fmla="*/ 374468 w 1254034"/>
              <a:gd name="connsiteY8" fmla="*/ 17555 h 400732"/>
              <a:gd name="connsiteX9" fmla="*/ 348343 w 1254034"/>
              <a:gd name="connsiteY9" fmla="*/ 26263 h 400732"/>
              <a:gd name="connsiteX10" fmla="*/ 278674 w 1254034"/>
              <a:gd name="connsiteY10" fmla="*/ 43680 h 400732"/>
              <a:gd name="connsiteX11" fmla="*/ 200297 w 1254034"/>
              <a:gd name="connsiteY11" fmla="*/ 78515 h 400732"/>
              <a:gd name="connsiteX12" fmla="*/ 165463 w 1254034"/>
              <a:gd name="connsiteY12" fmla="*/ 87223 h 400732"/>
              <a:gd name="connsiteX13" fmla="*/ 60960 w 1254034"/>
              <a:gd name="connsiteY13" fmla="*/ 113349 h 400732"/>
              <a:gd name="connsiteX14" fmla="*/ 0 w 1254034"/>
              <a:gd name="connsiteY14" fmla="*/ 174309 h 400732"/>
              <a:gd name="connsiteX15" fmla="*/ 26125 w 1254034"/>
              <a:gd name="connsiteY15" fmla="*/ 226560 h 400732"/>
              <a:gd name="connsiteX16" fmla="*/ 95794 w 1254034"/>
              <a:gd name="connsiteY16" fmla="*/ 278812 h 400732"/>
              <a:gd name="connsiteX17" fmla="*/ 121920 w 1254034"/>
              <a:gd name="connsiteY17" fmla="*/ 296229 h 400732"/>
              <a:gd name="connsiteX18" fmla="*/ 182880 w 1254034"/>
              <a:gd name="connsiteY18" fmla="*/ 313646 h 400732"/>
              <a:gd name="connsiteX19" fmla="*/ 243840 w 1254034"/>
              <a:gd name="connsiteY19" fmla="*/ 331063 h 400732"/>
              <a:gd name="connsiteX20" fmla="*/ 269965 w 1254034"/>
              <a:gd name="connsiteY20" fmla="*/ 348480 h 400732"/>
              <a:gd name="connsiteX21" fmla="*/ 330925 w 1254034"/>
              <a:gd name="connsiteY21" fmla="*/ 365898 h 400732"/>
              <a:gd name="connsiteX22" fmla="*/ 357051 w 1254034"/>
              <a:gd name="connsiteY22" fmla="*/ 383315 h 400732"/>
              <a:gd name="connsiteX23" fmla="*/ 426720 w 1254034"/>
              <a:gd name="connsiteY23" fmla="*/ 400732 h 400732"/>
              <a:gd name="connsiteX24" fmla="*/ 818605 w 1254034"/>
              <a:gd name="connsiteY24" fmla="*/ 392023 h 400732"/>
              <a:gd name="connsiteX25" fmla="*/ 905691 w 1254034"/>
              <a:gd name="connsiteY25" fmla="*/ 374606 h 400732"/>
              <a:gd name="connsiteX26" fmla="*/ 1010194 w 1254034"/>
              <a:gd name="connsiteY26" fmla="*/ 365898 h 400732"/>
              <a:gd name="connsiteX27" fmla="*/ 1149531 w 1254034"/>
              <a:gd name="connsiteY27" fmla="*/ 348480 h 400732"/>
              <a:gd name="connsiteX28" fmla="*/ 1210491 w 1254034"/>
              <a:gd name="connsiteY28" fmla="*/ 331063 h 400732"/>
              <a:gd name="connsiteX29" fmla="*/ 1254034 w 1254034"/>
              <a:gd name="connsiteY29" fmla="*/ 252686 h 400732"/>
              <a:gd name="connsiteX30" fmla="*/ 1201783 w 1254034"/>
              <a:gd name="connsiteY30" fmla="*/ 130766 h 400732"/>
              <a:gd name="connsiteX31" fmla="*/ 1166948 w 1254034"/>
              <a:gd name="connsiteY31" fmla="*/ 122058 h 400732"/>
              <a:gd name="connsiteX32" fmla="*/ 1149531 w 1254034"/>
              <a:gd name="connsiteY32" fmla="*/ 95932 h 400732"/>
              <a:gd name="connsiteX33" fmla="*/ 1132114 w 1254034"/>
              <a:gd name="connsiteY33" fmla="*/ 61098 h 400732"/>
              <a:gd name="connsiteX34" fmla="*/ 1114697 w 1254034"/>
              <a:gd name="connsiteY34" fmla="*/ 78515 h 40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54034" h="400732">
                <a:moveTo>
                  <a:pt x="1236617" y="78515"/>
                </a:moveTo>
                <a:cubicBezTo>
                  <a:pt x="1169851" y="75612"/>
                  <a:pt x="1102890" y="75680"/>
                  <a:pt x="1036320" y="69806"/>
                </a:cubicBezTo>
                <a:cubicBezTo>
                  <a:pt x="1003990" y="66953"/>
                  <a:pt x="972583" y="57451"/>
                  <a:pt x="940525" y="52389"/>
                </a:cubicBezTo>
                <a:cubicBezTo>
                  <a:pt x="917408" y="48739"/>
                  <a:pt x="894025" y="46990"/>
                  <a:pt x="870857" y="43680"/>
                </a:cubicBezTo>
                <a:cubicBezTo>
                  <a:pt x="853377" y="41183"/>
                  <a:pt x="836057" y="37657"/>
                  <a:pt x="818605" y="34972"/>
                </a:cubicBezTo>
                <a:cubicBezTo>
                  <a:pt x="798317" y="31851"/>
                  <a:pt x="777965" y="29166"/>
                  <a:pt x="757645" y="26263"/>
                </a:cubicBezTo>
                <a:cubicBezTo>
                  <a:pt x="740228" y="20457"/>
                  <a:pt x="723474" y="12036"/>
                  <a:pt x="705394" y="8846"/>
                </a:cubicBezTo>
                <a:cubicBezTo>
                  <a:pt x="606203" y="-8658"/>
                  <a:pt x="509993" y="4468"/>
                  <a:pt x="409303" y="8846"/>
                </a:cubicBezTo>
                <a:cubicBezTo>
                  <a:pt x="397691" y="11749"/>
                  <a:pt x="385977" y="14267"/>
                  <a:pt x="374468" y="17555"/>
                </a:cubicBezTo>
                <a:cubicBezTo>
                  <a:pt x="365642" y="20077"/>
                  <a:pt x="357199" y="23848"/>
                  <a:pt x="348343" y="26263"/>
                </a:cubicBezTo>
                <a:cubicBezTo>
                  <a:pt x="325249" y="32561"/>
                  <a:pt x="278674" y="43680"/>
                  <a:pt x="278674" y="43680"/>
                </a:cubicBezTo>
                <a:cubicBezTo>
                  <a:pt x="248323" y="58856"/>
                  <a:pt x="233659" y="67395"/>
                  <a:pt x="200297" y="78515"/>
                </a:cubicBezTo>
                <a:cubicBezTo>
                  <a:pt x="188943" y="82300"/>
                  <a:pt x="177074" y="84320"/>
                  <a:pt x="165463" y="87223"/>
                </a:cubicBezTo>
                <a:cubicBezTo>
                  <a:pt x="79929" y="129989"/>
                  <a:pt x="197170" y="76200"/>
                  <a:pt x="60960" y="113349"/>
                </a:cubicBezTo>
                <a:cubicBezTo>
                  <a:pt x="36133" y="120120"/>
                  <a:pt x="11600" y="159809"/>
                  <a:pt x="0" y="174309"/>
                </a:cubicBezTo>
                <a:cubicBezTo>
                  <a:pt x="8708" y="191726"/>
                  <a:pt x="15324" y="210358"/>
                  <a:pt x="26125" y="226560"/>
                </a:cubicBezTo>
                <a:cubicBezTo>
                  <a:pt x="43576" y="252736"/>
                  <a:pt x="70063" y="262730"/>
                  <a:pt x="95794" y="278812"/>
                </a:cubicBezTo>
                <a:cubicBezTo>
                  <a:pt x="104670" y="284359"/>
                  <a:pt x="112202" y="292342"/>
                  <a:pt x="121920" y="296229"/>
                </a:cubicBezTo>
                <a:cubicBezTo>
                  <a:pt x="141542" y="304078"/>
                  <a:pt x="162638" y="307573"/>
                  <a:pt x="182880" y="313646"/>
                </a:cubicBezTo>
                <a:cubicBezTo>
                  <a:pt x="245347" y="332387"/>
                  <a:pt x="167519" y="311984"/>
                  <a:pt x="243840" y="331063"/>
                </a:cubicBezTo>
                <a:cubicBezTo>
                  <a:pt x="252548" y="336869"/>
                  <a:pt x="260345" y="344357"/>
                  <a:pt x="269965" y="348480"/>
                </a:cubicBezTo>
                <a:cubicBezTo>
                  <a:pt x="309037" y="365225"/>
                  <a:pt x="297026" y="348948"/>
                  <a:pt x="330925" y="365898"/>
                </a:cubicBezTo>
                <a:cubicBezTo>
                  <a:pt x="340286" y="370579"/>
                  <a:pt x="347215" y="379738"/>
                  <a:pt x="357051" y="383315"/>
                </a:cubicBezTo>
                <a:cubicBezTo>
                  <a:pt x="379548" y="391495"/>
                  <a:pt x="426720" y="400732"/>
                  <a:pt x="426720" y="400732"/>
                </a:cubicBezTo>
                <a:cubicBezTo>
                  <a:pt x="557348" y="397829"/>
                  <a:pt x="688138" y="399139"/>
                  <a:pt x="818605" y="392023"/>
                </a:cubicBezTo>
                <a:cubicBezTo>
                  <a:pt x="848165" y="390411"/>
                  <a:pt x="876190" y="377064"/>
                  <a:pt x="905691" y="374606"/>
                </a:cubicBezTo>
                <a:cubicBezTo>
                  <a:pt x="940525" y="371703"/>
                  <a:pt x="975438" y="369622"/>
                  <a:pt x="1010194" y="365898"/>
                </a:cubicBezTo>
                <a:cubicBezTo>
                  <a:pt x="1056735" y="360911"/>
                  <a:pt x="1149531" y="348480"/>
                  <a:pt x="1149531" y="348480"/>
                </a:cubicBezTo>
                <a:cubicBezTo>
                  <a:pt x="1169851" y="342674"/>
                  <a:pt x="1193400" y="343493"/>
                  <a:pt x="1210491" y="331063"/>
                </a:cubicBezTo>
                <a:cubicBezTo>
                  <a:pt x="1236841" y="311899"/>
                  <a:pt x="1244659" y="280811"/>
                  <a:pt x="1254034" y="252686"/>
                </a:cubicBezTo>
                <a:cubicBezTo>
                  <a:pt x="1245776" y="161851"/>
                  <a:pt x="1271772" y="161872"/>
                  <a:pt x="1201783" y="130766"/>
                </a:cubicBezTo>
                <a:cubicBezTo>
                  <a:pt x="1190846" y="125905"/>
                  <a:pt x="1178560" y="124961"/>
                  <a:pt x="1166948" y="122058"/>
                </a:cubicBezTo>
                <a:cubicBezTo>
                  <a:pt x="1161142" y="113349"/>
                  <a:pt x="1154724" y="105019"/>
                  <a:pt x="1149531" y="95932"/>
                </a:cubicBezTo>
                <a:cubicBezTo>
                  <a:pt x="1143090" y="84661"/>
                  <a:pt x="1143725" y="66904"/>
                  <a:pt x="1132114" y="61098"/>
                </a:cubicBezTo>
                <a:cubicBezTo>
                  <a:pt x="1124770" y="57426"/>
                  <a:pt x="1120503" y="72709"/>
                  <a:pt x="1114697" y="785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F1992C-D366-4AF6-AF0A-3A3A972BE57A}"/>
              </a:ext>
            </a:extLst>
          </p:cNvPr>
          <p:cNvSpPr/>
          <p:nvPr/>
        </p:nvSpPr>
        <p:spPr>
          <a:xfrm>
            <a:off x="1950720" y="5091094"/>
            <a:ext cx="2560320" cy="334346"/>
          </a:xfrm>
          <a:custGeom>
            <a:avLst/>
            <a:gdLst>
              <a:gd name="connsiteX0" fmla="*/ 470263 w 2560320"/>
              <a:gd name="connsiteY0" fmla="*/ 3420 h 334346"/>
              <a:gd name="connsiteX1" fmla="*/ 400594 w 2560320"/>
              <a:gd name="connsiteY1" fmla="*/ 12129 h 334346"/>
              <a:gd name="connsiteX2" fmla="*/ 287383 w 2560320"/>
              <a:gd name="connsiteY2" fmla="*/ 29546 h 334346"/>
              <a:gd name="connsiteX3" fmla="*/ 78377 w 2560320"/>
              <a:gd name="connsiteY3" fmla="*/ 38255 h 334346"/>
              <a:gd name="connsiteX4" fmla="*/ 26126 w 2560320"/>
              <a:gd name="connsiteY4" fmla="*/ 73089 h 334346"/>
              <a:gd name="connsiteX5" fmla="*/ 0 w 2560320"/>
              <a:gd name="connsiteY5" fmla="*/ 90506 h 334346"/>
              <a:gd name="connsiteX6" fmla="*/ 17417 w 2560320"/>
              <a:gd name="connsiteY6" fmla="*/ 186300 h 334346"/>
              <a:gd name="connsiteX7" fmla="*/ 95794 w 2560320"/>
              <a:gd name="connsiteY7" fmla="*/ 247260 h 334346"/>
              <a:gd name="connsiteX8" fmla="*/ 191589 w 2560320"/>
              <a:gd name="connsiteY8" fmla="*/ 299512 h 334346"/>
              <a:gd name="connsiteX9" fmla="*/ 235131 w 2560320"/>
              <a:gd name="connsiteY9" fmla="*/ 308220 h 334346"/>
              <a:gd name="connsiteX10" fmla="*/ 539931 w 2560320"/>
              <a:gd name="connsiteY10" fmla="*/ 299512 h 334346"/>
              <a:gd name="connsiteX11" fmla="*/ 618309 w 2560320"/>
              <a:gd name="connsiteY11" fmla="*/ 290803 h 334346"/>
              <a:gd name="connsiteX12" fmla="*/ 757646 w 2560320"/>
              <a:gd name="connsiteY12" fmla="*/ 282095 h 334346"/>
              <a:gd name="connsiteX13" fmla="*/ 870857 w 2560320"/>
              <a:gd name="connsiteY13" fmla="*/ 273386 h 334346"/>
              <a:gd name="connsiteX14" fmla="*/ 949234 w 2560320"/>
              <a:gd name="connsiteY14" fmla="*/ 255969 h 334346"/>
              <a:gd name="connsiteX15" fmla="*/ 1097280 w 2560320"/>
              <a:gd name="connsiteY15" fmla="*/ 238552 h 334346"/>
              <a:gd name="connsiteX16" fmla="*/ 1262743 w 2560320"/>
              <a:gd name="connsiteY16" fmla="*/ 247260 h 334346"/>
              <a:gd name="connsiteX17" fmla="*/ 1297577 w 2560320"/>
              <a:gd name="connsiteY17" fmla="*/ 282095 h 334346"/>
              <a:gd name="connsiteX18" fmla="*/ 1323703 w 2560320"/>
              <a:gd name="connsiteY18" fmla="*/ 299512 h 334346"/>
              <a:gd name="connsiteX19" fmla="*/ 1367246 w 2560320"/>
              <a:gd name="connsiteY19" fmla="*/ 334346 h 334346"/>
              <a:gd name="connsiteX20" fmla="*/ 1793966 w 2560320"/>
              <a:gd name="connsiteY20" fmla="*/ 325637 h 334346"/>
              <a:gd name="connsiteX21" fmla="*/ 1854926 w 2560320"/>
              <a:gd name="connsiteY21" fmla="*/ 316929 h 334346"/>
              <a:gd name="connsiteX22" fmla="*/ 2229394 w 2560320"/>
              <a:gd name="connsiteY22" fmla="*/ 308220 h 334346"/>
              <a:gd name="connsiteX23" fmla="*/ 2420983 w 2560320"/>
              <a:gd name="connsiteY23" fmla="*/ 290803 h 334346"/>
              <a:gd name="connsiteX24" fmla="*/ 2447109 w 2560320"/>
              <a:gd name="connsiteY24" fmla="*/ 282095 h 334346"/>
              <a:gd name="connsiteX25" fmla="*/ 2481943 w 2560320"/>
              <a:gd name="connsiteY25" fmla="*/ 273386 h 334346"/>
              <a:gd name="connsiteX26" fmla="*/ 2551611 w 2560320"/>
              <a:gd name="connsiteY26" fmla="*/ 203717 h 334346"/>
              <a:gd name="connsiteX27" fmla="*/ 2560320 w 2560320"/>
              <a:gd name="connsiteY27" fmla="*/ 168883 h 334346"/>
              <a:gd name="connsiteX28" fmla="*/ 2499360 w 2560320"/>
              <a:gd name="connsiteY28" fmla="*/ 90506 h 334346"/>
              <a:gd name="connsiteX29" fmla="*/ 2464526 w 2560320"/>
              <a:gd name="connsiteY29" fmla="*/ 73089 h 334346"/>
              <a:gd name="connsiteX30" fmla="*/ 2386149 w 2560320"/>
              <a:gd name="connsiteY30" fmla="*/ 46963 h 334346"/>
              <a:gd name="connsiteX31" fmla="*/ 2360023 w 2560320"/>
              <a:gd name="connsiteY31" fmla="*/ 38255 h 334346"/>
              <a:gd name="connsiteX32" fmla="*/ 2194560 w 2560320"/>
              <a:gd name="connsiteY32" fmla="*/ 20837 h 334346"/>
              <a:gd name="connsiteX33" fmla="*/ 879566 w 2560320"/>
              <a:gd name="connsiteY33" fmla="*/ 20837 h 334346"/>
              <a:gd name="connsiteX34" fmla="*/ 731520 w 2560320"/>
              <a:gd name="connsiteY34" fmla="*/ 12129 h 334346"/>
              <a:gd name="connsiteX35" fmla="*/ 418011 w 2560320"/>
              <a:gd name="connsiteY35" fmla="*/ 3420 h 33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560320" h="334346">
                <a:moveTo>
                  <a:pt x="470263" y="3420"/>
                </a:moveTo>
                <a:cubicBezTo>
                  <a:pt x="447040" y="6323"/>
                  <a:pt x="423726" y="8570"/>
                  <a:pt x="400594" y="12129"/>
                </a:cubicBezTo>
                <a:cubicBezTo>
                  <a:pt x="337021" y="21909"/>
                  <a:pt x="367123" y="24562"/>
                  <a:pt x="287383" y="29546"/>
                </a:cubicBezTo>
                <a:cubicBezTo>
                  <a:pt x="217790" y="33896"/>
                  <a:pt x="148046" y="35352"/>
                  <a:pt x="78377" y="38255"/>
                </a:cubicBezTo>
                <a:lnTo>
                  <a:pt x="26126" y="73089"/>
                </a:lnTo>
                <a:lnTo>
                  <a:pt x="0" y="90506"/>
                </a:lnTo>
                <a:cubicBezTo>
                  <a:pt x="5806" y="122437"/>
                  <a:pt x="493" y="158607"/>
                  <a:pt x="17417" y="186300"/>
                </a:cubicBezTo>
                <a:cubicBezTo>
                  <a:pt x="34676" y="214542"/>
                  <a:pt x="68255" y="228901"/>
                  <a:pt x="95794" y="247260"/>
                </a:cubicBezTo>
                <a:cubicBezTo>
                  <a:pt x="123042" y="265425"/>
                  <a:pt x="163367" y="293868"/>
                  <a:pt x="191589" y="299512"/>
                </a:cubicBezTo>
                <a:lnTo>
                  <a:pt x="235131" y="308220"/>
                </a:lnTo>
                <a:lnTo>
                  <a:pt x="539931" y="299512"/>
                </a:lnTo>
                <a:cubicBezTo>
                  <a:pt x="566191" y="298318"/>
                  <a:pt x="592106" y="292899"/>
                  <a:pt x="618309" y="290803"/>
                </a:cubicBezTo>
                <a:cubicBezTo>
                  <a:pt x="664697" y="287092"/>
                  <a:pt x="711220" y="285297"/>
                  <a:pt x="757646" y="282095"/>
                </a:cubicBezTo>
                <a:lnTo>
                  <a:pt x="870857" y="273386"/>
                </a:lnTo>
                <a:cubicBezTo>
                  <a:pt x="896983" y="267580"/>
                  <a:pt x="922740" y="259754"/>
                  <a:pt x="949234" y="255969"/>
                </a:cubicBezTo>
                <a:cubicBezTo>
                  <a:pt x="1192738" y="221182"/>
                  <a:pt x="966847" y="264637"/>
                  <a:pt x="1097280" y="238552"/>
                </a:cubicBezTo>
                <a:cubicBezTo>
                  <a:pt x="1152434" y="241455"/>
                  <a:pt x="1208773" y="235527"/>
                  <a:pt x="1262743" y="247260"/>
                </a:cubicBezTo>
                <a:cubicBezTo>
                  <a:pt x="1278789" y="250748"/>
                  <a:pt x="1285109" y="271408"/>
                  <a:pt x="1297577" y="282095"/>
                </a:cubicBezTo>
                <a:cubicBezTo>
                  <a:pt x="1305524" y="288907"/>
                  <a:pt x="1315330" y="293232"/>
                  <a:pt x="1323703" y="299512"/>
                </a:cubicBezTo>
                <a:cubicBezTo>
                  <a:pt x="1338573" y="310664"/>
                  <a:pt x="1352732" y="322735"/>
                  <a:pt x="1367246" y="334346"/>
                </a:cubicBezTo>
                <a:lnTo>
                  <a:pt x="1793966" y="325637"/>
                </a:lnTo>
                <a:cubicBezTo>
                  <a:pt x="1814479" y="324904"/>
                  <a:pt x="1834416" y="317749"/>
                  <a:pt x="1854926" y="316929"/>
                </a:cubicBezTo>
                <a:cubicBezTo>
                  <a:pt x="1979683" y="311939"/>
                  <a:pt x="2104571" y="311123"/>
                  <a:pt x="2229394" y="308220"/>
                </a:cubicBezTo>
                <a:cubicBezTo>
                  <a:pt x="2265442" y="305447"/>
                  <a:pt x="2376782" y="298170"/>
                  <a:pt x="2420983" y="290803"/>
                </a:cubicBezTo>
                <a:cubicBezTo>
                  <a:pt x="2430038" y="289294"/>
                  <a:pt x="2438283" y="284617"/>
                  <a:pt x="2447109" y="282095"/>
                </a:cubicBezTo>
                <a:cubicBezTo>
                  <a:pt x="2458617" y="278807"/>
                  <a:pt x="2470332" y="276289"/>
                  <a:pt x="2481943" y="273386"/>
                </a:cubicBezTo>
                <a:cubicBezTo>
                  <a:pt x="2513690" y="249575"/>
                  <a:pt x="2530705" y="241347"/>
                  <a:pt x="2551611" y="203717"/>
                </a:cubicBezTo>
                <a:cubicBezTo>
                  <a:pt x="2557424" y="193254"/>
                  <a:pt x="2557417" y="180494"/>
                  <a:pt x="2560320" y="168883"/>
                </a:cubicBezTo>
                <a:cubicBezTo>
                  <a:pt x="2538903" y="133188"/>
                  <a:pt x="2533398" y="116035"/>
                  <a:pt x="2499360" y="90506"/>
                </a:cubicBezTo>
                <a:cubicBezTo>
                  <a:pt x="2488975" y="82717"/>
                  <a:pt x="2476389" y="78361"/>
                  <a:pt x="2464526" y="73089"/>
                </a:cubicBezTo>
                <a:cubicBezTo>
                  <a:pt x="2410488" y="49072"/>
                  <a:pt x="2435676" y="61113"/>
                  <a:pt x="2386149" y="46963"/>
                </a:cubicBezTo>
                <a:cubicBezTo>
                  <a:pt x="2377323" y="44441"/>
                  <a:pt x="2369024" y="40055"/>
                  <a:pt x="2360023" y="38255"/>
                </a:cubicBezTo>
                <a:cubicBezTo>
                  <a:pt x="2311261" y="28503"/>
                  <a:pt x="2239818" y="24609"/>
                  <a:pt x="2194560" y="20837"/>
                </a:cubicBezTo>
                <a:cubicBezTo>
                  <a:pt x="1536860" y="27101"/>
                  <a:pt x="1413899" y="37800"/>
                  <a:pt x="879566" y="20837"/>
                </a:cubicBezTo>
                <a:cubicBezTo>
                  <a:pt x="830157" y="19268"/>
                  <a:pt x="780869" y="15032"/>
                  <a:pt x="731520" y="12129"/>
                </a:cubicBezTo>
                <a:cubicBezTo>
                  <a:pt x="587223" y="-8486"/>
                  <a:pt x="691086" y="3420"/>
                  <a:pt x="418011" y="342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37D0F7B-7A46-4FE4-BC69-74AFBBA97CBA}"/>
              </a:ext>
            </a:extLst>
          </p:cNvPr>
          <p:cNvSpPr/>
          <p:nvPr/>
        </p:nvSpPr>
        <p:spPr>
          <a:xfrm>
            <a:off x="2950827" y="1400631"/>
            <a:ext cx="1246704" cy="1579226"/>
          </a:xfrm>
          <a:custGeom>
            <a:avLst/>
            <a:gdLst>
              <a:gd name="connsiteX0" fmla="*/ 10087 w 1246704"/>
              <a:gd name="connsiteY0" fmla="*/ 158203 h 1579226"/>
              <a:gd name="connsiteX1" fmla="*/ 44922 w 1246704"/>
              <a:gd name="connsiteY1" fmla="*/ 201746 h 1579226"/>
              <a:gd name="connsiteX2" fmla="*/ 53630 w 1246704"/>
              <a:gd name="connsiteY2" fmla="*/ 227872 h 1579226"/>
              <a:gd name="connsiteX3" fmla="*/ 105882 w 1246704"/>
              <a:gd name="connsiteY3" fmla="*/ 297540 h 1579226"/>
              <a:gd name="connsiteX4" fmla="*/ 132007 w 1246704"/>
              <a:gd name="connsiteY4" fmla="*/ 323666 h 1579226"/>
              <a:gd name="connsiteX5" fmla="*/ 149424 w 1246704"/>
              <a:gd name="connsiteY5" fmla="*/ 358500 h 1579226"/>
              <a:gd name="connsiteX6" fmla="*/ 192967 w 1246704"/>
              <a:gd name="connsiteY6" fmla="*/ 410752 h 1579226"/>
              <a:gd name="connsiteX7" fmla="*/ 201676 w 1246704"/>
              <a:gd name="connsiteY7" fmla="*/ 445586 h 1579226"/>
              <a:gd name="connsiteX8" fmla="*/ 306179 w 1246704"/>
              <a:gd name="connsiteY8" fmla="*/ 593632 h 1579226"/>
              <a:gd name="connsiteX9" fmla="*/ 367139 w 1246704"/>
              <a:gd name="connsiteY9" fmla="*/ 663300 h 1579226"/>
              <a:gd name="connsiteX10" fmla="*/ 393264 w 1246704"/>
              <a:gd name="connsiteY10" fmla="*/ 715552 h 1579226"/>
              <a:gd name="connsiteX11" fmla="*/ 410682 w 1246704"/>
              <a:gd name="connsiteY11" fmla="*/ 750386 h 1579226"/>
              <a:gd name="connsiteX12" fmla="*/ 489059 w 1246704"/>
              <a:gd name="connsiteY12" fmla="*/ 811346 h 1579226"/>
              <a:gd name="connsiteX13" fmla="*/ 515184 w 1246704"/>
              <a:gd name="connsiteY13" fmla="*/ 820055 h 1579226"/>
              <a:gd name="connsiteX14" fmla="*/ 550019 w 1246704"/>
              <a:gd name="connsiteY14" fmla="*/ 854889 h 1579226"/>
              <a:gd name="connsiteX15" fmla="*/ 584853 w 1246704"/>
              <a:gd name="connsiteY15" fmla="*/ 872306 h 1579226"/>
              <a:gd name="connsiteX16" fmla="*/ 602270 w 1246704"/>
              <a:gd name="connsiteY16" fmla="*/ 907140 h 1579226"/>
              <a:gd name="connsiteX17" fmla="*/ 654522 w 1246704"/>
              <a:gd name="connsiteY17" fmla="*/ 968100 h 1579226"/>
              <a:gd name="connsiteX18" fmla="*/ 715482 w 1246704"/>
              <a:gd name="connsiteY18" fmla="*/ 1063895 h 1579226"/>
              <a:gd name="connsiteX19" fmla="*/ 741607 w 1246704"/>
              <a:gd name="connsiteY19" fmla="*/ 1116146 h 1579226"/>
              <a:gd name="connsiteX20" fmla="*/ 750316 w 1246704"/>
              <a:gd name="connsiteY20" fmla="*/ 1142272 h 1579226"/>
              <a:gd name="connsiteX21" fmla="*/ 776442 w 1246704"/>
              <a:gd name="connsiteY21" fmla="*/ 1194523 h 1579226"/>
              <a:gd name="connsiteX22" fmla="*/ 785150 w 1246704"/>
              <a:gd name="connsiteY22" fmla="*/ 1220649 h 1579226"/>
              <a:gd name="connsiteX23" fmla="*/ 837402 w 1246704"/>
              <a:gd name="connsiteY23" fmla="*/ 1290318 h 1579226"/>
              <a:gd name="connsiteX24" fmla="*/ 846110 w 1246704"/>
              <a:gd name="connsiteY24" fmla="*/ 1316443 h 1579226"/>
              <a:gd name="connsiteX25" fmla="*/ 898362 w 1246704"/>
              <a:gd name="connsiteY25" fmla="*/ 1386112 h 1579226"/>
              <a:gd name="connsiteX26" fmla="*/ 941904 w 1246704"/>
              <a:gd name="connsiteY26" fmla="*/ 1464489 h 1579226"/>
              <a:gd name="connsiteX27" fmla="*/ 976739 w 1246704"/>
              <a:gd name="connsiteY27" fmla="*/ 1490615 h 1579226"/>
              <a:gd name="connsiteX28" fmla="*/ 994156 w 1246704"/>
              <a:gd name="connsiteY28" fmla="*/ 1516740 h 1579226"/>
              <a:gd name="connsiteX29" fmla="*/ 1020282 w 1246704"/>
              <a:gd name="connsiteY29" fmla="*/ 1534158 h 1579226"/>
              <a:gd name="connsiteX30" fmla="*/ 1063824 w 1246704"/>
              <a:gd name="connsiteY30" fmla="*/ 1560283 h 1579226"/>
              <a:gd name="connsiteX31" fmla="*/ 1124784 w 1246704"/>
              <a:gd name="connsiteY31" fmla="*/ 1577700 h 1579226"/>
              <a:gd name="connsiteX32" fmla="*/ 1237996 w 1246704"/>
              <a:gd name="connsiteY32" fmla="*/ 1542866 h 1579226"/>
              <a:gd name="connsiteX33" fmla="*/ 1246704 w 1246704"/>
              <a:gd name="connsiteY33" fmla="*/ 1508032 h 1579226"/>
              <a:gd name="connsiteX34" fmla="*/ 1237996 w 1246704"/>
              <a:gd name="connsiteY34" fmla="*/ 1412238 h 1579226"/>
              <a:gd name="connsiteX35" fmla="*/ 1220579 w 1246704"/>
              <a:gd name="connsiteY35" fmla="*/ 1394820 h 1579226"/>
              <a:gd name="connsiteX36" fmla="*/ 1194453 w 1246704"/>
              <a:gd name="connsiteY36" fmla="*/ 1359986 h 1579226"/>
              <a:gd name="connsiteX37" fmla="*/ 1159619 w 1246704"/>
              <a:gd name="connsiteY37" fmla="*/ 1299026 h 1579226"/>
              <a:gd name="connsiteX38" fmla="*/ 1142202 w 1246704"/>
              <a:gd name="connsiteY38" fmla="*/ 1255483 h 1579226"/>
              <a:gd name="connsiteX39" fmla="*/ 1107367 w 1246704"/>
              <a:gd name="connsiteY39" fmla="*/ 1194523 h 1579226"/>
              <a:gd name="connsiteX40" fmla="*/ 1089950 w 1246704"/>
              <a:gd name="connsiteY40" fmla="*/ 1159689 h 1579226"/>
              <a:gd name="connsiteX41" fmla="*/ 1072533 w 1246704"/>
              <a:gd name="connsiteY41" fmla="*/ 1133563 h 1579226"/>
              <a:gd name="connsiteX42" fmla="*/ 1063824 w 1246704"/>
              <a:gd name="connsiteY42" fmla="*/ 1107438 h 1579226"/>
              <a:gd name="connsiteX43" fmla="*/ 1028990 w 1246704"/>
              <a:gd name="connsiteY43" fmla="*/ 1055186 h 1579226"/>
              <a:gd name="connsiteX44" fmla="*/ 994156 w 1246704"/>
              <a:gd name="connsiteY44" fmla="*/ 1002935 h 1579226"/>
              <a:gd name="connsiteX45" fmla="*/ 968030 w 1246704"/>
              <a:gd name="connsiteY45" fmla="*/ 968100 h 1579226"/>
              <a:gd name="connsiteX46" fmla="*/ 933196 w 1246704"/>
              <a:gd name="connsiteY46" fmla="*/ 933266 h 1579226"/>
              <a:gd name="connsiteX47" fmla="*/ 898362 w 1246704"/>
              <a:gd name="connsiteY47" fmla="*/ 881015 h 1579226"/>
              <a:gd name="connsiteX48" fmla="*/ 828693 w 1246704"/>
              <a:gd name="connsiteY48" fmla="*/ 820055 h 1579226"/>
              <a:gd name="connsiteX49" fmla="*/ 776442 w 1246704"/>
              <a:gd name="connsiteY49" fmla="*/ 767803 h 1579226"/>
              <a:gd name="connsiteX50" fmla="*/ 715482 w 1246704"/>
              <a:gd name="connsiteY50" fmla="*/ 689426 h 1579226"/>
              <a:gd name="connsiteX51" fmla="*/ 680647 w 1246704"/>
              <a:gd name="connsiteY51" fmla="*/ 645883 h 1579226"/>
              <a:gd name="connsiteX52" fmla="*/ 654522 w 1246704"/>
              <a:gd name="connsiteY52" fmla="*/ 611049 h 1579226"/>
              <a:gd name="connsiteX53" fmla="*/ 619687 w 1246704"/>
              <a:gd name="connsiteY53" fmla="*/ 567506 h 1579226"/>
              <a:gd name="connsiteX54" fmla="*/ 602270 w 1246704"/>
              <a:gd name="connsiteY54" fmla="*/ 523963 h 1579226"/>
              <a:gd name="connsiteX55" fmla="*/ 541310 w 1246704"/>
              <a:gd name="connsiteY55" fmla="*/ 445586 h 1579226"/>
              <a:gd name="connsiteX56" fmla="*/ 506476 w 1246704"/>
              <a:gd name="connsiteY56" fmla="*/ 402043 h 1579226"/>
              <a:gd name="connsiteX57" fmla="*/ 471642 w 1246704"/>
              <a:gd name="connsiteY57" fmla="*/ 349792 h 1579226"/>
              <a:gd name="connsiteX58" fmla="*/ 393264 w 1246704"/>
              <a:gd name="connsiteY58" fmla="*/ 262706 h 1579226"/>
              <a:gd name="connsiteX59" fmla="*/ 358430 w 1246704"/>
              <a:gd name="connsiteY59" fmla="*/ 193038 h 1579226"/>
              <a:gd name="connsiteX60" fmla="*/ 297470 w 1246704"/>
              <a:gd name="connsiteY60" fmla="*/ 132078 h 1579226"/>
              <a:gd name="connsiteX61" fmla="*/ 280053 w 1246704"/>
              <a:gd name="connsiteY61" fmla="*/ 114660 h 1579226"/>
              <a:gd name="connsiteX62" fmla="*/ 253927 w 1246704"/>
              <a:gd name="connsiteY62" fmla="*/ 79826 h 1579226"/>
              <a:gd name="connsiteX63" fmla="*/ 219093 w 1246704"/>
              <a:gd name="connsiteY63" fmla="*/ 53700 h 1579226"/>
              <a:gd name="connsiteX64" fmla="*/ 149424 w 1246704"/>
              <a:gd name="connsiteY64" fmla="*/ 1449 h 1579226"/>
              <a:gd name="connsiteX65" fmla="*/ 18796 w 1246704"/>
              <a:gd name="connsiteY65" fmla="*/ 36283 h 1579226"/>
              <a:gd name="connsiteX66" fmla="*/ 10087 w 1246704"/>
              <a:gd name="connsiteY66" fmla="*/ 62409 h 1579226"/>
              <a:gd name="connsiteX67" fmla="*/ 10087 w 1246704"/>
              <a:gd name="connsiteY67" fmla="*/ 219163 h 1579226"/>
              <a:gd name="connsiteX68" fmla="*/ 18796 w 1246704"/>
              <a:gd name="connsiteY68" fmla="*/ 227872 h 157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46704" h="1579226">
                <a:moveTo>
                  <a:pt x="10087" y="158203"/>
                </a:moveTo>
                <a:cubicBezTo>
                  <a:pt x="21699" y="172717"/>
                  <a:pt x="35071" y="185984"/>
                  <a:pt x="44922" y="201746"/>
                </a:cubicBezTo>
                <a:cubicBezTo>
                  <a:pt x="49787" y="209530"/>
                  <a:pt x="48702" y="220127"/>
                  <a:pt x="53630" y="227872"/>
                </a:cubicBezTo>
                <a:cubicBezTo>
                  <a:pt x="69215" y="252362"/>
                  <a:pt x="85356" y="277013"/>
                  <a:pt x="105882" y="297540"/>
                </a:cubicBezTo>
                <a:cubicBezTo>
                  <a:pt x="114590" y="306249"/>
                  <a:pt x="124849" y="313644"/>
                  <a:pt x="132007" y="323666"/>
                </a:cubicBezTo>
                <a:cubicBezTo>
                  <a:pt x="139552" y="334230"/>
                  <a:pt x="142983" y="347229"/>
                  <a:pt x="149424" y="358500"/>
                </a:cubicBezTo>
                <a:cubicBezTo>
                  <a:pt x="165589" y="386788"/>
                  <a:pt x="168954" y="386738"/>
                  <a:pt x="192967" y="410752"/>
                </a:cubicBezTo>
                <a:cubicBezTo>
                  <a:pt x="195870" y="422363"/>
                  <a:pt x="196323" y="434881"/>
                  <a:pt x="201676" y="445586"/>
                </a:cubicBezTo>
                <a:cubicBezTo>
                  <a:pt x="219942" y="482118"/>
                  <a:pt x="280155" y="567607"/>
                  <a:pt x="306179" y="593632"/>
                </a:cubicBezTo>
                <a:cubicBezTo>
                  <a:pt x="345447" y="632901"/>
                  <a:pt x="324610" y="610141"/>
                  <a:pt x="367139" y="663300"/>
                </a:cubicBezTo>
                <a:cubicBezTo>
                  <a:pt x="383103" y="711196"/>
                  <a:pt x="366255" y="668288"/>
                  <a:pt x="393264" y="715552"/>
                </a:cubicBezTo>
                <a:cubicBezTo>
                  <a:pt x="399705" y="726823"/>
                  <a:pt x="402893" y="740000"/>
                  <a:pt x="410682" y="750386"/>
                </a:cubicBezTo>
                <a:cubicBezTo>
                  <a:pt x="432056" y="778884"/>
                  <a:pt x="457647" y="795639"/>
                  <a:pt x="489059" y="811346"/>
                </a:cubicBezTo>
                <a:cubicBezTo>
                  <a:pt x="497269" y="815451"/>
                  <a:pt x="506476" y="817152"/>
                  <a:pt x="515184" y="820055"/>
                </a:cubicBezTo>
                <a:cubicBezTo>
                  <a:pt x="526796" y="831666"/>
                  <a:pt x="536882" y="845036"/>
                  <a:pt x="550019" y="854889"/>
                </a:cubicBezTo>
                <a:cubicBezTo>
                  <a:pt x="560405" y="862678"/>
                  <a:pt x="575673" y="863126"/>
                  <a:pt x="584853" y="872306"/>
                </a:cubicBezTo>
                <a:cubicBezTo>
                  <a:pt x="594033" y="881486"/>
                  <a:pt x="594481" y="896754"/>
                  <a:pt x="602270" y="907140"/>
                </a:cubicBezTo>
                <a:cubicBezTo>
                  <a:pt x="644906" y="963989"/>
                  <a:pt x="627739" y="918998"/>
                  <a:pt x="654522" y="968100"/>
                </a:cubicBezTo>
                <a:cubicBezTo>
                  <a:pt x="702935" y="1056856"/>
                  <a:pt x="667168" y="1015581"/>
                  <a:pt x="715482" y="1063895"/>
                </a:cubicBezTo>
                <a:cubicBezTo>
                  <a:pt x="737368" y="1129557"/>
                  <a:pt x="707846" y="1048624"/>
                  <a:pt x="741607" y="1116146"/>
                </a:cubicBezTo>
                <a:cubicBezTo>
                  <a:pt x="745712" y="1124357"/>
                  <a:pt x="746588" y="1133883"/>
                  <a:pt x="750316" y="1142272"/>
                </a:cubicBezTo>
                <a:cubicBezTo>
                  <a:pt x="758225" y="1160066"/>
                  <a:pt x="768533" y="1176728"/>
                  <a:pt x="776442" y="1194523"/>
                </a:cubicBezTo>
                <a:cubicBezTo>
                  <a:pt x="780170" y="1202911"/>
                  <a:pt x="780692" y="1212624"/>
                  <a:pt x="785150" y="1220649"/>
                </a:cubicBezTo>
                <a:cubicBezTo>
                  <a:pt x="809767" y="1264960"/>
                  <a:pt x="810977" y="1263893"/>
                  <a:pt x="837402" y="1290318"/>
                </a:cubicBezTo>
                <a:cubicBezTo>
                  <a:pt x="840305" y="1299026"/>
                  <a:pt x="841652" y="1308419"/>
                  <a:pt x="846110" y="1316443"/>
                </a:cubicBezTo>
                <a:cubicBezTo>
                  <a:pt x="870729" y="1360758"/>
                  <a:pt x="871935" y="1359686"/>
                  <a:pt x="898362" y="1386112"/>
                </a:cubicBezTo>
                <a:cubicBezTo>
                  <a:pt x="907853" y="1414588"/>
                  <a:pt x="915285" y="1444525"/>
                  <a:pt x="941904" y="1464489"/>
                </a:cubicBezTo>
                <a:cubicBezTo>
                  <a:pt x="953516" y="1473198"/>
                  <a:pt x="966476" y="1480352"/>
                  <a:pt x="976739" y="1490615"/>
                </a:cubicBezTo>
                <a:cubicBezTo>
                  <a:pt x="984140" y="1498016"/>
                  <a:pt x="986755" y="1509339"/>
                  <a:pt x="994156" y="1516740"/>
                </a:cubicBezTo>
                <a:cubicBezTo>
                  <a:pt x="1001557" y="1524141"/>
                  <a:pt x="1011406" y="1528611"/>
                  <a:pt x="1020282" y="1534158"/>
                </a:cubicBezTo>
                <a:cubicBezTo>
                  <a:pt x="1034635" y="1543129"/>
                  <a:pt x="1048685" y="1552713"/>
                  <a:pt x="1063824" y="1560283"/>
                </a:cubicBezTo>
                <a:cubicBezTo>
                  <a:pt x="1076321" y="1566531"/>
                  <a:pt x="1113618" y="1574909"/>
                  <a:pt x="1124784" y="1577700"/>
                </a:cubicBezTo>
                <a:cubicBezTo>
                  <a:pt x="1227419" y="1569148"/>
                  <a:pt x="1221126" y="1601912"/>
                  <a:pt x="1237996" y="1542866"/>
                </a:cubicBezTo>
                <a:cubicBezTo>
                  <a:pt x="1241284" y="1531358"/>
                  <a:pt x="1243801" y="1519643"/>
                  <a:pt x="1246704" y="1508032"/>
                </a:cubicBezTo>
                <a:cubicBezTo>
                  <a:pt x="1243801" y="1476101"/>
                  <a:pt x="1245205" y="1443480"/>
                  <a:pt x="1237996" y="1412238"/>
                </a:cubicBezTo>
                <a:cubicBezTo>
                  <a:pt x="1236150" y="1404238"/>
                  <a:pt x="1225835" y="1401128"/>
                  <a:pt x="1220579" y="1394820"/>
                </a:cubicBezTo>
                <a:cubicBezTo>
                  <a:pt x="1211287" y="1383670"/>
                  <a:pt x="1203162" y="1371597"/>
                  <a:pt x="1194453" y="1359986"/>
                </a:cubicBezTo>
                <a:cubicBezTo>
                  <a:pt x="1173373" y="1296747"/>
                  <a:pt x="1203555" y="1378112"/>
                  <a:pt x="1159619" y="1299026"/>
                </a:cubicBezTo>
                <a:cubicBezTo>
                  <a:pt x="1152027" y="1285361"/>
                  <a:pt x="1148551" y="1269768"/>
                  <a:pt x="1142202" y="1255483"/>
                </a:cubicBezTo>
                <a:cubicBezTo>
                  <a:pt x="1115888" y="1196278"/>
                  <a:pt x="1135383" y="1243552"/>
                  <a:pt x="1107367" y="1194523"/>
                </a:cubicBezTo>
                <a:cubicBezTo>
                  <a:pt x="1100926" y="1183252"/>
                  <a:pt x="1096391" y="1170960"/>
                  <a:pt x="1089950" y="1159689"/>
                </a:cubicBezTo>
                <a:cubicBezTo>
                  <a:pt x="1084757" y="1150602"/>
                  <a:pt x="1077214" y="1142924"/>
                  <a:pt x="1072533" y="1133563"/>
                </a:cubicBezTo>
                <a:cubicBezTo>
                  <a:pt x="1068428" y="1125353"/>
                  <a:pt x="1068282" y="1115462"/>
                  <a:pt x="1063824" y="1107438"/>
                </a:cubicBezTo>
                <a:cubicBezTo>
                  <a:pt x="1053658" y="1089139"/>
                  <a:pt x="1040601" y="1072603"/>
                  <a:pt x="1028990" y="1055186"/>
                </a:cubicBezTo>
                <a:cubicBezTo>
                  <a:pt x="1028983" y="1055175"/>
                  <a:pt x="994164" y="1002946"/>
                  <a:pt x="994156" y="1002935"/>
                </a:cubicBezTo>
                <a:cubicBezTo>
                  <a:pt x="985447" y="991323"/>
                  <a:pt x="977588" y="979023"/>
                  <a:pt x="968030" y="968100"/>
                </a:cubicBezTo>
                <a:cubicBezTo>
                  <a:pt x="957217" y="955742"/>
                  <a:pt x="943454" y="946089"/>
                  <a:pt x="933196" y="933266"/>
                </a:cubicBezTo>
                <a:cubicBezTo>
                  <a:pt x="920119" y="916920"/>
                  <a:pt x="913164" y="895817"/>
                  <a:pt x="898362" y="881015"/>
                </a:cubicBezTo>
                <a:cubicBezTo>
                  <a:pt x="816816" y="799469"/>
                  <a:pt x="945658" y="926388"/>
                  <a:pt x="828693" y="820055"/>
                </a:cubicBezTo>
                <a:cubicBezTo>
                  <a:pt x="810467" y="803486"/>
                  <a:pt x="787458" y="789834"/>
                  <a:pt x="776442" y="767803"/>
                </a:cubicBezTo>
                <a:cubicBezTo>
                  <a:pt x="749844" y="714610"/>
                  <a:pt x="768204" y="742149"/>
                  <a:pt x="715482" y="689426"/>
                </a:cubicBezTo>
                <a:cubicBezTo>
                  <a:pt x="698527" y="638563"/>
                  <a:pt x="720039" y="685275"/>
                  <a:pt x="680647" y="645883"/>
                </a:cubicBezTo>
                <a:cubicBezTo>
                  <a:pt x="670384" y="635620"/>
                  <a:pt x="663230" y="622660"/>
                  <a:pt x="654522" y="611049"/>
                </a:cubicBezTo>
                <a:cubicBezTo>
                  <a:pt x="628929" y="534274"/>
                  <a:pt x="668928" y="636443"/>
                  <a:pt x="619687" y="567506"/>
                </a:cubicBezTo>
                <a:cubicBezTo>
                  <a:pt x="610601" y="554785"/>
                  <a:pt x="610723" y="537113"/>
                  <a:pt x="602270" y="523963"/>
                </a:cubicBezTo>
                <a:cubicBezTo>
                  <a:pt x="584372" y="496122"/>
                  <a:pt x="561758" y="471611"/>
                  <a:pt x="541310" y="445586"/>
                </a:cubicBezTo>
                <a:cubicBezTo>
                  <a:pt x="529826" y="430970"/>
                  <a:pt x="516786" y="417509"/>
                  <a:pt x="506476" y="402043"/>
                </a:cubicBezTo>
                <a:cubicBezTo>
                  <a:pt x="494865" y="384626"/>
                  <a:pt x="486444" y="364594"/>
                  <a:pt x="471642" y="349792"/>
                </a:cubicBezTo>
                <a:cubicBezTo>
                  <a:pt x="409127" y="287277"/>
                  <a:pt x="434169" y="317245"/>
                  <a:pt x="393264" y="262706"/>
                </a:cubicBezTo>
                <a:cubicBezTo>
                  <a:pt x="383540" y="233533"/>
                  <a:pt x="381283" y="220461"/>
                  <a:pt x="358430" y="193038"/>
                </a:cubicBezTo>
                <a:cubicBezTo>
                  <a:pt x="340033" y="170962"/>
                  <a:pt x="317790" y="152398"/>
                  <a:pt x="297470" y="132078"/>
                </a:cubicBezTo>
                <a:cubicBezTo>
                  <a:pt x="291664" y="126272"/>
                  <a:pt x="284979" y="121229"/>
                  <a:pt x="280053" y="114660"/>
                </a:cubicBezTo>
                <a:cubicBezTo>
                  <a:pt x="271344" y="103049"/>
                  <a:pt x="264190" y="90089"/>
                  <a:pt x="253927" y="79826"/>
                </a:cubicBezTo>
                <a:cubicBezTo>
                  <a:pt x="243664" y="69563"/>
                  <a:pt x="229941" y="63343"/>
                  <a:pt x="219093" y="53700"/>
                </a:cubicBezTo>
                <a:cubicBezTo>
                  <a:pt x="159053" y="332"/>
                  <a:pt x="199497" y="18141"/>
                  <a:pt x="149424" y="1449"/>
                </a:cubicBezTo>
                <a:cubicBezTo>
                  <a:pt x="61894" y="8182"/>
                  <a:pt x="47221" y="-20565"/>
                  <a:pt x="18796" y="36283"/>
                </a:cubicBezTo>
                <a:cubicBezTo>
                  <a:pt x="14691" y="44494"/>
                  <a:pt x="12990" y="53700"/>
                  <a:pt x="10087" y="62409"/>
                </a:cubicBezTo>
                <a:cubicBezTo>
                  <a:pt x="-2106" y="135569"/>
                  <a:pt x="-4564" y="123928"/>
                  <a:pt x="10087" y="219163"/>
                </a:cubicBezTo>
                <a:cubicBezTo>
                  <a:pt x="10711" y="223221"/>
                  <a:pt x="15893" y="224969"/>
                  <a:pt x="18796" y="2278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F828F1D-28A0-402E-A94B-B7F4F727C3E1}"/>
              </a:ext>
            </a:extLst>
          </p:cNvPr>
          <p:cNvSpPr/>
          <p:nvPr/>
        </p:nvSpPr>
        <p:spPr>
          <a:xfrm>
            <a:off x="5085806" y="1419497"/>
            <a:ext cx="391885" cy="2760617"/>
          </a:xfrm>
          <a:custGeom>
            <a:avLst/>
            <a:gdLst>
              <a:gd name="connsiteX0" fmla="*/ 52251 w 391885"/>
              <a:gd name="connsiteY0" fmla="*/ 8709 h 2760617"/>
              <a:gd name="connsiteX1" fmla="*/ 69668 w 391885"/>
              <a:gd name="connsiteY1" fmla="*/ 278674 h 2760617"/>
              <a:gd name="connsiteX2" fmla="*/ 87085 w 391885"/>
              <a:gd name="connsiteY2" fmla="*/ 339634 h 2760617"/>
              <a:gd name="connsiteX3" fmla="*/ 104503 w 391885"/>
              <a:gd name="connsiteY3" fmla="*/ 400594 h 2760617"/>
              <a:gd name="connsiteX4" fmla="*/ 104503 w 391885"/>
              <a:gd name="connsiteY4" fmla="*/ 679269 h 2760617"/>
              <a:gd name="connsiteX5" fmla="*/ 87085 w 391885"/>
              <a:gd name="connsiteY5" fmla="*/ 748937 h 2760617"/>
              <a:gd name="connsiteX6" fmla="*/ 78377 w 391885"/>
              <a:gd name="connsiteY6" fmla="*/ 801189 h 2760617"/>
              <a:gd name="connsiteX7" fmla="*/ 60960 w 391885"/>
              <a:gd name="connsiteY7" fmla="*/ 853440 h 2760617"/>
              <a:gd name="connsiteX8" fmla="*/ 43543 w 391885"/>
              <a:gd name="connsiteY8" fmla="*/ 940526 h 2760617"/>
              <a:gd name="connsiteX9" fmla="*/ 26125 w 391885"/>
              <a:gd name="connsiteY9" fmla="*/ 1149532 h 2760617"/>
              <a:gd name="connsiteX10" fmla="*/ 17417 w 391885"/>
              <a:gd name="connsiteY10" fmla="*/ 1210492 h 2760617"/>
              <a:gd name="connsiteX11" fmla="*/ 34834 w 391885"/>
              <a:gd name="connsiteY11" fmla="*/ 1924594 h 2760617"/>
              <a:gd name="connsiteX12" fmla="*/ 52251 w 391885"/>
              <a:gd name="connsiteY12" fmla="*/ 2159726 h 2760617"/>
              <a:gd name="connsiteX13" fmla="*/ 60960 w 391885"/>
              <a:gd name="connsiteY13" fmla="*/ 2211977 h 2760617"/>
              <a:gd name="connsiteX14" fmla="*/ 60960 w 391885"/>
              <a:gd name="connsiteY14" fmla="*/ 2682240 h 2760617"/>
              <a:gd name="connsiteX15" fmla="*/ 69668 w 391885"/>
              <a:gd name="connsiteY15" fmla="*/ 2717074 h 2760617"/>
              <a:gd name="connsiteX16" fmla="*/ 113211 w 391885"/>
              <a:gd name="connsiteY16" fmla="*/ 2743200 h 2760617"/>
              <a:gd name="connsiteX17" fmla="*/ 182880 w 391885"/>
              <a:gd name="connsiteY17" fmla="*/ 2760617 h 2760617"/>
              <a:gd name="connsiteX18" fmla="*/ 243840 w 391885"/>
              <a:gd name="connsiteY18" fmla="*/ 2751909 h 2760617"/>
              <a:gd name="connsiteX19" fmla="*/ 287383 w 391885"/>
              <a:gd name="connsiteY19" fmla="*/ 2717074 h 2760617"/>
              <a:gd name="connsiteX20" fmla="*/ 304800 w 391885"/>
              <a:gd name="connsiteY20" fmla="*/ 2690949 h 2760617"/>
              <a:gd name="connsiteX21" fmla="*/ 322217 w 391885"/>
              <a:gd name="connsiteY21" fmla="*/ 2656114 h 2760617"/>
              <a:gd name="connsiteX22" fmla="*/ 339634 w 391885"/>
              <a:gd name="connsiteY22" fmla="*/ 2595154 h 2760617"/>
              <a:gd name="connsiteX23" fmla="*/ 330925 w 391885"/>
              <a:gd name="connsiteY23" fmla="*/ 2464526 h 2760617"/>
              <a:gd name="connsiteX24" fmla="*/ 322217 w 391885"/>
              <a:gd name="connsiteY24" fmla="*/ 2412274 h 2760617"/>
              <a:gd name="connsiteX25" fmla="*/ 339634 w 391885"/>
              <a:gd name="connsiteY25" fmla="*/ 1846217 h 2760617"/>
              <a:gd name="connsiteX26" fmla="*/ 330925 w 391885"/>
              <a:gd name="connsiteY26" fmla="*/ 1759132 h 2760617"/>
              <a:gd name="connsiteX27" fmla="*/ 322217 w 391885"/>
              <a:gd name="connsiteY27" fmla="*/ 1733006 h 2760617"/>
              <a:gd name="connsiteX28" fmla="*/ 313508 w 391885"/>
              <a:gd name="connsiteY28" fmla="*/ 1698172 h 2760617"/>
              <a:gd name="connsiteX29" fmla="*/ 304800 w 391885"/>
              <a:gd name="connsiteY29" fmla="*/ 1672046 h 2760617"/>
              <a:gd name="connsiteX30" fmla="*/ 278674 w 391885"/>
              <a:gd name="connsiteY30" fmla="*/ 1619794 h 2760617"/>
              <a:gd name="connsiteX31" fmla="*/ 269965 w 391885"/>
              <a:gd name="connsiteY31" fmla="*/ 1550126 h 2760617"/>
              <a:gd name="connsiteX32" fmla="*/ 261257 w 391885"/>
              <a:gd name="connsiteY32" fmla="*/ 1515292 h 2760617"/>
              <a:gd name="connsiteX33" fmla="*/ 278674 w 391885"/>
              <a:gd name="connsiteY33" fmla="*/ 1393372 h 2760617"/>
              <a:gd name="connsiteX34" fmla="*/ 287383 w 391885"/>
              <a:gd name="connsiteY34" fmla="*/ 1332412 h 2760617"/>
              <a:gd name="connsiteX35" fmla="*/ 304800 w 391885"/>
              <a:gd name="connsiteY35" fmla="*/ 1262743 h 2760617"/>
              <a:gd name="connsiteX36" fmla="*/ 313508 w 391885"/>
              <a:gd name="connsiteY36" fmla="*/ 1158240 h 2760617"/>
              <a:gd name="connsiteX37" fmla="*/ 322217 w 391885"/>
              <a:gd name="connsiteY37" fmla="*/ 1105989 h 2760617"/>
              <a:gd name="connsiteX38" fmla="*/ 330925 w 391885"/>
              <a:gd name="connsiteY38" fmla="*/ 1001486 h 2760617"/>
              <a:gd name="connsiteX39" fmla="*/ 357051 w 391885"/>
              <a:gd name="connsiteY39" fmla="*/ 923109 h 2760617"/>
              <a:gd name="connsiteX40" fmla="*/ 365760 w 391885"/>
              <a:gd name="connsiteY40" fmla="*/ 862149 h 2760617"/>
              <a:gd name="connsiteX41" fmla="*/ 383177 w 391885"/>
              <a:gd name="connsiteY41" fmla="*/ 792480 h 2760617"/>
              <a:gd name="connsiteX42" fmla="*/ 391885 w 391885"/>
              <a:gd name="connsiteY42" fmla="*/ 705394 h 2760617"/>
              <a:gd name="connsiteX43" fmla="*/ 374468 w 391885"/>
              <a:gd name="connsiteY43" fmla="*/ 487680 h 2760617"/>
              <a:gd name="connsiteX44" fmla="*/ 357051 w 391885"/>
              <a:gd name="connsiteY44" fmla="*/ 435429 h 2760617"/>
              <a:gd name="connsiteX45" fmla="*/ 339634 w 391885"/>
              <a:gd name="connsiteY45" fmla="*/ 339634 h 2760617"/>
              <a:gd name="connsiteX46" fmla="*/ 322217 w 391885"/>
              <a:gd name="connsiteY46" fmla="*/ 287383 h 2760617"/>
              <a:gd name="connsiteX47" fmla="*/ 304800 w 391885"/>
              <a:gd name="connsiteY47" fmla="*/ 191589 h 2760617"/>
              <a:gd name="connsiteX48" fmla="*/ 296091 w 391885"/>
              <a:gd name="connsiteY48" fmla="*/ 60960 h 2760617"/>
              <a:gd name="connsiteX49" fmla="*/ 287383 w 391885"/>
              <a:gd name="connsiteY49" fmla="*/ 26126 h 2760617"/>
              <a:gd name="connsiteX50" fmla="*/ 226423 w 391885"/>
              <a:gd name="connsiteY50" fmla="*/ 8709 h 2760617"/>
              <a:gd name="connsiteX51" fmla="*/ 148045 w 391885"/>
              <a:gd name="connsiteY51" fmla="*/ 0 h 2760617"/>
              <a:gd name="connsiteX52" fmla="*/ 0 w 391885"/>
              <a:gd name="connsiteY52" fmla="*/ 17417 h 276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91885" h="2760617">
                <a:moveTo>
                  <a:pt x="52251" y="8709"/>
                </a:moveTo>
                <a:cubicBezTo>
                  <a:pt x="55720" y="81562"/>
                  <a:pt x="58056" y="197387"/>
                  <a:pt x="69668" y="278674"/>
                </a:cubicBezTo>
                <a:cubicBezTo>
                  <a:pt x="73556" y="305893"/>
                  <a:pt x="79997" y="314825"/>
                  <a:pt x="87085" y="339634"/>
                </a:cubicBezTo>
                <a:cubicBezTo>
                  <a:pt x="108947" y="416152"/>
                  <a:pt x="83629" y="337976"/>
                  <a:pt x="104503" y="400594"/>
                </a:cubicBezTo>
                <a:cubicBezTo>
                  <a:pt x="116824" y="523817"/>
                  <a:pt x="120556" y="518743"/>
                  <a:pt x="104503" y="679269"/>
                </a:cubicBezTo>
                <a:cubicBezTo>
                  <a:pt x="102121" y="703088"/>
                  <a:pt x="92101" y="725531"/>
                  <a:pt x="87085" y="748937"/>
                </a:cubicBezTo>
                <a:cubicBezTo>
                  <a:pt x="83385" y="766203"/>
                  <a:pt x="82659" y="784059"/>
                  <a:pt x="78377" y="801189"/>
                </a:cubicBezTo>
                <a:cubicBezTo>
                  <a:pt x="73924" y="819000"/>
                  <a:pt x="65413" y="835629"/>
                  <a:pt x="60960" y="853440"/>
                </a:cubicBezTo>
                <a:cubicBezTo>
                  <a:pt x="47968" y="905404"/>
                  <a:pt x="54219" y="876468"/>
                  <a:pt x="43543" y="940526"/>
                </a:cubicBezTo>
                <a:cubicBezTo>
                  <a:pt x="37616" y="1023504"/>
                  <a:pt x="35408" y="1070624"/>
                  <a:pt x="26125" y="1149532"/>
                </a:cubicBezTo>
                <a:cubicBezTo>
                  <a:pt x="23727" y="1169918"/>
                  <a:pt x="20320" y="1190172"/>
                  <a:pt x="17417" y="1210492"/>
                </a:cubicBezTo>
                <a:cubicBezTo>
                  <a:pt x="38941" y="1705586"/>
                  <a:pt x="11212" y="1026995"/>
                  <a:pt x="34834" y="1924594"/>
                </a:cubicBezTo>
                <a:cubicBezTo>
                  <a:pt x="36421" y="1984884"/>
                  <a:pt x="43839" y="2092428"/>
                  <a:pt x="52251" y="2159726"/>
                </a:cubicBezTo>
                <a:cubicBezTo>
                  <a:pt x="54441" y="2177247"/>
                  <a:pt x="58057" y="2194560"/>
                  <a:pt x="60960" y="2211977"/>
                </a:cubicBezTo>
                <a:cubicBezTo>
                  <a:pt x="51422" y="2440869"/>
                  <a:pt x="46430" y="2435232"/>
                  <a:pt x="60960" y="2682240"/>
                </a:cubicBezTo>
                <a:cubicBezTo>
                  <a:pt x="61663" y="2694188"/>
                  <a:pt x="61879" y="2707987"/>
                  <a:pt x="69668" y="2717074"/>
                </a:cubicBezTo>
                <a:cubicBezTo>
                  <a:pt x="80684" y="2729926"/>
                  <a:pt x="98072" y="2735630"/>
                  <a:pt x="113211" y="2743200"/>
                </a:cubicBezTo>
                <a:cubicBezTo>
                  <a:pt x="131066" y="2752128"/>
                  <a:pt x="166314" y="2757304"/>
                  <a:pt x="182880" y="2760617"/>
                </a:cubicBezTo>
                <a:cubicBezTo>
                  <a:pt x="203200" y="2757714"/>
                  <a:pt x="224893" y="2759804"/>
                  <a:pt x="243840" y="2751909"/>
                </a:cubicBezTo>
                <a:cubicBezTo>
                  <a:pt x="260998" y="2744760"/>
                  <a:pt x="274240" y="2730217"/>
                  <a:pt x="287383" y="2717074"/>
                </a:cubicBezTo>
                <a:cubicBezTo>
                  <a:pt x="294784" y="2709673"/>
                  <a:pt x="299607" y="2700036"/>
                  <a:pt x="304800" y="2690949"/>
                </a:cubicBezTo>
                <a:cubicBezTo>
                  <a:pt x="311241" y="2679677"/>
                  <a:pt x="317103" y="2668047"/>
                  <a:pt x="322217" y="2656114"/>
                </a:cubicBezTo>
                <a:cubicBezTo>
                  <a:pt x="329712" y="2638626"/>
                  <a:pt x="335216" y="2612827"/>
                  <a:pt x="339634" y="2595154"/>
                </a:cubicBezTo>
                <a:cubicBezTo>
                  <a:pt x="336731" y="2551611"/>
                  <a:pt x="335062" y="2507969"/>
                  <a:pt x="330925" y="2464526"/>
                </a:cubicBezTo>
                <a:cubicBezTo>
                  <a:pt x="329251" y="2446948"/>
                  <a:pt x="322217" y="2429932"/>
                  <a:pt x="322217" y="2412274"/>
                </a:cubicBezTo>
                <a:cubicBezTo>
                  <a:pt x="322217" y="1980903"/>
                  <a:pt x="314453" y="2072832"/>
                  <a:pt x="339634" y="1846217"/>
                </a:cubicBezTo>
                <a:cubicBezTo>
                  <a:pt x="336731" y="1817189"/>
                  <a:pt x="335361" y="1787966"/>
                  <a:pt x="330925" y="1759132"/>
                </a:cubicBezTo>
                <a:cubicBezTo>
                  <a:pt x="329529" y="1750059"/>
                  <a:pt x="324739" y="1741832"/>
                  <a:pt x="322217" y="1733006"/>
                </a:cubicBezTo>
                <a:cubicBezTo>
                  <a:pt x="318929" y="1721498"/>
                  <a:pt x="316796" y="1709680"/>
                  <a:pt x="313508" y="1698172"/>
                </a:cubicBezTo>
                <a:cubicBezTo>
                  <a:pt x="310986" y="1689346"/>
                  <a:pt x="307322" y="1680872"/>
                  <a:pt x="304800" y="1672046"/>
                </a:cubicBezTo>
                <a:cubicBezTo>
                  <a:pt x="291960" y="1627107"/>
                  <a:pt x="306021" y="1647143"/>
                  <a:pt x="278674" y="1619794"/>
                </a:cubicBezTo>
                <a:cubicBezTo>
                  <a:pt x="275771" y="1596571"/>
                  <a:pt x="273812" y="1573211"/>
                  <a:pt x="269965" y="1550126"/>
                </a:cubicBezTo>
                <a:cubicBezTo>
                  <a:pt x="267997" y="1538320"/>
                  <a:pt x="260593" y="1527242"/>
                  <a:pt x="261257" y="1515292"/>
                </a:cubicBezTo>
                <a:cubicBezTo>
                  <a:pt x="263534" y="1474303"/>
                  <a:pt x="272868" y="1434012"/>
                  <a:pt x="278674" y="1393372"/>
                </a:cubicBezTo>
                <a:cubicBezTo>
                  <a:pt x="281577" y="1373052"/>
                  <a:pt x="282405" y="1352325"/>
                  <a:pt x="287383" y="1332412"/>
                </a:cubicBezTo>
                <a:lnTo>
                  <a:pt x="304800" y="1262743"/>
                </a:lnTo>
                <a:cubicBezTo>
                  <a:pt x="307703" y="1227909"/>
                  <a:pt x="309648" y="1192981"/>
                  <a:pt x="313508" y="1158240"/>
                </a:cubicBezTo>
                <a:cubicBezTo>
                  <a:pt x="315458" y="1140691"/>
                  <a:pt x="320267" y="1123538"/>
                  <a:pt x="322217" y="1105989"/>
                </a:cubicBezTo>
                <a:cubicBezTo>
                  <a:pt x="326077" y="1071248"/>
                  <a:pt x="324385" y="1035824"/>
                  <a:pt x="330925" y="1001486"/>
                </a:cubicBezTo>
                <a:cubicBezTo>
                  <a:pt x="336078" y="974433"/>
                  <a:pt x="357051" y="923109"/>
                  <a:pt x="357051" y="923109"/>
                </a:cubicBezTo>
                <a:cubicBezTo>
                  <a:pt x="359954" y="902789"/>
                  <a:pt x="361734" y="882277"/>
                  <a:pt x="365760" y="862149"/>
                </a:cubicBezTo>
                <a:cubicBezTo>
                  <a:pt x="370455" y="838676"/>
                  <a:pt x="383177" y="792480"/>
                  <a:pt x="383177" y="792480"/>
                </a:cubicBezTo>
                <a:cubicBezTo>
                  <a:pt x="386080" y="763451"/>
                  <a:pt x="391885" y="734567"/>
                  <a:pt x="391885" y="705394"/>
                </a:cubicBezTo>
                <a:cubicBezTo>
                  <a:pt x="391885" y="672115"/>
                  <a:pt x="389176" y="546513"/>
                  <a:pt x="374468" y="487680"/>
                </a:cubicBezTo>
                <a:cubicBezTo>
                  <a:pt x="370015" y="469869"/>
                  <a:pt x="362857" y="452846"/>
                  <a:pt x="357051" y="435429"/>
                </a:cubicBezTo>
                <a:cubicBezTo>
                  <a:pt x="354204" y="418347"/>
                  <a:pt x="344853" y="358770"/>
                  <a:pt x="339634" y="339634"/>
                </a:cubicBezTo>
                <a:cubicBezTo>
                  <a:pt x="334803" y="321922"/>
                  <a:pt x="325235" y="305492"/>
                  <a:pt x="322217" y="287383"/>
                </a:cubicBezTo>
                <a:cubicBezTo>
                  <a:pt x="311074" y="220532"/>
                  <a:pt x="316971" y="252446"/>
                  <a:pt x="304800" y="191589"/>
                </a:cubicBezTo>
                <a:cubicBezTo>
                  <a:pt x="301897" y="148046"/>
                  <a:pt x="300659" y="104360"/>
                  <a:pt x="296091" y="60960"/>
                </a:cubicBezTo>
                <a:cubicBezTo>
                  <a:pt x="294838" y="49057"/>
                  <a:pt x="296958" y="33307"/>
                  <a:pt x="287383" y="26126"/>
                </a:cubicBezTo>
                <a:cubicBezTo>
                  <a:pt x="270477" y="13446"/>
                  <a:pt x="247194" y="12604"/>
                  <a:pt x="226423" y="8709"/>
                </a:cubicBezTo>
                <a:cubicBezTo>
                  <a:pt x="200586" y="3865"/>
                  <a:pt x="174171" y="2903"/>
                  <a:pt x="148045" y="0"/>
                </a:cubicBezTo>
                <a:cubicBezTo>
                  <a:pt x="22901" y="9627"/>
                  <a:pt x="71553" y="-470"/>
                  <a:pt x="0" y="17417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84AF12E-066C-4857-930D-D7669DD82CA9}"/>
              </a:ext>
            </a:extLst>
          </p:cNvPr>
          <p:cNvSpPr/>
          <p:nvPr/>
        </p:nvSpPr>
        <p:spPr>
          <a:xfrm>
            <a:off x="1906900" y="1506583"/>
            <a:ext cx="2908940" cy="3491018"/>
          </a:xfrm>
          <a:custGeom>
            <a:avLst/>
            <a:gdLst>
              <a:gd name="connsiteX0" fmla="*/ 322494 w 2908940"/>
              <a:gd name="connsiteY0" fmla="*/ 3100251 h 3491018"/>
              <a:gd name="connsiteX1" fmla="*/ 157031 w 2908940"/>
              <a:gd name="connsiteY1" fmla="*/ 3100251 h 3491018"/>
              <a:gd name="connsiteX2" fmla="*/ 96071 w 2908940"/>
              <a:gd name="connsiteY2" fmla="*/ 3126377 h 3491018"/>
              <a:gd name="connsiteX3" fmla="*/ 8986 w 2908940"/>
              <a:gd name="connsiteY3" fmla="*/ 3222171 h 3491018"/>
              <a:gd name="connsiteX4" fmla="*/ 277 w 2908940"/>
              <a:gd name="connsiteY4" fmla="*/ 3257006 h 3491018"/>
              <a:gd name="connsiteX5" fmla="*/ 26403 w 2908940"/>
              <a:gd name="connsiteY5" fmla="*/ 3335383 h 3491018"/>
              <a:gd name="connsiteX6" fmla="*/ 43820 w 2908940"/>
              <a:gd name="connsiteY6" fmla="*/ 3370217 h 3491018"/>
              <a:gd name="connsiteX7" fmla="*/ 113489 w 2908940"/>
              <a:gd name="connsiteY7" fmla="*/ 3457303 h 3491018"/>
              <a:gd name="connsiteX8" fmla="*/ 139614 w 2908940"/>
              <a:gd name="connsiteY8" fmla="*/ 3466011 h 3491018"/>
              <a:gd name="connsiteX9" fmla="*/ 287660 w 2908940"/>
              <a:gd name="connsiteY9" fmla="*/ 3457303 h 3491018"/>
              <a:gd name="connsiteX10" fmla="*/ 339911 w 2908940"/>
              <a:gd name="connsiteY10" fmla="*/ 3422468 h 3491018"/>
              <a:gd name="connsiteX11" fmla="*/ 435706 w 2908940"/>
              <a:gd name="connsiteY11" fmla="*/ 3335383 h 3491018"/>
              <a:gd name="connsiteX12" fmla="*/ 487957 w 2908940"/>
              <a:gd name="connsiteY12" fmla="*/ 3274423 h 3491018"/>
              <a:gd name="connsiteX13" fmla="*/ 505374 w 2908940"/>
              <a:gd name="connsiteY13" fmla="*/ 3239588 h 3491018"/>
              <a:gd name="connsiteX14" fmla="*/ 557626 w 2908940"/>
              <a:gd name="connsiteY14" fmla="*/ 3187337 h 3491018"/>
              <a:gd name="connsiteX15" fmla="*/ 618586 w 2908940"/>
              <a:gd name="connsiteY15" fmla="*/ 3126377 h 3491018"/>
              <a:gd name="connsiteX16" fmla="*/ 644711 w 2908940"/>
              <a:gd name="connsiteY16" fmla="*/ 3100251 h 3491018"/>
              <a:gd name="connsiteX17" fmla="*/ 696963 w 2908940"/>
              <a:gd name="connsiteY17" fmla="*/ 3039291 h 3491018"/>
              <a:gd name="connsiteX18" fmla="*/ 723089 w 2908940"/>
              <a:gd name="connsiteY18" fmla="*/ 3004457 h 3491018"/>
              <a:gd name="connsiteX19" fmla="*/ 775340 w 2908940"/>
              <a:gd name="connsiteY19" fmla="*/ 2952206 h 3491018"/>
              <a:gd name="connsiteX20" fmla="*/ 827591 w 2908940"/>
              <a:gd name="connsiteY20" fmla="*/ 2891246 h 3491018"/>
              <a:gd name="connsiteX21" fmla="*/ 853717 w 2908940"/>
              <a:gd name="connsiteY21" fmla="*/ 2856411 h 3491018"/>
              <a:gd name="connsiteX22" fmla="*/ 871134 w 2908940"/>
              <a:gd name="connsiteY22" fmla="*/ 2830286 h 3491018"/>
              <a:gd name="connsiteX23" fmla="*/ 932094 w 2908940"/>
              <a:gd name="connsiteY23" fmla="*/ 2769326 h 3491018"/>
              <a:gd name="connsiteX24" fmla="*/ 958220 w 2908940"/>
              <a:gd name="connsiteY24" fmla="*/ 2734491 h 3491018"/>
              <a:gd name="connsiteX25" fmla="*/ 984346 w 2908940"/>
              <a:gd name="connsiteY25" fmla="*/ 2708366 h 3491018"/>
              <a:gd name="connsiteX26" fmla="*/ 1045306 w 2908940"/>
              <a:gd name="connsiteY26" fmla="*/ 2629988 h 3491018"/>
              <a:gd name="connsiteX27" fmla="*/ 1114974 w 2908940"/>
              <a:gd name="connsiteY27" fmla="*/ 2508068 h 3491018"/>
              <a:gd name="connsiteX28" fmla="*/ 1149809 w 2908940"/>
              <a:gd name="connsiteY28" fmla="*/ 2455817 h 3491018"/>
              <a:gd name="connsiteX29" fmla="*/ 1202060 w 2908940"/>
              <a:gd name="connsiteY29" fmla="*/ 2386148 h 3491018"/>
              <a:gd name="connsiteX30" fmla="*/ 1236894 w 2908940"/>
              <a:gd name="connsiteY30" fmla="*/ 2325188 h 3491018"/>
              <a:gd name="connsiteX31" fmla="*/ 1263020 w 2908940"/>
              <a:gd name="connsiteY31" fmla="*/ 2299063 h 3491018"/>
              <a:gd name="connsiteX32" fmla="*/ 1306563 w 2908940"/>
              <a:gd name="connsiteY32" fmla="*/ 2229394 h 3491018"/>
              <a:gd name="connsiteX33" fmla="*/ 1358814 w 2908940"/>
              <a:gd name="connsiteY33" fmla="*/ 2151017 h 3491018"/>
              <a:gd name="connsiteX34" fmla="*/ 1384940 w 2908940"/>
              <a:gd name="connsiteY34" fmla="*/ 2081348 h 3491018"/>
              <a:gd name="connsiteX35" fmla="*/ 1437191 w 2908940"/>
              <a:gd name="connsiteY35" fmla="*/ 1942011 h 3491018"/>
              <a:gd name="connsiteX36" fmla="*/ 1454609 w 2908940"/>
              <a:gd name="connsiteY36" fmla="*/ 1863634 h 3491018"/>
              <a:gd name="connsiteX37" fmla="*/ 1463317 w 2908940"/>
              <a:gd name="connsiteY37" fmla="*/ 1750423 h 3491018"/>
              <a:gd name="connsiteX38" fmla="*/ 1480734 w 2908940"/>
              <a:gd name="connsiteY38" fmla="*/ 1706880 h 3491018"/>
              <a:gd name="connsiteX39" fmla="*/ 1567820 w 2908940"/>
              <a:gd name="connsiteY39" fmla="*/ 1628503 h 3491018"/>
              <a:gd name="connsiteX40" fmla="*/ 1593946 w 2908940"/>
              <a:gd name="connsiteY40" fmla="*/ 1593668 h 3491018"/>
              <a:gd name="connsiteX41" fmla="*/ 1628780 w 2908940"/>
              <a:gd name="connsiteY41" fmla="*/ 1576251 h 3491018"/>
              <a:gd name="connsiteX42" fmla="*/ 1672323 w 2908940"/>
              <a:gd name="connsiteY42" fmla="*/ 1541417 h 3491018"/>
              <a:gd name="connsiteX43" fmla="*/ 1724574 w 2908940"/>
              <a:gd name="connsiteY43" fmla="*/ 1489166 h 3491018"/>
              <a:gd name="connsiteX44" fmla="*/ 1741991 w 2908940"/>
              <a:gd name="connsiteY44" fmla="*/ 1463040 h 3491018"/>
              <a:gd name="connsiteX45" fmla="*/ 1802951 w 2908940"/>
              <a:gd name="connsiteY45" fmla="*/ 1402080 h 3491018"/>
              <a:gd name="connsiteX46" fmla="*/ 1846494 w 2908940"/>
              <a:gd name="connsiteY46" fmla="*/ 1349828 h 3491018"/>
              <a:gd name="connsiteX47" fmla="*/ 1916163 w 2908940"/>
              <a:gd name="connsiteY47" fmla="*/ 1245326 h 3491018"/>
              <a:gd name="connsiteX48" fmla="*/ 1968414 w 2908940"/>
              <a:gd name="connsiteY48" fmla="*/ 1193074 h 3491018"/>
              <a:gd name="connsiteX49" fmla="*/ 2020666 w 2908940"/>
              <a:gd name="connsiteY49" fmla="*/ 1132114 h 3491018"/>
              <a:gd name="connsiteX50" fmla="*/ 2151294 w 2908940"/>
              <a:gd name="connsiteY50" fmla="*/ 1018903 h 3491018"/>
              <a:gd name="connsiteX51" fmla="*/ 2177420 w 2908940"/>
              <a:gd name="connsiteY51" fmla="*/ 984068 h 3491018"/>
              <a:gd name="connsiteX52" fmla="*/ 2194837 w 2908940"/>
              <a:gd name="connsiteY52" fmla="*/ 949234 h 3491018"/>
              <a:gd name="connsiteX53" fmla="*/ 2255797 w 2908940"/>
              <a:gd name="connsiteY53" fmla="*/ 870857 h 3491018"/>
              <a:gd name="connsiteX54" fmla="*/ 2273214 w 2908940"/>
              <a:gd name="connsiteY54" fmla="*/ 827314 h 3491018"/>
              <a:gd name="connsiteX55" fmla="*/ 2308049 w 2908940"/>
              <a:gd name="connsiteY55" fmla="*/ 792480 h 3491018"/>
              <a:gd name="connsiteX56" fmla="*/ 2325466 w 2908940"/>
              <a:gd name="connsiteY56" fmla="*/ 766354 h 3491018"/>
              <a:gd name="connsiteX57" fmla="*/ 2386426 w 2908940"/>
              <a:gd name="connsiteY57" fmla="*/ 670560 h 3491018"/>
              <a:gd name="connsiteX58" fmla="*/ 2473511 w 2908940"/>
              <a:gd name="connsiteY58" fmla="*/ 583474 h 3491018"/>
              <a:gd name="connsiteX59" fmla="*/ 2508346 w 2908940"/>
              <a:gd name="connsiteY59" fmla="*/ 557348 h 3491018"/>
              <a:gd name="connsiteX60" fmla="*/ 2569306 w 2908940"/>
              <a:gd name="connsiteY60" fmla="*/ 478971 h 3491018"/>
              <a:gd name="connsiteX61" fmla="*/ 2586723 w 2908940"/>
              <a:gd name="connsiteY61" fmla="*/ 452846 h 3491018"/>
              <a:gd name="connsiteX62" fmla="*/ 2647683 w 2908940"/>
              <a:gd name="connsiteY62" fmla="*/ 391886 h 3491018"/>
              <a:gd name="connsiteX63" fmla="*/ 2673809 w 2908940"/>
              <a:gd name="connsiteY63" fmla="*/ 365760 h 3491018"/>
              <a:gd name="connsiteX64" fmla="*/ 2699934 w 2908940"/>
              <a:gd name="connsiteY64" fmla="*/ 348343 h 3491018"/>
              <a:gd name="connsiteX65" fmla="*/ 2726060 w 2908940"/>
              <a:gd name="connsiteY65" fmla="*/ 313508 h 3491018"/>
              <a:gd name="connsiteX66" fmla="*/ 2769603 w 2908940"/>
              <a:gd name="connsiteY66" fmla="*/ 278674 h 3491018"/>
              <a:gd name="connsiteX67" fmla="*/ 2856689 w 2908940"/>
              <a:gd name="connsiteY67" fmla="*/ 191588 h 3491018"/>
              <a:gd name="connsiteX68" fmla="*/ 2882814 w 2908940"/>
              <a:gd name="connsiteY68" fmla="*/ 165463 h 3491018"/>
              <a:gd name="connsiteX69" fmla="*/ 2908940 w 2908940"/>
              <a:gd name="connsiteY69" fmla="*/ 95794 h 3491018"/>
              <a:gd name="connsiteX70" fmla="*/ 2874106 w 2908940"/>
              <a:gd name="connsiteY70" fmla="*/ 26126 h 3491018"/>
              <a:gd name="connsiteX71" fmla="*/ 2856689 w 2908940"/>
              <a:gd name="connsiteY71" fmla="*/ 0 h 3491018"/>
              <a:gd name="connsiteX72" fmla="*/ 2734769 w 2908940"/>
              <a:gd name="connsiteY72" fmla="*/ 17417 h 3491018"/>
              <a:gd name="connsiteX73" fmla="*/ 2682517 w 2908940"/>
              <a:gd name="connsiteY73" fmla="*/ 43543 h 3491018"/>
              <a:gd name="connsiteX74" fmla="*/ 2612849 w 2908940"/>
              <a:gd name="connsiteY74" fmla="*/ 69668 h 3491018"/>
              <a:gd name="connsiteX75" fmla="*/ 2560597 w 2908940"/>
              <a:gd name="connsiteY75" fmla="*/ 113211 h 3491018"/>
              <a:gd name="connsiteX76" fmla="*/ 2534471 w 2908940"/>
              <a:gd name="connsiteY76" fmla="*/ 148046 h 3491018"/>
              <a:gd name="connsiteX77" fmla="*/ 2473511 w 2908940"/>
              <a:gd name="connsiteY77" fmla="*/ 200297 h 3491018"/>
              <a:gd name="connsiteX78" fmla="*/ 2429969 w 2908940"/>
              <a:gd name="connsiteY78" fmla="*/ 261257 h 3491018"/>
              <a:gd name="connsiteX79" fmla="*/ 2386426 w 2908940"/>
              <a:gd name="connsiteY79" fmla="*/ 304800 h 3491018"/>
              <a:gd name="connsiteX80" fmla="*/ 2351591 w 2908940"/>
              <a:gd name="connsiteY80" fmla="*/ 339634 h 3491018"/>
              <a:gd name="connsiteX81" fmla="*/ 2325466 w 2908940"/>
              <a:gd name="connsiteY81" fmla="*/ 374468 h 3491018"/>
              <a:gd name="connsiteX82" fmla="*/ 2290631 w 2908940"/>
              <a:gd name="connsiteY82" fmla="*/ 400594 h 3491018"/>
              <a:gd name="connsiteX83" fmla="*/ 2264506 w 2908940"/>
              <a:gd name="connsiteY83" fmla="*/ 435428 h 3491018"/>
              <a:gd name="connsiteX84" fmla="*/ 2238380 w 2908940"/>
              <a:gd name="connsiteY84" fmla="*/ 461554 h 3491018"/>
              <a:gd name="connsiteX85" fmla="*/ 2212254 w 2908940"/>
              <a:gd name="connsiteY85" fmla="*/ 496388 h 3491018"/>
              <a:gd name="connsiteX86" fmla="*/ 2177420 w 2908940"/>
              <a:gd name="connsiteY86" fmla="*/ 522514 h 3491018"/>
              <a:gd name="connsiteX87" fmla="*/ 2116460 w 2908940"/>
              <a:gd name="connsiteY87" fmla="*/ 583474 h 3491018"/>
              <a:gd name="connsiteX88" fmla="*/ 2081626 w 2908940"/>
              <a:gd name="connsiteY88" fmla="*/ 618308 h 3491018"/>
              <a:gd name="connsiteX89" fmla="*/ 2055500 w 2908940"/>
              <a:gd name="connsiteY89" fmla="*/ 679268 h 3491018"/>
              <a:gd name="connsiteX90" fmla="*/ 2003249 w 2908940"/>
              <a:gd name="connsiteY90" fmla="*/ 757646 h 3491018"/>
              <a:gd name="connsiteX91" fmla="*/ 1977123 w 2908940"/>
              <a:gd name="connsiteY91" fmla="*/ 818606 h 3491018"/>
              <a:gd name="connsiteX92" fmla="*/ 1968414 w 2908940"/>
              <a:gd name="connsiteY92" fmla="*/ 888274 h 3491018"/>
              <a:gd name="connsiteX93" fmla="*/ 1950997 w 2908940"/>
              <a:gd name="connsiteY93" fmla="*/ 914400 h 3491018"/>
              <a:gd name="connsiteX94" fmla="*/ 1916163 w 2908940"/>
              <a:gd name="connsiteY94" fmla="*/ 1027611 h 3491018"/>
              <a:gd name="connsiteX95" fmla="*/ 1898746 w 2908940"/>
              <a:gd name="connsiteY95" fmla="*/ 1062446 h 3491018"/>
              <a:gd name="connsiteX96" fmla="*/ 1837786 w 2908940"/>
              <a:gd name="connsiteY96" fmla="*/ 1123406 h 3491018"/>
              <a:gd name="connsiteX97" fmla="*/ 1768117 w 2908940"/>
              <a:gd name="connsiteY97" fmla="*/ 1184366 h 3491018"/>
              <a:gd name="connsiteX98" fmla="*/ 1681031 w 2908940"/>
              <a:gd name="connsiteY98" fmla="*/ 1236617 h 3491018"/>
              <a:gd name="connsiteX99" fmla="*/ 1628780 w 2908940"/>
              <a:gd name="connsiteY99" fmla="*/ 1297577 h 3491018"/>
              <a:gd name="connsiteX100" fmla="*/ 1593946 w 2908940"/>
              <a:gd name="connsiteY100" fmla="*/ 1323703 h 3491018"/>
              <a:gd name="connsiteX101" fmla="*/ 1567820 w 2908940"/>
              <a:gd name="connsiteY101" fmla="*/ 1358537 h 3491018"/>
              <a:gd name="connsiteX102" fmla="*/ 1541694 w 2908940"/>
              <a:gd name="connsiteY102" fmla="*/ 1384663 h 3491018"/>
              <a:gd name="connsiteX103" fmla="*/ 1480734 w 2908940"/>
              <a:gd name="connsiteY103" fmla="*/ 1471748 h 3491018"/>
              <a:gd name="connsiteX104" fmla="*/ 1463317 w 2908940"/>
              <a:gd name="connsiteY104" fmla="*/ 1506583 h 3491018"/>
              <a:gd name="connsiteX105" fmla="*/ 1402357 w 2908940"/>
              <a:gd name="connsiteY105" fmla="*/ 1593668 h 3491018"/>
              <a:gd name="connsiteX106" fmla="*/ 1384940 w 2908940"/>
              <a:gd name="connsiteY106" fmla="*/ 1628503 h 3491018"/>
              <a:gd name="connsiteX107" fmla="*/ 1367523 w 2908940"/>
              <a:gd name="connsiteY107" fmla="*/ 1654628 h 3491018"/>
              <a:gd name="connsiteX108" fmla="*/ 1358814 w 2908940"/>
              <a:gd name="connsiteY108" fmla="*/ 1680754 h 3491018"/>
              <a:gd name="connsiteX109" fmla="*/ 1341397 w 2908940"/>
              <a:gd name="connsiteY109" fmla="*/ 1706880 h 3491018"/>
              <a:gd name="connsiteX110" fmla="*/ 1315271 w 2908940"/>
              <a:gd name="connsiteY110" fmla="*/ 1785257 h 3491018"/>
              <a:gd name="connsiteX111" fmla="*/ 1289146 w 2908940"/>
              <a:gd name="connsiteY111" fmla="*/ 1863634 h 3491018"/>
              <a:gd name="connsiteX112" fmla="*/ 1245603 w 2908940"/>
              <a:gd name="connsiteY112" fmla="*/ 1933303 h 3491018"/>
              <a:gd name="connsiteX113" fmla="*/ 1184643 w 2908940"/>
              <a:gd name="connsiteY113" fmla="*/ 1994263 h 3491018"/>
              <a:gd name="connsiteX114" fmla="*/ 1132391 w 2908940"/>
              <a:gd name="connsiteY114" fmla="*/ 2072640 h 3491018"/>
              <a:gd name="connsiteX115" fmla="*/ 1114974 w 2908940"/>
              <a:gd name="connsiteY115" fmla="*/ 2098766 h 3491018"/>
              <a:gd name="connsiteX116" fmla="*/ 1080140 w 2908940"/>
              <a:gd name="connsiteY116" fmla="*/ 2142308 h 3491018"/>
              <a:gd name="connsiteX117" fmla="*/ 1045306 w 2908940"/>
              <a:gd name="connsiteY117" fmla="*/ 2194560 h 3491018"/>
              <a:gd name="connsiteX118" fmla="*/ 1019180 w 2908940"/>
              <a:gd name="connsiteY118" fmla="*/ 2220686 h 3491018"/>
              <a:gd name="connsiteX119" fmla="*/ 958220 w 2908940"/>
              <a:gd name="connsiteY119" fmla="*/ 2290354 h 3491018"/>
              <a:gd name="connsiteX120" fmla="*/ 897260 w 2908940"/>
              <a:gd name="connsiteY120" fmla="*/ 2368731 h 3491018"/>
              <a:gd name="connsiteX121" fmla="*/ 845009 w 2908940"/>
              <a:gd name="connsiteY121" fmla="*/ 2438400 h 3491018"/>
              <a:gd name="connsiteX122" fmla="*/ 818883 w 2908940"/>
              <a:gd name="connsiteY122" fmla="*/ 2473234 h 3491018"/>
              <a:gd name="connsiteX123" fmla="*/ 749214 w 2908940"/>
              <a:gd name="connsiteY123" fmla="*/ 2542903 h 3491018"/>
              <a:gd name="connsiteX124" fmla="*/ 723089 w 2908940"/>
              <a:gd name="connsiteY124" fmla="*/ 2569028 h 3491018"/>
              <a:gd name="connsiteX125" fmla="*/ 688254 w 2908940"/>
              <a:gd name="connsiteY125" fmla="*/ 2595154 h 3491018"/>
              <a:gd name="connsiteX126" fmla="*/ 644711 w 2908940"/>
              <a:gd name="connsiteY126" fmla="*/ 2647406 h 3491018"/>
              <a:gd name="connsiteX127" fmla="*/ 609877 w 2908940"/>
              <a:gd name="connsiteY127" fmla="*/ 2708366 h 3491018"/>
              <a:gd name="connsiteX128" fmla="*/ 583751 w 2908940"/>
              <a:gd name="connsiteY128" fmla="*/ 2725783 h 3491018"/>
              <a:gd name="connsiteX129" fmla="*/ 548917 w 2908940"/>
              <a:gd name="connsiteY129" fmla="*/ 2769326 h 3491018"/>
              <a:gd name="connsiteX130" fmla="*/ 522791 w 2908940"/>
              <a:gd name="connsiteY130" fmla="*/ 2804160 h 3491018"/>
              <a:gd name="connsiteX131" fmla="*/ 496666 w 2908940"/>
              <a:gd name="connsiteY131" fmla="*/ 2830286 h 3491018"/>
              <a:gd name="connsiteX132" fmla="*/ 479249 w 2908940"/>
              <a:gd name="connsiteY132" fmla="*/ 2865120 h 3491018"/>
              <a:gd name="connsiteX133" fmla="*/ 461831 w 2908940"/>
              <a:gd name="connsiteY133" fmla="*/ 2891246 h 3491018"/>
              <a:gd name="connsiteX134" fmla="*/ 409580 w 2908940"/>
              <a:gd name="connsiteY134" fmla="*/ 2952206 h 3491018"/>
              <a:gd name="connsiteX135" fmla="*/ 400871 w 2908940"/>
              <a:gd name="connsiteY135" fmla="*/ 2987040 h 3491018"/>
              <a:gd name="connsiteX136" fmla="*/ 331203 w 2908940"/>
              <a:gd name="connsiteY136" fmla="*/ 3108960 h 3491018"/>
              <a:gd name="connsiteX137" fmla="*/ 322494 w 2908940"/>
              <a:gd name="connsiteY137" fmla="*/ 3100251 h 349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2908940" h="3491018">
                <a:moveTo>
                  <a:pt x="322494" y="3100251"/>
                </a:moveTo>
                <a:cubicBezTo>
                  <a:pt x="293466" y="3098800"/>
                  <a:pt x="273824" y="3086511"/>
                  <a:pt x="157031" y="3100251"/>
                </a:cubicBezTo>
                <a:cubicBezTo>
                  <a:pt x="140278" y="3102222"/>
                  <a:pt x="108444" y="3120191"/>
                  <a:pt x="96071" y="3126377"/>
                </a:cubicBezTo>
                <a:cubicBezTo>
                  <a:pt x="24848" y="3197600"/>
                  <a:pt x="52353" y="3164347"/>
                  <a:pt x="8986" y="3222171"/>
                </a:cubicBezTo>
                <a:cubicBezTo>
                  <a:pt x="6083" y="3233783"/>
                  <a:pt x="-1543" y="3245176"/>
                  <a:pt x="277" y="3257006"/>
                </a:cubicBezTo>
                <a:cubicBezTo>
                  <a:pt x="4464" y="3284225"/>
                  <a:pt x="16517" y="3309680"/>
                  <a:pt x="26403" y="3335383"/>
                </a:cubicBezTo>
                <a:cubicBezTo>
                  <a:pt x="31063" y="3347500"/>
                  <a:pt x="37141" y="3359085"/>
                  <a:pt x="43820" y="3370217"/>
                </a:cubicBezTo>
                <a:cubicBezTo>
                  <a:pt x="61091" y="3399002"/>
                  <a:pt x="84776" y="3436794"/>
                  <a:pt x="113489" y="3457303"/>
                </a:cubicBezTo>
                <a:cubicBezTo>
                  <a:pt x="120959" y="3462638"/>
                  <a:pt x="130906" y="3463108"/>
                  <a:pt x="139614" y="3466011"/>
                </a:cubicBezTo>
                <a:cubicBezTo>
                  <a:pt x="195880" y="3503521"/>
                  <a:pt x="173148" y="3497382"/>
                  <a:pt x="287660" y="3457303"/>
                </a:cubicBezTo>
                <a:cubicBezTo>
                  <a:pt x="307418" y="3450388"/>
                  <a:pt x="322762" y="3434472"/>
                  <a:pt x="339911" y="3422468"/>
                </a:cubicBezTo>
                <a:cubicBezTo>
                  <a:pt x="374239" y="3398438"/>
                  <a:pt x="411003" y="3368321"/>
                  <a:pt x="435706" y="3335383"/>
                </a:cubicBezTo>
                <a:cubicBezTo>
                  <a:pt x="469220" y="3290695"/>
                  <a:pt x="451568" y="3310811"/>
                  <a:pt x="487957" y="3274423"/>
                </a:cubicBezTo>
                <a:cubicBezTo>
                  <a:pt x="493763" y="3262811"/>
                  <a:pt x="497264" y="3249725"/>
                  <a:pt x="505374" y="3239588"/>
                </a:cubicBezTo>
                <a:cubicBezTo>
                  <a:pt x="520761" y="3220354"/>
                  <a:pt x="540209" y="3204754"/>
                  <a:pt x="557626" y="3187337"/>
                </a:cubicBezTo>
                <a:lnTo>
                  <a:pt x="618586" y="3126377"/>
                </a:lnTo>
                <a:cubicBezTo>
                  <a:pt x="627295" y="3117668"/>
                  <a:pt x="637322" y="3110103"/>
                  <a:pt x="644711" y="3100251"/>
                </a:cubicBezTo>
                <a:cubicBezTo>
                  <a:pt x="721111" y="2998386"/>
                  <a:pt x="624185" y="3124198"/>
                  <a:pt x="696963" y="3039291"/>
                </a:cubicBezTo>
                <a:cubicBezTo>
                  <a:pt x="706409" y="3028271"/>
                  <a:pt x="713379" y="3015245"/>
                  <a:pt x="723089" y="3004457"/>
                </a:cubicBezTo>
                <a:cubicBezTo>
                  <a:pt x="739567" y="2986149"/>
                  <a:pt x="760561" y="2971911"/>
                  <a:pt x="775340" y="2952206"/>
                </a:cubicBezTo>
                <a:cubicBezTo>
                  <a:pt x="851743" y="2850335"/>
                  <a:pt x="754813" y="2976154"/>
                  <a:pt x="827591" y="2891246"/>
                </a:cubicBezTo>
                <a:cubicBezTo>
                  <a:pt x="837037" y="2880226"/>
                  <a:pt x="845281" y="2868222"/>
                  <a:pt x="853717" y="2856411"/>
                </a:cubicBezTo>
                <a:cubicBezTo>
                  <a:pt x="859800" y="2847894"/>
                  <a:pt x="864132" y="2838065"/>
                  <a:pt x="871134" y="2830286"/>
                </a:cubicBezTo>
                <a:cubicBezTo>
                  <a:pt x="890358" y="2808926"/>
                  <a:pt x="914852" y="2792316"/>
                  <a:pt x="932094" y="2769326"/>
                </a:cubicBezTo>
                <a:cubicBezTo>
                  <a:pt x="940803" y="2757714"/>
                  <a:pt x="948774" y="2745511"/>
                  <a:pt x="958220" y="2734491"/>
                </a:cubicBezTo>
                <a:cubicBezTo>
                  <a:pt x="966235" y="2725140"/>
                  <a:pt x="976462" y="2717827"/>
                  <a:pt x="984346" y="2708366"/>
                </a:cubicBezTo>
                <a:cubicBezTo>
                  <a:pt x="1005535" y="2682940"/>
                  <a:pt x="1030504" y="2659592"/>
                  <a:pt x="1045306" y="2629988"/>
                </a:cubicBezTo>
                <a:cubicBezTo>
                  <a:pt x="1070327" y="2579945"/>
                  <a:pt x="1075693" y="2566988"/>
                  <a:pt x="1114974" y="2508068"/>
                </a:cubicBezTo>
                <a:cubicBezTo>
                  <a:pt x="1126586" y="2490651"/>
                  <a:pt x="1137249" y="2472563"/>
                  <a:pt x="1149809" y="2455817"/>
                </a:cubicBezTo>
                <a:cubicBezTo>
                  <a:pt x="1167226" y="2432594"/>
                  <a:pt x="1189078" y="2412112"/>
                  <a:pt x="1202060" y="2386148"/>
                </a:cubicBezTo>
                <a:cubicBezTo>
                  <a:pt x="1212706" y="2364856"/>
                  <a:pt x="1221509" y="2343650"/>
                  <a:pt x="1236894" y="2325188"/>
                </a:cubicBezTo>
                <a:cubicBezTo>
                  <a:pt x="1244778" y="2315727"/>
                  <a:pt x="1254311" y="2307771"/>
                  <a:pt x="1263020" y="2299063"/>
                </a:cubicBezTo>
                <a:cubicBezTo>
                  <a:pt x="1317254" y="2190591"/>
                  <a:pt x="1238742" y="2342427"/>
                  <a:pt x="1306563" y="2229394"/>
                </a:cubicBezTo>
                <a:cubicBezTo>
                  <a:pt x="1354015" y="2150309"/>
                  <a:pt x="1308916" y="2200917"/>
                  <a:pt x="1358814" y="2151017"/>
                </a:cubicBezTo>
                <a:cubicBezTo>
                  <a:pt x="1367523" y="2127794"/>
                  <a:pt x="1375729" y="2104376"/>
                  <a:pt x="1384940" y="2081348"/>
                </a:cubicBezTo>
                <a:cubicBezTo>
                  <a:pt x="1413018" y="2011153"/>
                  <a:pt x="1415157" y="2021334"/>
                  <a:pt x="1437191" y="1942011"/>
                </a:cubicBezTo>
                <a:cubicBezTo>
                  <a:pt x="1444354" y="1916224"/>
                  <a:pt x="1448803" y="1889760"/>
                  <a:pt x="1454609" y="1863634"/>
                </a:cubicBezTo>
                <a:cubicBezTo>
                  <a:pt x="1457512" y="1825897"/>
                  <a:pt x="1457095" y="1787757"/>
                  <a:pt x="1463317" y="1750423"/>
                </a:cubicBezTo>
                <a:cubicBezTo>
                  <a:pt x="1465887" y="1735003"/>
                  <a:pt x="1471355" y="1719386"/>
                  <a:pt x="1480734" y="1706880"/>
                </a:cubicBezTo>
                <a:cubicBezTo>
                  <a:pt x="1514915" y="1661305"/>
                  <a:pt x="1530232" y="1653561"/>
                  <a:pt x="1567820" y="1628503"/>
                </a:cubicBezTo>
                <a:cubicBezTo>
                  <a:pt x="1576529" y="1616891"/>
                  <a:pt x="1582926" y="1603114"/>
                  <a:pt x="1593946" y="1593668"/>
                </a:cubicBezTo>
                <a:cubicBezTo>
                  <a:pt x="1603803" y="1585219"/>
                  <a:pt x="1617978" y="1583452"/>
                  <a:pt x="1628780" y="1576251"/>
                </a:cubicBezTo>
                <a:cubicBezTo>
                  <a:pt x="1644246" y="1565941"/>
                  <a:pt x="1658569" y="1553920"/>
                  <a:pt x="1672323" y="1541417"/>
                </a:cubicBezTo>
                <a:cubicBezTo>
                  <a:pt x="1690549" y="1524848"/>
                  <a:pt x="1710911" y="1509661"/>
                  <a:pt x="1724574" y="1489166"/>
                </a:cubicBezTo>
                <a:cubicBezTo>
                  <a:pt x="1730380" y="1480457"/>
                  <a:pt x="1734989" y="1470820"/>
                  <a:pt x="1741991" y="1463040"/>
                </a:cubicBezTo>
                <a:cubicBezTo>
                  <a:pt x="1761215" y="1441680"/>
                  <a:pt x="1787010" y="1425990"/>
                  <a:pt x="1802951" y="1402080"/>
                </a:cubicBezTo>
                <a:cubicBezTo>
                  <a:pt x="1827201" y="1365707"/>
                  <a:pt x="1812968" y="1383355"/>
                  <a:pt x="1846494" y="1349828"/>
                </a:cubicBezTo>
                <a:cubicBezTo>
                  <a:pt x="1863031" y="1300220"/>
                  <a:pt x="1859081" y="1302409"/>
                  <a:pt x="1916163" y="1245326"/>
                </a:cubicBezTo>
                <a:cubicBezTo>
                  <a:pt x="1933580" y="1227909"/>
                  <a:pt x="1953635" y="1212779"/>
                  <a:pt x="1968414" y="1193074"/>
                </a:cubicBezTo>
                <a:cubicBezTo>
                  <a:pt x="1986793" y="1168569"/>
                  <a:pt x="1997121" y="1151378"/>
                  <a:pt x="2020666" y="1132114"/>
                </a:cubicBezTo>
                <a:cubicBezTo>
                  <a:pt x="2072325" y="1089848"/>
                  <a:pt x="2110395" y="1073436"/>
                  <a:pt x="2151294" y="1018903"/>
                </a:cubicBezTo>
                <a:cubicBezTo>
                  <a:pt x="2160003" y="1007291"/>
                  <a:pt x="2169727" y="996376"/>
                  <a:pt x="2177420" y="984068"/>
                </a:cubicBezTo>
                <a:cubicBezTo>
                  <a:pt x="2184300" y="973059"/>
                  <a:pt x="2187291" y="959798"/>
                  <a:pt x="2194837" y="949234"/>
                </a:cubicBezTo>
                <a:cubicBezTo>
                  <a:pt x="2228361" y="902301"/>
                  <a:pt x="2226715" y="943563"/>
                  <a:pt x="2255797" y="870857"/>
                </a:cubicBezTo>
                <a:cubicBezTo>
                  <a:pt x="2261603" y="856343"/>
                  <a:pt x="2264543" y="840321"/>
                  <a:pt x="2273214" y="827314"/>
                </a:cubicBezTo>
                <a:cubicBezTo>
                  <a:pt x="2282323" y="813651"/>
                  <a:pt x="2297362" y="804948"/>
                  <a:pt x="2308049" y="792480"/>
                </a:cubicBezTo>
                <a:cubicBezTo>
                  <a:pt x="2314861" y="784533"/>
                  <a:pt x="2320081" y="775329"/>
                  <a:pt x="2325466" y="766354"/>
                </a:cubicBezTo>
                <a:cubicBezTo>
                  <a:pt x="2345284" y="733324"/>
                  <a:pt x="2360036" y="698980"/>
                  <a:pt x="2386426" y="670560"/>
                </a:cubicBezTo>
                <a:cubicBezTo>
                  <a:pt x="2414360" y="640477"/>
                  <a:pt x="2440669" y="608105"/>
                  <a:pt x="2473511" y="583474"/>
                </a:cubicBezTo>
                <a:cubicBezTo>
                  <a:pt x="2485123" y="574765"/>
                  <a:pt x="2498538" y="568047"/>
                  <a:pt x="2508346" y="557348"/>
                </a:cubicBezTo>
                <a:cubicBezTo>
                  <a:pt x="2530711" y="532950"/>
                  <a:pt x="2550946" y="506510"/>
                  <a:pt x="2569306" y="478971"/>
                </a:cubicBezTo>
                <a:cubicBezTo>
                  <a:pt x="2575112" y="470263"/>
                  <a:pt x="2579721" y="460625"/>
                  <a:pt x="2586723" y="452846"/>
                </a:cubicBezTo>
                <a:cubicBezTo>
                  <a:pt x="2605947" y="431486"/>
                  <a:pt x="2627363" y="412206"/>
                  <a:pt x="2647683" y="391886"/>
                </a:cubicBezTo>
                <a:cubicBezTo>
                  <a:pt x="2656392" y="383177"/>
                  <a:pt x="2663562" y="372592"/>
                  <a:pt x="2673809" y="365760"/>
                </a:cubicBezTo>
                <a:cubicBezTo>
                  <a:pt x="2682517" y="359954"/>
                  <a:pt x="2692533" y="355744"/>
                  <a:pt x="2699934" y="348343"/>
                </a:cubicBezTo>
                <a:cubicBezTo>
                  <a:pt x="2710197" y="338080"/>
                  <a:pt x="2715797" y="323771"/>
                  <a:pt x="2726060" y="313508"/>
                </a:cubicBezTo>
                <a:cubicBezTo>
                  <a:pt x="2739203" y="300365"/>
                  <a:pt x="2756015" y="291356"/>
                  <a:pt x="2769603" y="278674"/>
                </a:cubicBezTo>
                <a:cubicBezTo>
                  <a:pt x="2799615" y="250663"/>
                  <a:pt x="2827660" y="220617"/>
                  <a:pt x="2856689" y="191588"/>
                </a:cubicBezTo>
                <a:lnTo>
                  <a:pt x="2882814" y="165463"/>
                </a:lnTo>
                <a:cubicBezTo>
                  <a:pt x="2892722" y="145647"/>
                  <a:pt x="2908940" y="119506"/>
                  <a:pt x="2908940" y="95794"/>
                </a:cubicBezTo>
                <a:cubicBezTo>
                  <a:pt x="2908940" y="62170"/>
                  <a:pt x="2892582" y="51993"/>
                  <a:pt x="2874106" y="26126"/>
                </a:cubicBezTo>
                <a:cubicBezTo>
                  <a:pt x="2868023" y="17609"/>
                  <a:pt x="2862495" y="8709"/>
                  <a:pt x="2856689" y="0"/>
                </a:cubicBezTo>
                <a:cubicBezTo>
                  <a:pt x="2816049" y="5806"/>
                  <a:pt x="2774596" y="7460"/>
                  <a:pt x="2734769" y="17417"/>
                </a:cubicBezTo>
                <a:cubicBezTo>
                  <a:pt x="2715877" y="22140"/>
                  <a:pt x="2700312" y="35634"/>
                  <a:pt x="2682517" y="43543"/>
                </a:cubicBezTo>
                <a:cubicBezTo>
                  <a:pt x="2614687" y="73689"/>
                  <a:pt x="2710678" y="20752"/>
                  <a:pt x="2612849" y="69668"/>
                </a:cubicBezTo>
                <a:cubicBezTo>
                  <a:pt x="2592695" y="79745"/>
                  <a:pt x="2575040" y="96361"/>
                  <a:pt x="2560597" y="113211"/>
                </a:cubicBezTo>
                <a:cubicBezTo>
                  <a:pt x="2551151" y="124231"/>
                  <a:pt x="2544734" y="137783"/>
                  <a:pt x="2534471" y="148046"/>
                </a:cubicBezTo>
                <a:cubicBezTo>
                  <a:pt x="2476809" y="205708"/>
                  <a:pt x="2520910" y="143417"/>
                  <a:pt x="2473511" y="200297"/>
                </a:cubicBezTo>
                <a:cubicBezTo>
                  <a:pt x="2411083" y="275212"/>
                  <a:pt x="2513628" y="167140"/>
                  <a:pt x="2429969" y="261257"/>
                </a:cubicBezTo>
                <a:cubicBezTo>
                  <a:pt x="2416332" y="276599"/>
                  <a:pt x="2400940" y="290286"/>
                  <a:pt x="2386426" y="304800"/>
                </a:cubicBezTo>
                <a:cubicBezTo>
                  <a:pt x="2374814" y="316411"/>
                  <a:pt x="2361444" y="326497"/>
                  <a:pt x="2351591" y="339634"/>
                </a:cubicBezTo>
                <a:cubicBezTo>
                  <a:pt x="2342883" y="351245"/>
                  <a:pt x="2335729" y="364205"/>
                  <a:pt x="2325466" y="374468"/>
                </a:cubicBezTo>
                <a:cubicBezTo>
                  <a:pt x="2315203" y="384731"/>
                  <a:pt x="2300894" y="390331"/>
                  <a:pt x="2290631" y="400594"/>
                </a:cubicBezTo>
                <a:cubicBezTo>
                  <a:pt x="2280368" y="410857"/>
                  <a:pt x="2273952" y="424408"/>
                  <a:pt x="2264506" y="435428"/>
                </a:cubicBezTo>
                <a:cubicBezTo>
                  <a:pt x="2256491" y="444779"/>
                  <a:pt x="2246395" y="452203"/>
                  <a:pt x="2238380" y="461554"/>
                </a:cubicBezTo>
                <a:cubicBezTo>
                  <a:pt x="2228934" y="472574"/>
                  <a:pt x="2222517" y="486125"/>
                  <a:pt x="2212254" y="496388"/>
                </a:cubicBezTo>
                <a:cubicBezTo>
                  <a:pt x="2201991" y="506651"/>
                  <a:pt x="2188160" y="512751"/>
                  <a:pt x="2177420" y="522514"/>
                </a:cubicBezTo>
                <a:cubicBezTo>
                  <a:pt x="2156157" y="541845"/>
                  <a:pt x="2136780" y="563154"/>
                  <a:pt x="2116460" y="583474"/>
                </a:cubicBezTo>
                <a:lnTo>
                  <a:pt x="2081626" y="618308"/>
                </a:lnTo>
                <a:cubicBezTo>
                  <a:pt x="2072917" y="638628"/>
                  <a:pt x="2066338" y="660000"/>
                  <a:pt x="2055500" y="679268"/>
                </a:cubicBezTo>
                <a:cubicBezTo>
                  <a:pt x="2040106" y="706635"/>
                  <a:pt x="2017292" y="729562"/>
                  <a:pt x="2003249" y="757646"/>
                </a:cubicBezTo>
                <a:cubicBezTo>
                  <a:pt x="1981726" y="800690"/>
                  <a:pt x="1989936" y="780164"/>
                  <a:pt x="1977123" y="818606"/>
                </a:cubicBezTo>
                <a:cubicBezTo>
                  <a:pt x="1974220" y="841829"/>
                  <a:pt x="1974572" y="865695"/>
                  <a:pt x="1968414" y="888274"/>
                </a:cubicBezTo>
                <a:cubicBezTo>
                  <a:pt x="1965660" y="898372"/>
                  <a:pt x="1954574" y="904564"/>
                  <a:pt x="1950997" y="914400"/>
                </a:cubicBezTo>
                <a:cubicBezTo>
                  <a:pt x="1896907" y="1063149"/>
                  <a:pt x="1963944" y="920102"/>
                  <a:pt x="1916163" y="1027611"/>
                </a:cubicBezTo>
                <a:cubicBezTo>
                  <a:pt x="1910891" y="1039474"/>
                  <a:pt x="1906967" y="1052398"/>
                  <a:pt x="1898746" y="1062446"/>
                </a:cubicBezTo>
                <a:cubicBezTo>
                  <a:pt x="1880549" y="1084687"/>
                  <a:pt x="1858106" y="1103086"/>
                  <a:pt x="1837786" y="1123406"/>
                </a:cubicBezTo>
                <a:cubicBezTo>
                  <a:pt x="1812610" y="1148582"/>
                  <a:pt x="1800006" y="1163106"/>
                  <a:pt x="1768117" y="1184366"/>
                </a:cubicBezTo>
                <a:cubicBezTo>
                  <a:pt x="1673327" y="1247560"/>
                  <a:pt x="1810573" y="1135862"/>
                  <a:pt x="1681031" y="1236617"/>
                </a:cubicBezTo>
                <a:cubicBezTo>
                  <a:pt x="1638382" y="1269788"/>
                  <a:pt x="1669674" y="1256683"/>
                  <a:pt x="1628780" y="1297577"/>
                </a:cubicBezTo>
                <a:cubicBezTo>
                  <a:pt x="1618517" y="1307840"/>
                  <a:pt x="1604209" y="1313440"/>
                  <a:pt x="1593946" y="1323703"/>
                </a:cubicBezTo>
                <a:cubicBezTo>
                  <a:pt x="1583683" y="1333966"/>
                  <a:pt x="1577266" y="1347517"/>
                  <a:pt x="1567820" y="1358537"/>
                </a:cubicBezTo>
                <a:cubicBezTo>
                  <a:pt x="1559805" y="1367888"/>
                  <a:pt x="1549709" y="1375312"/>
                  <a:pt x="1541694" y="1384663"/>
                </a:cubicBezTo>
                <a:cubicBezTo>
                  <a:pt x="1528591" y="1399950"/>
                  <a:pt x="1486726" y="1459764"/>
                  <a:pt x="1480734" y="1471748"/>
                </a:cubicBezTo>
                <a:cubicBezTo>
                  <a:pt x="1474928" y="1483360"/>
                  <a:pt x="1470198" y="1495574"/>
                  <a:pt x="1463317" y="1506583"/>
                </a:cubicBezTo>
                <a:cubicBezTo>
                  <a:pt x="1436010" y="1550274"/>
                  <a:pt x="1428831" y="1540718"/>
                  <a:pt x="1402357" y="1593668"/>
                </a:cubicBezTo>
                <a:cubicBezTo>
                  <a:pt x="1396551" y="1605280"/>
                  <a:pt x="1391381" y="1617231"/>
                  <a:pt x="1384940" y="1628503"/>
                </a:cubicBezTo>
                <a:cubicBezTo>
                  <a:pt x="1379747" y="1637590"/>
                  <a:pt x="1372204" y="1645267"/>
                  <a:pt x="1367523" y="1654628"/>
                </a:cubicBezTo>
                <a:cubicBezTo>
                  <a:pt x="1363418" y="1662839"/>
                  <a:pt x="1362919" y="1672543"/>
                  <a:pt x="1358814" y="1680754"/>
                </a:cubicBezTo>
                <a:cubicBezTo>
                  <a:pt x="1354133" y="1690115"/>
                  <a:pt x="1346078" y="1697518"/>
                  <a:pt x="1341397" y="1706880"/>
                </a:cubicBezTo>
                <a:cubicBezTo>
                  <a:pt x="1318487" y="1752701"/>
                  <a:pt x="1328574" y="1742021"/>
                  <a:pt x="1315271" y="1785257"/>
                </a:cubicBezTo>
                <a:cubicBezTo>
                  <a:pt x="1307172" y="1811578"/>
                  <a:pt x="1303742" y="1840281"/>
                  <a:pt x="1289146" y="1863634"/>
                </a:cubicBezTo>
                <a:cubicBezTo>
                  <a:pt x="1274632" y="1886857"/>
                  <a:pt x="1264968" y="1913938"/>
                  <a:pt x="1245603" y="1933303"/>
                </a:cubicBezTo>
                <a:cubicBezTo>
                  <a:pt x="1225283" y="1953623"/>
                  <a:pt x="1197494" y="1968560"/>
                  <a:pt x="1184643" y="1994263"/>
                </a:cubicBezTo>
                <a:cubicBezTo>
                  <a:pt x="1155164" y="2053222"/>
                  <a:pt x="1180705" y="2008222"/>
                  <a:pt x="1132391" y="2072640"/>
                </a:cubicBezTo>
                <a:cubicBezTo>
                  <a:pt x="1126111" y="2081013"/>
                  <a:pt x="1121254" y="2090393"/>
                  <a:pt x="1114974" y="2098766"/>
                </a:cubicBezTo>
                <a:cubicBezTo>
                  <a:pt x="1103822" y="2113636"/>
                  <a:pt x="1091072" y="2127276"/>
                  <a:pt x="1080140" y="2142308"/>
                </a:cubicBezTo>
                <a:cubicBezTo>
                  <a:pt x="1067828" y="2159237"/>
                  <a:pt x="1060108" y="2179758"/>
                  <a:pt x="1045306" y="2194560"/>
                </a:cubicBezTo>
                <a:cubicBezTo>
                  <a:pt x="1036597" y="2203269"/>
                  <a:pt x="1026741" y="2210964"/>
                  <a:pt x="1019180" y="2220686"/>
                </a:cubicBezTo>
                <a:cubicBezTo>
                  <a:pt x="964473" y="2291024"/>
                  <a:pt x="1008797" y="2256637"/>
                  <a:pt x="958220" y="2290354"/>
                </a:cubicBezTo>
                <a:cubicBezTo>
                  <a:pt x="860899" y="2436338"/>
                  <a:pt x="970932" y="2278687"/>
                  <a:pt x="897260" y="2368731"/>
                </a:cubicBezTo>
                <a:cubicBezTo>
                  <a:pt x="878878" y="2391198"/>
                  <a:pt x="862426" y="2415177"/>
                  <a:pt x="845009" y="2438400"/>
                </a:cubicBezTo>
                <a:cubicBezTo>
                  <a:pt x="836300" y="2450011"/>
                  <a:pt x="829146" y="2462971"/>
                  <a:pt x="818883" y="2473234"/>
                </a:cubicBezTo>
                <a:lnTo>
                  <a:pt x="749214" y="2542903"/>
                </a:lnTo>
                <a:cubicBezTo>
                  <a:pt x="740506" y="2551611"/>
                  <a:pt x="732941" y="2561639"/>
                  <a:pt x="723089" y="2569028"/>
                </a:cubicBezTo>
                <a:lnTo>
                  <a:pt x="688254" y="2595154"/>
                </a:lnTo>
                <a:cubicBezTo>
                  <a:pt x="635622" y="2700417"/>
                  <a:pt x="706256" y="2573551"/>
                  <a:pt x="644711" y="2647406"/>
                </a:cubicBezTo>
                <a:cubicBezTo>
                  <a:pt x="610564" y="2688382"/>
                  <a:pt x="644209" y="2674034"/>
                  <a:pt x="609877" y="2708366"/>
                </a:cubicBezTo>
                <a:cubicBezTo>
                  <a:pt x="602476" y="2715767"/>
                  <a:pt x="592460" y="2719977"/>
                  <a:pt x="583751" y="2725783"/>
                </a:cubicBezTo>
                <a:cubicBezTo>
                  <a:pt x="566799" y="2776642"/>
                  <a:pt x="588307" y="2729936"/>
                  <a:pt x="548917" y="2769326"/>
                </a:cubicBezTo>
                <a:cubicBezTo>
                  <a:pt x="538654" y="2779589"/>
                  <a:pt x="532237" y="2793140"/>
                  <a:pt x="522791" y="2804160"/>
                </a:cubicBezTo>
                <a:cubicBezTo>
                  <a:pt x="514776" y="2813511"/>
                  <a:pt x="503824" y="2820264"/>
                  <a:pt x="496666" y="2830286"/>
                </a:cubicBezTo>
                <a:cubicBezTo>
                  <a:pt x="489121" y="2840850"/>
                  <a:pt x="485690" y="2853849"/>
                  <a:pt x="479249" y="2865120"/>
                </a:cubicBezTo>
                <a:cubicBezTo>
                  <a:pt x="474056" y="2874208"/>
                  <a:pt x="468111" y="2882873"/>
                  <a:pt x="461831" y="2891246"/>
                </a:cubicBezTo>
                <a:cubicBezTo>
                  <a:pt x="431860" y="2931207"/>
                  <a:pt x="435726" y="2926059"/>
                  <a:pt x="409580" y="2952206"/>
                </a:cubicBezTo>
                <a:cubicBezTo>
                  <a:pt x="406677" y="2963817"/>
                  <a:pt x="406545" y="2976502"/>
                  <a:pt x="400871" y="2987040"/>
                </a:cubicBezTo>
                <a:cubicBezTo>
                  <a:pt x="375915" y="3033386"/>
                  <a:pt x="342375" y="3058686"/>
                  <a:pt x="331203" y="3108960"/>
                </a:cubicBezTo>
                <a:cubicBezTo>
                  <a:pt x="328684" y="3120295"/>
                  <a:pt x="351522" y="3101702"/>
                  <a:pt x="322494" y="310025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A43C48-3596-4247-BC27-9A8429E4FA49}"/>
              </a:ext>
            </a:extLst>
          </p:cNvPr>
          <p:cNvSpPr/>
          <p:nvPr/>
        </p:nvSpPr>
        <p:spPr>
          <a:xfrm>
            <a:off x="1985554" y="3866606"/>
            <a:ext cx="1524158" cy="322247"/>
          </a:xfrm>
          <a:custGeom>
            <a:avLst/>
            <a:gdLst>
              <a:gd name="connsiteX0" fmla="*/ 1480457 w 1524158"/>
              <a:gd name="connsiteY0" fmla="*/ 69668 h 322247"/>
              <a:gd name="connsiteX1" fmla="*/ 1271452 w 1524158"/>
              <a:gd name="connsiteY1" fmla="*/ 60960 h 322247"/>
              <a:gd name="connsiteX2" fmla="*/ 696686 w 1524158"/>
              <a:gd name="connsiteY2" fmla="*/ 52251 h 322247"/>
              <a:gd name="connsiteX3" fmla="*/ 670560 w 1524158"/>
              <a:gd name="connsiteY3" fmla="*/ 43543 h 322247"/>
              <a:gd name="connsiteX4" fmla="*/ 635726 w 1524158"/>
              <a:gd name="connsiteY4" fmla="*/ 34834 h 322247"/>
              <a:gd name="connsiteX5" fmla="*/ 522515 w 1524158"/>
              <a:gd name="connsiteY5" fmla="*/ 17417 h 322247"/>
              <a:gd name="connsiteX6" fmla="*/ 391886 w 1524158"/>
              <a:gd name="connsiteY6" fmla="*/ 0 h 322247"/>
              <a:gd name="connsiteX7" fmla="*/ 191589 w 1524158"/>
              <a:gd name="connsiteY7" fmla="*/ 8708 h 322247"/>
              <a:gd name="connsiteX8" fmla="*/ 165463 w 1524158"/>
              <a:gd name="connsiteY8" fmla="*/ 26125 h 322247"/>
              <a:gd name="connsiteX9" fmla="*/ 130629 w 1524158"/>
              <a:gd name="connsiteY9" fmla="*/ 34834 h 322247"/>
              <a:gd name="connsiteX10" fmla="*/ 69669 w 1524158"/>
              <a:gd name="connsiteY10" fmla="*/ 78377 h 322247"/>
              <a:gd name="connsiteX11" fmla="*/ 43543 w 1524158"/>
              <a:gd name="connsiteY11" fmla="*/ 104503 h 322247"/>
              <a:gd name="connsiteX12" fmla="*/ 8709 w 1524158"/>
              <a:gd name="connsiteY12" fmla="*/ 156754 h 322247"/>
              <a:gd name="connsiteX13" fmla="*/ 17417 w 1524158"/>
              <a:gd name="connsiteY13" fmla="*/ 217714 h 322247"/>
              <a:gd name="connsiteX14" fmla="*/ 121920 w 1524158"/>
              <a:gd name="connsiteY14" fmla="*/ 243840 h 322247"/>
              <a:gd name="connsiteX15" fmla="*/ 174172 w 1524158"/>
              <a:gd name="connsiteY15" fmla="*/ 261257 h 322247"/>
              <a:gd name="connsiteX16" fmla="*/ 200297 w 1524158"/>
              <a:gd name="connsiteY16" fmla="*/ 269965 h 322247"/>
              <a:gd name="connsiteX17" fmla="*/ 243840 w 1524158"/>
              <a:gd name="connsiteY17" fmla="*/ 287383 h 322247"/>
              <a:gd name="connsiteX18" fmla="*/ 278675 w 1524158"/>
              <a:gd name="connsiteY18" fmla="*/ 296091 h 322247"/>
              <a:gd name="connsiteX19" fmla="*/ 304800 w 1524158"/>
              <a:gd name="connsiteY19" fmla="*/ 313508 h 322247"/>
              <a:gd name="connsiteX20" fmla="*/ 531223 w 1524158"/>
              <a:gd name="connsiteY20" fmla="*/ 313508 h 322247"/>
              <a:gd name="connsiteX21" fmla="*/ 600892 w 1524158"/>
              <a:gd name="connsiteY21" fmla="*/ 304800 h 322247"/>
              <a:gd name="connsiteX22" fmla="*/ 679269 w 1524158"/>
              <a:gd name="connsiteY22" fmla="*/ 296091 h 322247"/>
              <a:gd name="connsiteX23" fmla="*/ 714103 w 1524158"/>
              <a:gd name="connsiteY23" fmla="*/ 287383 h 322247"/>
              <a:gd name="connsiteX24" fmla="*/ 844732 w 1524158"/>
              <a:gd name="connsiteY24" fmla="*/ 278674 h 322247"/>
              <a:gd name="connsiteX25" fmla="*/ 879566 w 1524158"/>
              <a:gd name="connsiteY25" fmla="*/ 269965 h 322247"/>
              <a:gd name="connsiteX26" fmla="*/ 1349829 w 1524158"/>
              <a:gd name="connsiteY26" fmla="*/ 269965 h 322247"/>
              <a:gd name="connsiteX27" fmla="*/ 1506583 w 1524158"/>
              <a:gd name="connsiteY27" fmla="*/ 252548 h 322247"/>
              <a:gd name="connsiteX28" fmla="*/ 1515292 w 1524158"/>
              <a:gd name="connsiteY28" fmla="*/ 174171 h 322247"/>
              <a:gd name="connsiteX29" fmla="*/ 1480457 w 1524158"/>
              <a:gd name="connsiteY29" fmla="*/ 104503 h 322247"/>
              <a:gd name="connsiteX30" fmla="*/ 1393372 w 1524158"/>
              <a:gd name="connsiteY30" fmla="*/ 104503 h 32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24158" h="322247">
                <a:moveTo>
                  <a:pt x="1480457" y="69668"/>
                </a:moveTo>
                <a:lnTo>
                  <a:pt x="1271452" y="60960"/>
                </a:lnTo>
                <a:lnTo>
                  <a:pt x="696686" y="52251"/>
                </a:lnTo>
                <a:cubicBezTo>
                  <a:pt x="687510" y="51985"/>
                  <a:pt x="679386" y="46065"/>
                  <a:pt x="670560" y="43543"/>
                </a:cubicBezTo>
                <a:cubicBezTo>
                  <a:pt x="659052" y="40255"/>
                  <a:pt x="647462" y="37181"/>
                  <a:pt x="635726" y="34834"/>
                </a:cubicBezTo>
                <a:cubicBezTo>
                  <a:pt x="551542" y="17996"/>
                  <a:pt x="614540" y="34149"/>
                  <a:pt x="522515" y="17417"/>
                </a:cubicBezTo>
                <a:cubicBezTo>
                  <a:pt x="407113" y="-3565"/>
                  <a:pt x="632098" y="21836"/>
                  <a:pt x="391886" y="0"/>
                </a:cubicBezTo>
                <a:cubicBezTo>
                  <a:pt x="325120" y="2903"/>
                  <a:pt x="257977" y="1048"/>
                  <a:pt x="191589" y="8708"/>
                </a:cubicBezTo>
                <a:cubicBezTo>
                  <a:pt x="181192" y="9908"/>
                  <a:pt x="175083" y="22002"/>
                  <a:pt x="165463" y="26125"/>
                </a:cubicBezTo>
                <a:cubicBezTo>
                  <a:pt x="154462" y="30840"/>
                  <a:pt x="142240" y="31931"/>
                  <a:pt x="130629" y="34834"/>
                </a:cubicBezTo>
                <a:cubicBezTo>
                  <a:pt x="109949" y="48620"/>
                  <a:pt x="88576" y="62171"/>
                  <a:pt x="69669" y="78377"/>
                </a:cubicBezTo>
                <a:cubicBezTo>
                  <a:pt x="60318" y="86392"/>
                  <a:pt x="51104" y="94781"/>
                  <a:pt x="43543" y="104503"/>
                </a:cubicBezTo>
                <a:cubicBezTo>
                  <a:pt x="30692" y="121026"/>
                  <a:pt x="8709" y="156754"/>
                  <a:pt x="8709" y="156754"/>
                </a:cubicBezTo>
                <a:cubicBezTo>
                  <a:pt x="2666" y="180924"/>
                  <a:pt x="-11190" y="199834"/>
                  <a:pt x="17417" y="217714"/>
                </a:cubicBezTo>
                <a:cubicBezTo>
                  <a:pt x="49006" y="237457"/>
                  <a:pt x="87543" y="235246"/>
                  <a:pt x="121920" y="243840"/>
                </a:cubicBezTo>
                <a:cubicBezTo>
                  <a:pt x="139731" y="248293"/>
                  <a:pt x="156755" y="255451"/>
                  <a:pt x="174172" y="261257"/>
                </a:cubicBezTo>
                <a:cubicBezTo>
                  <a:pt x="182880" y="264160"/>
                  <a:pt x="191774" y="266556"/>
                  <a:pt x="200297" y="269965"/>
                </a:cubicBezTo>
                <a:cubicBezTo>
                  <a:pt x="214811" y="275771"/>
                  <a:pt x="229010" y="282440"/>
                  <a:pt x="243840" y="287383"/>
                </a:cubicBezTo>
                <a:cubicBezTo>
                  <a:pt x="255195" y="291168"/>
                  <a:pt x="267063" y="293188"/>
                  <a:pt x="278675" y="296091"/>
                </a:cubicBezTo>
                <a:cubicBezTo>
                  <a:pt x="287383" y="301897"/>
                  <a:pt x="294646" y="310970"/>
                  <a:pt x="304800" y="313508"/>
                </a:cubicBezTo>
                <a:cubicBezTo>
                  <a:pt x="374965" y="331050"/>
                  <a:pt x="464775" y="317417"/>
                  <a:pt x="531223" y="313508"/>
                </a:cubicBezTo>
                <a:lnTo>
                  <a:pt x="600892" y="304800"/>
                </a:lnTo>
                <a:cubicBezTo>
                  <a:pt x="626998" y="301729"/>
                  <a:pt x="653288" y="300088"/>
                  <a:pt x="679269" y="296091"/>
                </a:cubicBezTo>
                <a:cubicBezTo>
                  <a:pt x="691098" y="294271"/>
                  <a:pt x="702200" y="288636"/>
                  <a:pt x="714103" y="287383"/>
                </a:cubicBezTo>
                <a:cubicBezTo>
                  <a:pt x="757503" y="282815"/>
                  <a:pt x="801189" y="281577"/>
                  <a:pt x="844732" y="278674"/>
                </a:cubicBezTo>
                <a:cubicBezTo>
                  <a:pt x="856343" y="275771"/>
                  <a:pt x="867790" y="272106"/>
                  <a:pt x="879566" y="269965"/>
                </a:cubicBezTo>
                <a:cubicBezTo>
                  <a:pt x="1038001" y="241159"/>
                  <a:pt x="1170107" y="266141"/>
                  <a:pt x="1349829" y="269965"/>
                </a:cubicBezTo>
                <a:cubicBezTo>
                  <a:pt x="1402080" y="264159"/>
                  <a:pt x="1455580" y="265299"/>
                  <a:pt x="1506583" y="252548"/>
                </a:cubicBezTo>
                <a:cubicBezTo>
                  <a:pt x="1538889" y="244472"/>
                  <a:pt x="1517127" y="181510"/>
                  <a:pt x="1515292" y="174171"/>
                </a:cubicBezTo>
                <a:cubicBezTo>
                  <a:pt x="1515276" y="174106"/>
                  <a:pt x="1501914" y="108079"/>
                  <a:pt x="1480457" y="104503"/>
                </a:cubicBezTo>
                <a:cubicBezTo>
                  <a:pt x="1451824" y="99731"/>
                  <a:pt x="1422400" y="104503"/>
                  <a:pt x="1393372" y="104503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70CA226-E64A-4B5F-B155-949F84C10A55}"/>
              </a:ext>
            </a:extLst>
          </p:cNvPr>
          <p:cNvSpPr/>
          <p:nvPr/>
        </p:nvSpPr>
        <p:spPr>
          <a:xfrm>
            <a:off x="5427764" y="1454331"/>
            <a:ext cx="319893" cy="1550126"/>
          </a:xfrm>
          <a:custGeom>
            <a:avLst/>
            <a:gdLst>
              <a:gd name="connsiteX0" fmla="*/ 267642 w 319893"/>
              <a:gd name="connsiteY0" fmla="*/ 8709 h 1550126"/>
              <a:gd name="connsiteX1" fmla="*/ 250225 w 319893"/>
              <a:gd name="connsiteY1" fmla="*/ 52252 h 1550126"/>
              <a:gd name="connsiteX2" fmla="*/ 267642 w 319893"/>
              <a:gd name="connsiteY2" fmla="*/ 261258 h 1550126"/>
              <a:gd name="connsiteX3" fmla="*/ 276350 w 319893"/>
              <a:gd name="connsiteY3" fmla="*/ 330926 h 1550126"/>
              <a:gd name="connsiteX4" fmla="*/ 258933 w 319893"/>
              <a:gd name="connsiteY4" fmla="*/ 566058 h 1550126"/>
              <a:gd name="connsiteX5" fmla="*/ 250225 w 319893"/>
              <a:gd name="connsiteY5" fmla="*/ 627018 h 1550126"/>
              <a:gd name="connsiteX6" fmla="*/ 232807 w 319893"/>
              <a:gd name="connsiteY6" fmla="*/ 661852 h 1550126"/>
              <a:gd name="connsiteX7" fmla="*/ 206682 w 319893"/>
              <a:gd name="connsiteY7" fmla="*/ 740229 h 1550126"/>
              <a:gd name="connsiteX8" fmla="*/ 189265 w 319893"/>
              <a:gd name="connsiteY8" fmla="*/ 792480 h 1550126"/>
              <a:gd name="connsiteX9" fmla="*/ 163139 w 319893"/>
              <a:gd name="connsiteY9" fmla="*/ 844732 h 1550126"/>
              <a:gd name="connsiteX10" fmla="*/ 154430 w 319893"/>
              <a:gd name="connsiteY10" fmla="*/ 879566 h 1550126"/>
              <a:gd name="connsiteX11" fmla="*/ 110887 w 319893"/>
              <a:gd name="connsiteY11" fmla="*/ 975360 h 1550126"/>
              <a:gd name="connsiteX12" fmla="*/ 171847 w 319893"/>
              <a:gd name="connsiteY12" fmla="*/ 1079863 h 1550126"/>
              <a:gd name="connsiteX13" fmla="*/ 232807 w 319893"/>
              <a:gd name="connsiteY13" fmla="*/ 1166949 h 1550126"/>
              <a:gd name="connsiteX14" fmla="*/ 241516 w 319893"/>
              <a:gd name="connsiteY14" fmla="*/ 1193075 h 1550126"/>
              <a:gd name="connsiteX15" fmla="*/ 258933 w 319893"/>
              <a:gd name="connsiteY15" fmla="*/ 1227909 h 1550126"/>
              <a:gd name="connsiteX16" fmla="*/ 276350 w 319893"/>
              <a:gd name="connsiteY16" fmla="*/ 1297578 h 1550126"/>
              <a:gd name="connsiteX17" fmla="*/ 285059 w 319893"/>
              <a:gd name="connsiteY17" fmla="*/ 1323703 h 1550126"/>
              <a:gd name="connsiteX18" fmla="*/ 276350 w 319893"/>
              <a:gd name="connsiteY18" fmla="*/ 1497875 h 1550126"/>
              <a:gd name="connsiteX19" fmla="*/ 241516 w 319893"/>
              <a:gd name="connsiteY19" fmla="*/ 1524000 h 1550126"/>
              <a:gd name="connsiteX20" fmla="*/ 154430 w 319893"/>
              <a:gd name="connsiteY20" fmla="*/ 1550126 h 1550126"/>
              <a:gd name="connsiteX21" fmla="*/ 93470 w 319893"/>
              <a:gd name="connsiteY21" fmla="*/ 1489166 h 1550126"/>
              <a:gd name="connsiteX22" fmla="*/ 67345 w 319893"/>
              <a:gd name="connsiteY22" fmla="*/ 1463040 h 1550126"/>
              <a:gd name="connsiteX23" fmla="*/ 41219 w 319893"/>
              <a:gd name="connsiteY23" fmla="*/ 1402080 h 1550126"/>
              <a:gd name="connsiteX24" fmla="*/ 15093 w 319893"/>
              <a:gd name="connsiteY24" fmla="*/ 1332412 h 1550126"/>
              <a:gd name="connsiteX25" fmla="*/ 15093 w 319893"/>
              <a:gd name="connsiteY25" fmla="*/ 104503 h 1550126"/>
              <a:gd name="connsiteX26" fmla="*/ 41219 w 319893"/>
              <a:gd name="connsiteY26" fmla="*/ 43543 h 1550126"/>
              <a:gd name="connsiteX27" fmla="*/ 93470 w 319893"/>
              <a:gd name="connsiteY27" fmla="*/ 17418 h 1550126"/>
              <a:gd name="connsiteX28" fmla="*/ 163139 w 319893"/>
              <a:gd name="connsiteY28" fmla="*/ 0 h 1550126"/>
              <a:gd name="connsiteX29" fmla="*/ 311185 w 319893"/>
              <a:gd name="connsiteY29" fmla="*/ 17418 h 1550126"/>
              <a:gd name="connsiteX30" fmla="*/ 319893 w 319893"/>
              <a:gd name="connsiteY30" fmla="*/ 26126 h 155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9893" h="1550126">
                <a:moveTo>
                  <a:pt x="267642" y="8709"/>
                </a:moveTo>
                <a:cubicBezTo>
                  <a:pt x="261836" y="23223"/>
                  <a:pt x="250935" y="36636"/>
                  <a:pt x="250225" y="52252"/>
                </a:cubicBezTo>
                <a:cubicBezTo>
                  <a:pt x="246391" y="136602"/>
                  <a:pt x="257650" y="186318"/>
                  <a:pt x="267642" y="261258"/>
                </a:cubicBezTo>
                <a:cubicBezTo>
                  <a:pt x="270735" y="284456"/>
                  <a:pt x="273447" y="307703"/>
                  <a:pt x="276350" y="330926"/>
                </a:cubicBezTo>
                <a:cubicBezTo>
                  <a:pt x="270544" y="409303"/>
                  <a:pt x="265841" y="487770"/>
                  <a:pt x="258933" y="566058"/>
                </a:cubicBezTo>
                <a:cubicBezTo>
                  <a:pt x="257129" y="586505"/>
                  <a:pt x="255626" y="607215"/>
                  <a:pt x="250225" y="627018"/>
                </a:cubicBezTo>
                <a:cubicBezTo>
                  <a:pt x="246809" y="639543"/>
                  <a:pt x="238613" y="650241"/>
                  <a:pt x="232807" y="661852"/>
                </a:cubicBezTo>
                <a:cubicBezTo>
                  <a:pt x="216961" y="725240"/>
                  <a:pt x="232915" y="668087"/>
                  <a:pt x="206682" y="740229"/>
                </a:cubicBezTo>
                <a:cubicBezTo>
                  <a:pt x="200408" y="757483"/>
                  <a:pt x="196326" y="775533"/>
                  <a:pt x="189265" y="792480"/>
                </a:cubicBezTo>
                <a:cubicBezTo>
                  <a:pt x="181775" y="810455"/>
                  <a:pt x="170371" y="826652"/>
                  <a:pt x="163139" y="844732"/>
                </a:cubicBezTo>
                <a:cubicBezTo>
                  <a:pt x="158694" y="855845"/>
                  <a:pt x="159033" y="868518"/>
                  <a:pt x="154430" y="879566"/>
                </a:cubicBezTo>
                <a:cubicBezTo>
                  <a:pt x="89524" y="1035340"/>
                  <a:pt x="136988" y="897064"/>
                  <a:pt x="110887" y="975360"/>
                </a:cubicBezTo>
                <a:cubicBezTo>
                  <a:pt x="135250" y="1019215"/>
                  <a:pt x="146348" y="1044164"/>
                  <a:pt x="171847" y="1079863"/>
                </a:cubicBezTo>
                <a:cubicBezTo>
                  <a:pt x="184267" y="1097250"/>
                  <a:pt x="227802" y="1151935"/>
                  <a:pt x="232807" y="1166949"/>
                </a:cubicBezTo>
                <a:cubicBezTo>
                  <a:pt x="235710" y="1175658"/>
                  <a:pt x="237900" y="1184637"/>
                  <a:pt x="241516" y="1193075"/>
                </a:cubicBezTo>
                <a:cubicBezTo>
                  <a:pt x="246630" y="1205007"/>
                  <a:pt x="254828" y="1215593"/>
                  <a:pt x="258933" y="1227909"/>
                </a:cubicBezTo>
                <a:cubicBezTo>
                  <a:pt x="266503" y="1250618"/>
                  <a:pt x="268780" y="1274869"/>
                  <a:pt x="276350" y="1297578"/>
                </a:cubicBezTo>
                <a:lnTo>
                  <a:pt x="285059" y="1323703"/>
                </a:lnTo>
                <a:cubicBezTo>
                  <a:pt x="282156" y="1381760"/>
                  <a:pt x="288699" y="1441072"/>
                  <a:pt x="276350" y="1497875"/>
                </a:cubicBezTo>
                <a:cubicBezTo>
                  <a:pt x="273267" y="1512058"/>
                  <a:pt x="254498" y="1517509"/>
                  <a:pt x="241516" y="1524000"/>
                </a:cubicBezTo>
                <a:cubicBezTo>
                  <a:pt x="220306" y="1534605"/>
                  <a:pt x="179437" y="1543875"/>
                  <a:pt x="154430" y="1550126"/>
                </a:cubicBezTo>
                <a:cubicBezTo>
                  <a:pt x="65789" y="1479214"/>
                  <a:pt x="141990" y="1547391"/>
                  <a:pt x="93470" y="1489166"/>
                </a:cubicBezTo>
                <a:cubicBezTo>
                  <a:pt x="85586" y="1479705"/>
                  <a:pt x="74503" y="1473062"/>
                  <a:pt x="67345" y="1463040"/>
                </a:cubicBezTo>
                <a:cubicBezTo>
                  <a:pt x="46709" y="1434150"/>
                  <a:pt x="53404" y="1430513"/>
                  <a:pt x="41219" y="1402080"/>
                </a:cubicBezTo>
                <a:cubicBezTo>
                  <a:pt x="13894" y="1338320"/>
                  <a:pt x="31151" y="1396639"/>
                  <a:pt x="15093" y="1332412"/>
                </a:cubicBezTo>
                <a:cubicBezTo>
                  <a:pt x="-9055" y="825270"/>
                  <a:pt x="-565" y="1075286"/>
                  <a:pt x="15093" y="104503"/>
                </a:cubicBezTo>
                <a:cubicBezTo>
                  <a:pt x="15421" y="84190"/>
                  <a:pt x="26712" y="58050"/>
                  <a:pt x="41219" y="43543"/>
                </a:cubicBezTo>
                <a:cubicBezTo>
                  <a:pt x="56082" y="28680"/>
                  <a:pt x="73992" y="22730"/>
                  <a:pt x="93470" y="17418"/>
                </a:cubicBezTo>
                <a:cubicBezTo>
                  <a:pt x="116564" y="11119"/>
                  <a:pt x="163139" y="0"/>
                  <a:pt x="163139" y="0"/>
                </a:cubicBezTo>
                <a:cubicBezTo>
                  <a:pt x="183237" y="1546"/>
                  <a:pt x="272851" y="2085"/>
                  <a:pt x="311185" y="17418"/>
                </a:cubicBezTo>
                <a:cubicBezTo>
                  <a:pt x="314996" y="18943"/>
                  <a:pt x="316990" y="23223"/>
                  <a:pt x="319893" y="261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9FC16D4-189A-4E22-83E6-C21263E8CDB7}"/>
              </a:ext>
            </a:extLst>
          </p:cNvPr>
          <p:cNvSpPr/>
          <p:nvPr/>
        </p:nvSpPr>
        <p:spPr>
          <a:xfrm>
            <a:off x="1985553" y="1568601"/>
            <a:ext cx="1593669" cy="1827742"/>
          </a:xfrm>
          <a:custGeom>
            <a:avLst/>
            <a:gdLst>
              <a:gd name="connsiteX0" fmla="*/ 1480457 w 1645920"/>
              <a:gd name="connsiteY0" fmla="*/ 134 h 1994397"/>
              <a:gd name="connsiteX1" fmla="*/ 1436914 w 1645920"/>
              <a:gd name="connsiteY1" fmla="*/ 17551 h 1994397"/>
              <a:gd name="connsiteX2" fmla="*/ 1410788 w 1645920"/>
              <a:gd name="connsiteY2" fmla="*/ 43677 h 1994397"/>
              <a:gd name="connsiteX3" fmla="*/ 1375954 w 1645920"/>
              <a:gd name="connsiteY3" fmla="*/ 69803 h 1994397"/>
              <a:gd name="connsiteX4" fmla="*/ 1341120 w 1645920"/>
              <a:gd name="connsiteY4" fmla="*/ 104637 h 1994397"/>
              <a:gd name="connsiteX5" fmla="*/ 1271451 w 1645920"/>
              <a:gd name="connsiteY5" fmla="*/ 139471 h 1994397"/>
              <a:gd name="connsiteX6" fmla="*/ 1219200 w 1645920"/>
              <a:gd name="connsiteY6" fmla="*/ 174305 h 1994397"/>
              <a:gd name="connsiteX7" fmla="*/ 1140823 w 1645920"/>
              <a:gd name="connsiteY7" fmla="*/ 217848 h 1994397"/>
              <a:gd name="connsiteX8" fmla="*/ 1071154 w 1645920"/>
              <a:gd name="connsiteY8" fmla="*/ 287517 h 1994397"/>
              <a:gd name="connsiteX9" fmla="*/ 1036320 w 1645920"/>
              <a:gd name="connsiteY9" fmla="*/ 322351 h 1994397"/>
              <a:gd name="connsiteX10" fmla="*/ 1010194 w 1645920"/>
              <a:gd name="connsiteY10" fmla="*/ 348477 h 1994397"/>
              <a:gd name="connsiteX11" fmla="*/ 984068 w 1645920"/>
              <a:gd name="connsiteY11" fmla="*/ 383311 h 1994397"/>
              <a:gd name="connsiteX12" fmla="*/ 957943 w 1645920"/>
              <a:gd name="connsiteY12" fmla="*/ 426854 h 1994397"/>
              <a:gd name="connsiteX13" fmla="*/ 931817 w 1645920"/>
              <a:gd name="connsiteY13" fmla="*/ 452980 h 1994397"/>
              <a:gd name="connsiteX14" fmla="*/ 844731 w 1645920"/>
              <a:gd name="connsiteY14" fmla="*/ 583608 h 1994397"/>
              <a:gd name="connsiteX15" fmla="*/ 801188 w 1645920"/>
              <a:gd name="connsiteY15" fmla="*/ 644568 h 1994397"/>
              <a:gd name="connsiteX16" fmla="*/ 705394 w 1645920"/>
              <a:gd name="connsiteY16" fmla="*/ 757780 h 1994397"/>
              <a:gd name="connsiteX17" fmla="*/ 644434 w 1645920"/>
              <a:gd name="connsiteY17" fmla="*/ 897117 h 1994397"/>
              <a:gd name="connsiteX18" fmla="*/ 566057 w 1645920"/>
              <a:gd name="connsiteY18" fmla="*/ 1062580 h 1994397"/>
              <a:gd name="connsiteX19" fmla="*/ 539931 w 1645920"/>
              <a:gd name="connsiteY19" fmla="*/ 1123540 h 1994397"/>
              <a:gd name="connsiteX20" fmla="*/ 435428 w 1645920"/>
              <a:gd name="connsiteY20" fmla="*/ 1245460 h 1994397"/>
              <a:gd name="connsiteX21" fmla="*/ 409303 w 1645920"/>
              <a:gd name="connsiteY21" fmla="*/ 1262877 h 1994397"/>
              <a:gd name="connsiteX22" fmla="*/ 374468 w 1645920"/>
              <a:gd name="connsiteY22" fmla="*/ 1297711 h 1994397"/>
              <a:gd name="connsiteX23" fmla="*/ 330926 w 1645920"/>
              <a:gd name="connsiteY23" fmla="*/ 1323837 h 1994397"/>
              <a:gd name="connsiteX24" fmla="*/ 261257 w 1645920"/>
              <a:gd name="connsiteY24" fmla="*/ 1376088 h 1994397"/>
              <a:gd name="connsiteX25" fmla="*/ 209006 w 1645920"/>
              <a:gd name="connsiteY25" fmla="*/ 1437048 h 1994397"/>
              <a:gd name="connsiteX26" fmla="*/ 139337 w 1645920"/>
              <a:gd name="connsiteY26" fmla="*/ 1498008 h 1994397"/>
              <a:gd name="connsiteX27" fmla="*/ 113211 w 1645920"/>
              <a:gd name="connsiteY27" fmla="*/ 1541551 h 1994397"/>
              <a:gd name="connsiteX28" fmla="*/ 87086 w 1645920"/>
              <a:gd name="connsiteY28" fmla="*/ 1567677 h 1994397"/>
              <a:gd name="connsiteX29" fmla="*/ 69668 w 1645920"/>
              <a:gd name="connsiteY29" fmla="*/ 1602511 h 1994397"/>
              <a:gd name="connsiteX30" fmla="*/ 43543 w 1645920"/>
              <a:gd name="connsiteY30" fmla="*/ 1628637 h 1994397"/>
              <a:gd name="connsiteX31" fmla="*/ 0 w 1645920"/>
              <a:gd name="connsiteY31" fmla="*/ 1689597 h 1994397"/>
              <a:gd name="connsiteX32" fmla="*/ 17417 w 1645920"/>
              <a:gd name="connsiteY32" fmla="*/ 1855060 h 1994397"/>
              <a:gd name="connsiteX33" fmla="*/ 34834 w 1645920"/>
              <a:gd name="connsiteY33" fmla="*/ 1916020 h 1994397"/>
              <a:gd name="connsiteX34" fmla="*/ 60960 w 1645920"/>
              <a:gd name="connsiteY34" fmla="*/ 1976980 h 1994397"/>
              <a:gd name="connsiteX35" fmla="*/ 104503 w 1645920"/>
              <a:gd name="connsiteY35" fmla="*/ 1994397 h 1994397"/>
              <a:gd name="connsiteX36" fmla="*/ 391886 w 1645920"/>
              <a:gd name="connsiteY36" fmla="*/ 1916020 h 1994397"/>
              <a:gd name="connsiteX37" fmla="*/ 444137 w 1645920"/>
              <a:gd name="connsiteY37" fmla="*/ 1872477 h 1994397"/>
              <a:gd name="connsiteX38" fmla="*/ 487680 w 1645920"/>
              <a:gd name="connsiteY38" fmla="*/ 1811517 h 1994397"/>
              <a:gd name="connsiteX39" fmla="*/ 513806 w 1645920"/>
              <a:gd name="connsiteY39" fmla="*/ 1767974 h 1994397"/>
              <a:gd name="connsiteX40" fmla="*/ 548640 w 1645920"/>
              <a:gd name="connsiteY40" fmla="*/ 1741848 h 1994397"/>
              <a:gd name="connsiteX41" fmla="*/ 644434 w 1645920"/>
              <a:gd name="connsiteY41" fmla="*/ 1646054 h 1994397"/>
              <a:gd name="connsiteX42" fmla="*/ 670560 w 1645920"/>
              <a:gd name="connsiteY42" fmla="*/ 1619928 h 1994397"/>
              <a:gd name="connsiteX43" fmla="*/ 687977 w 1645920"/>
              <a:gd name="connsiteY43" fmla="*/ 1585094 h 1994397"/>
              <a:gd name="connsiteX44" fmla="*/ 714103 w 1645920"/>
              <a:gd name="connsiteY44" fmla="*/ 1550260 h 1994397"/>
              <a:gd name="connsiteX45" fmla="*/ 757646 w 1645920"/>
              <a:gd name="connsiteY45" fmla="*/ 1480591 h 1994397"/>
              <a:gd name="connsiteX46" fmla="*/ 792480 w 1645920"/>
              <a:gd name="connsiteY46" fmla="*/ 1410923 h 1994397"/>
              <a:gd name="connsiteX47" fmla="*/ 870857 w 1645920"/>
              <a:gd name="connsiteY47" fmla="*/ 1297711 h 1994397"/>
              <a:gd name="connsiteX48" fmla="*/ 905691 w 1645920"/>
              <a:gd name="connsiteY48" fmla="*/ 1228043 h 1994397"/>
              <a:gd name="connsiteX49" fmla="*/ 931817 w 1645920"/>
              <a:gd name="connsiteY49" fmla="*/ 1201917 h 1994397"/>
              <a:gd name="connsiteX50" fmla="*/ 949234 w 1645920"/>
              <a:gd name="connsiteY50" fmla="*/ 1167083 h 1994397"/>
              <a:gd name="connsiteX51" fmla="*/ 1001486 w 1645920"/>
              <a:gd name="connsiteY51" fmla="*/ 1079997 h 1994397"/>
              <a:gd name="connsiteX52" fmla="*/ 1027611 w 1645920"/>
              <a:gd name="connsiteY52" fmla="*/ 1019037 h 1994397"/>
              <a:gd name="connsiteX53" fmla="*/ 1053737 w 1645920"/>
              <a:gd name="connsiteY53" fmla="*/ 984203 h 1994397"/>
              <a:gd name="connsiteX54" fmla="*/ 1097280 w 1645920"/>
              <a:gd name="connsiteY54" fmla="*/ 923243 h 1994397"/>
              <a:gd name="connsiteX55" fmla="*/ 1123406 w 1645920"/>
              <a:gd name="connsiteY55" fmla="*/ 897117 h 1994397"/>
              <a:gd name="connsiteX56" fmla="*/ 1158240 w 1645920"/>
              <a:gd name="connsiteY56" fmla="*/ 844865 h 1994397"/>
              <a:gd name="connsiteX57" fmla="*/ 1201783 w 1645920"/>
              <a:gd name="connsiteY57" fmla="*/ 801323 h 1994397"/>
              <a:gd name="connsiteX58" fmla="*/ 1227908 w 1645920"/>
              <a:gd name="connsiteY58" fmla="*/ 766488 h 1994397"/>
              <a:gd name="connsiteX59" fmla="*/ 1271451 w 1645920"/>
              <a:gd name="connsiteY59" fmla="*/ 705528 h 1994397"/>
              <a:gd name="connsiteX60" fmla="*/ 1306286 w 1645920"/>
              <a:gd name="connsiteY60" fmla="*/ 679403 h 1994397"/>
              <a:gd name="connsiteX61" fmla="*/ 1332411 w 1645920"/>
              <a:gd name="connsiteY61" fmla="*/ 627151 h 1994397"/>
              <a:gd name="connsiteX62" fmla="*/ 1375954 w 1645920"/>
              <a:gd name="connsiteY62" fmla="*/ 592317 h 1994397"/>
              <a:gd name="connsiteX63" fmla="*/ 1436914 w 1645920"/>
              <a:gd name="connsiteY63" fmla="*/ 522648 h 1994397"/>
              <a:gd name="connsiteX64" fmla="*/ 1471748 w 1645920"/>
              <a:gd name="connsiteY64" fmla="*/ 487814 h 1994397"/>
              <a:gd name="connsiteX65" fmla="*/ 1497874 w 1645920"/>
              <a:gd name="connsiteY65" fmla="*/ 452980 h 1994397"/>
              <a:gd name="connsiteX66" fmla="*/ 1550126 w 1645920"/>
              <a:gd name="connsiteY66" fmla="*/ 392020 h 1994397"/>
              <a:gd name="connsiteX67" fmla="*/ 1567543 w 1645920"/>
              <a:gd name="connsiteY67" fmla="*/ 357185 h 1994397"/>
              <a:gd name="connsiteX68" fmla="*/ 1619794 w 1645920"/>
              <a:gd name="connsiteY68" fmla="*/ 287517 h 1994397"/>
              <a:gd name="connsiteX69" fmla="*/ 1645920 w 1645920"/>
              <a:gd name="connsiteY69" fmla="*/ 191723 h 1994397"/>
              <a:gd name="connsiteX70" fmla="*/ 1628503 w 1645920"/>
              <a:gd name="connsiteY70" fmla="*/ 113345 h 1994397"/>
              <a:gd name="connsiteX71" fmla="*/ 1593668 w 1645920"/>
              <a:gd name="connsiteY71" fmla="*/ 43677 h 1994397"/>
              <a:gd name="connsiteX72" fmla="*/ 1550126 w 1645920"/>
              <a:gd name="connsiteY72" fmla="*/ 26260 h 1994397"/>
              <a:gd name="connsiteX73" fmla="*/ 1480457 w 1645920"/>
              <a:gd name="connsiteY73" fmla="*/ 134 h 199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645920" h="1994397">
                <a:moveTo>
                  <a:pt x="1480457" y="134"/>
                </a:moveTo>
                <a:cubicBezTo>
                  <a:pt x="1461588" y="-1317"/>
                  <a:pt x="1450170" y="9266"/>
                  <a:pt x="1436914" y="17551"/>
                </a:cubicBezTo>
                <a:cubicBezTo>
                  <a:pt x="1426470" y="24078"/>
                  <a:pt x="1420139" y="35662"/>
                  <a:pt x="1410788" y="43677"/>
                </a:cubicBezTo>
                <a:cubicBezTo>
                  <a:pt x="1399768" y="53123"/>
                  <a:pt x="1386877" y="60245"/>
                  <a:pt x="1375954" y="69803"/>
                </a:cubicBezTo>
                <a:cubicBezTo>
                  <a:pt x="1363596" y="80616"/>
                  <a:pt x="1354783" y="95528"/>
                  <a:pt x="1341120" y="104637"/>
                </a:cubicBezTo>
                <a:cubicBezTo>
                  <a:pt x="1319517" y="119039"/>
                  <a:pt x="1293994" y="126589"/>
                  <a:pt x="1271451" y="139471"/>
                </a:cubicBezTo>
                <a:cubicBezTo>
                  <a:pt x="1253276" y="149856"/>
                  <a:pt x="1237150" y="163535"/>
                  <a:pt x="1219200" y="174305"/>
                </a:cubicBezTo>
                <a:cubicBezTo>
                  <a:pt x="1193572" y="189682"/>
                  <a:pt x="1164564" y="199693"/>
                  <a:pt x="1140823" y="217848"/>
                </a:cubicBezTo>
                <a:cubicBezTo>
                  <a:pt x="1114735" y="237798"/>
                  <a:pt x="1094377" y="264294"/>
                  <a:pt x="1071154" y="287517"/>
                </a:cubicBezTo>
                <a:lnTo>
                  <a:pt x="1036320" y="322351"/>
                </a:lnTo>
                <a:cubicBezTo>
                  <a:pt x="1027611" y="331060"/>
                  <a:pt x="1017584" y="338624"/>
                  <a:pt x="1010194" y="348477"/>
                </a:cubicBezTo>
                <a:cubicBezTo>
                  <a:pt x="1001485" y="360088"/>
                  <a:pt x="992119" y="371234"/>
                  <a:pt x="984068" y="383311"/>
                </a:cubicBezTo>
                <a:cubicBezTo>
                  <a:pt x="974679" y="397395"/>
                  <a:pt x="968099" y="413313"/>
                  <a:pt x="957943" y="426854"/>
                </a:cubicBezTo>
                <a:cubicBezTo>
                  <a:pt x="950554" y="436707"/>
                  <a:pt x="938649" y="442733"/>
                  <a:pt x="931817" y="452980"/>
                </a:cubicBezTo>
                <a:cubicBezTo>
                  <a:pt x="874471" y="538997"/>
                  <a:pt x="945551" y="482784"/>
                  <a:pt x="844731" y="583608"/>
                </a:cubicBezTo>
                <a:cubicBezTo>
                  <a:pt x="765929" y="662413"/>
                  <a:pt x="869965" y="552866"/>
                  <a:pt x="801188" y="644568"/>
                </a:cubicBezTo>
                <a:cubicBezTo>
                  <a:pt x="751598" y="710687"/>
                  <a:pt x="759006" y="650557"/>
                  <a:pt x="705394" y="757780"/>
                </a:cubicBezTo>
                <a:cubicBezTo>
                  <a:pt x="634724" y="899118"/>
                  <a:pt x="735569" y="693814"/>
                  <a:pt x="644434" y="897117"/>
                </a:cubicBezTo>
                <a:cubicBezTo>
                  <a:pt x="619470" y="952807"/>
                  <a:pt x="590098" y="1006486"/>
                  <a:pt x="566057" y="1062580"/>
                </a:cubicBezTo>
                <a:cubicBezTo>
                  <a:pt x="557348" y="1082900"/>
                  <a:pt x="551941" y="1104979"/>
                  <a:pt x="539931" y="1123540"/>
                </a:cubicBezTo>
                <a:cubicBezTo>
                  <a:pt x="523029" y="1149661"/>
                  <a:pt x="468709" y="1216933"/>
                  <a:pt x="435428" y="1245460"/>
                </a:cubicBezTo>
                <a:cubicBezTo>
                  <a:pt x="427482" y="1252271"/>
                  <a:pt x="417250" y="1256066"/>
                  <a:pt x="409303" y="1262877"/>
                </a:cubicBezTo>
                <a:cubicBezTo>
                  <a:pt x="396835" y="1273564"/>
                  <a:pt x="387430" y="1287629"/>
                  <a:pt x="374468" y="1297711"/>
                </a:cubicBezTo>
                <a:cubicBezTo>
                  <a:pt x="361107" y="1308103"/>
                  <a:pt x="344843" y="1314202"/>
                  <a:pt x="330926" y="1323837"/>
                </a:cubicBezTo>
                <a:cubicBezTo>
                  <a:pt x="307059" y="1340360"/>
                  <a:pt x="283557" y="1357504"/>
                  <a:pt x="261257" y="1376088"/>
                </a:cubicBezTo>
                <a:cubicBezTo>
                  <a:pt x="136401" y="1480135"/>
                  <a:pt x="288192" y="1357864"/>
                  <a:pt x="209006" y="1437048"/>
                </a:cubicBezTo>
                <a:cubicBezTo>
                  <a:pt x="158923" y="1487131"/>
                  <a:pt x="186823" y="1436954"/>
                  <a:pt x="139337" y="1498008"/>
                </a:cubicBezTo>
                <a:cubicBezTo>
                  <a:pt x="128945" y="1511369"/>
                  <a:pt x="123367" y="1528010"/>
                  <a:pt x="113211" y="1541551"/>
                </a:cubicBezTo>
                <a:cubicBezTo>
                  <a:pt x="105822" y="1551404"/>
                  <a:pt x="94244" y="1557655"/>
                  <a:pt x="87086" y="1567677"/>
                </a:cubicBezTo>
                <a:cubicBezTo>
                  <a:pt x="79540" y="1578241"/>
                  <a:pt x="77214" y="1591947"/>
                  <a:pt x="69668" y="1602511"/>
                </a:cubicBezTo>
                <a:cubicBezTo>
                  <a:pt x="62510" y="1612533"/>
                  <a:pt x="51558" y="1619286"/>
                  <a:pt x="43543" y="1628637"/>
                </a:cubicBezTo>
                <a:cubicBezTo>
                  <a:pt x="27336" y="1647546"/>
                  <a:pt x="13787" y="1668916"/>
                  <a:pt x="0" y="1689597"/>
                </a:cubicBezTo>
                <a:cubicBezTo>
                  <a:pt x="5806" y="1744751"/>
                  <a:pt x="10244" y="1800067"/>
                  <a:pt x="17417" y="1855060"/>
                </a:cubicBezTo>
                <a:cubicBezTo>
                  <a:pt x="20682" y="1880095"/>
                  <a:pt x="28224" y="1892885"/>
                  <a:pt x="34834" y="1916020"/>
                </a:cubicBezTo>
                <a:cubicBezTo>
                  <a:pt x="40340" y="1935292"/>
                  <a:pt x="41925" y="1963383"/>
                  <a:pt x="60960" y="1976980"/>
                </a:cubicBezTo>
                <a:cubicBezTo>
                  <a:pt x="73681" y="1986066"/>
                  <a:pt x="89989" y="1988591"/>
                  <a:pt x="104503" y="1994397"/>
                </a:cubicBezTo>
                <a:cubicBezTo>
                  <a:pt x="209989" y="1982676"/>
                  <a:pt x="304124" y="1989156"/>
                  <a:pt x="391886" y="1916020"/>
                </a:cubicBezTo>
                <a:cubicBezTo>
                  <a:pt x="409303" y="1901506"/>
                  <a:pt x="428817" y="1889190"/>
                  <a:pt x="444137" y="1872477"/>
                </a:cubicBezTo>
                <a:cubicBezTo>
                  <a:pt x="461011" y="1854069"/>
                  <a:pt x="473828" y="1832294"/>
                  <a:pt x="487680" y="1811517"/>
                </a:cubicBezTo>
                <a:cubicBezTo>
                  <a:pt x="497069" y="1797433"/>
                  <a:pt x="502660" y="1780713"/>
                  <a:pt x="513806" y="1767974"/>
                </a:cubicBezTo>
                <a:cubicBezTo>
                  <a:pt x="523364" y="1757051"/>
                  <a:pt x="537900" y="1751611"/>
                  <a:pt x="548640" y="1741848"/>
                </a:cubicBezTo>
                <a:lnTo>
                  <a:pt x="644434" y="1646054"/>
                </a:lnTo>
                <a:cubicBezTo>
                  <a:pt x="653143" y="1637345"/>
                  <a:pt x="665052" y="1630944"/>
                  <a:pt x="670560" y="1619928"/>
                </a:cubicBezTo>
                <a:cubicBezTo>
                  <a:pt x="676366" y="1608317"/>
                  <a:pt x="681097" y="1596103"/>
                  <a:pt x="687977" y="1585094"/>
                </a:cubicBezTo>
                <a:cubicBezTo>
                  <a:pt x="695670" y="1572786"/>
                  <a:pt x="705667" y="1562071"/>
                  <a:pt x="714103" y="1550260"/>
                </a:cubicBezTo>
                <a:cubicBezTo>
                  <a:pt x="726924" y="1532310"/>
                  <a:pt x="748751" y="1497110"/>
                  <a:pt x="757646" y="1480591"/>
                </a:cubicBezTo>
                <a:cubicBezTo>
                  <a:pt x="769955" y="1457731"/>
                  <a:pt x="776902" y="1431694"/>
                  <a:pt x="792480" y="1410923"/>
                </a:cubicBezTo>
                <a:cubicBezTo>
                  <a:pt x="829278" y="1361859"/>
                  <a:pt x="844728" y="1346235"/>
                  <a:pt x="870857" y="1297711"/>
                </a:cubicBezTo>
                <a:cubicBezTo>
                  <a:pt x="883166" y="1274851"/>
                  <a:pt x="887332" y="1246402"/>
                  <a:pt x="905691" y="1228043"/>
                </a:cubicBezTo>
                <a:cubicBezTo>
                  <a:pt x="914400" y="1219334"/>
                  <a:pt x="924659" y="1211939"/>
                  <a:pt x="931817" y="1201917"/>
                </a:cubicBezTo>
                <a:cubicBezTo>
                  <a:pt x="939363" y="1191353"/>
                  <a:pt x="942555" y="1178215"/>
                  <a:pt x="949234" y="1167083"/>
                </a:cubicBezTo>
                <a:cubicBezTo>
                  <a:pt x="980180" y="1115506"/>
                  <a:pt x="981583" y="1126436"/>
                  <a:pt x="1001486" y="1079997"/>
                </a:cubicBezTo>
                <a:cubicBezTo>
                  <a:pt x="1017650" y="1042281"/>
                  <a:pt x="1001350" y="1061055"/>
                  <a:pt x="1027611" y="1019037"/>
                </a:cubicBezTo>
                <a:cubicBezTo>
                  <a:pt x="1035304" y="1006729"/>
                  <a:pt x="1045301" y="996014"/>
                  <a:pt x="1053737" y="984203"/>
                </a:cubicBezTo>
                <a:cubicBezTo>
                  <a:pt x="1073433" y="956628"/>
                  <a:pt x="1072878" y="951712"/>
                  <a:pt x="1097280" y="923243"/>
                </a:cubicBezTo>
                <a:cubicBezTo>
                  <a:pt x="1105295" y="913892"/>
                  <a:pt x="1114697" y="905826"/>
                  <a:pt x="1123406" y="897117"/>
                </a:cubicBezTo>
                <a:cubicBezTo>
                  <a:pt x="1138709" y="851204"/>
                  <a:pt x="1122000" y="888353"/>
                  <a:pt x="1158240" y="844865"/>
                </a:cubicBezTo>
                <a:cubicBezTo>
                  <a:pt x="1194525" y="801323"/>
                  <a:pt x="1153886" y="833254"/>
                  <a:pt x="1201783" y="801323"/>
                </a:cubicBezTo>
                <a:cubicBezTo>
                  <a:pt x="1210491" y="789711"/>
                  <a:pt x="1219472" y="778299"/>
                  <a:pt x="1227908" y="766488"/>
                </a:cubicBezTo>
                <a:cubicBezTo>
                  <a:pt x="1240261" y="749193"/>
                  <a:pt x="1257235" y="719744"/>
                  <a:pt x="1271451" y="705528"/>
                </a:cubicBezTo>
                <a:cubicBezTo>
                  <a:pt x="1281714" y="695265"/>
                  <a:pt x="1294674" y="688111"/>
                  <a:pt x="1306286" y="679403"/>
                </a:cubicBezTo>
                <a:cubicBezTo>
                  <a:pt x="1314994" y="661986"/>
                  <a:pt x="1320246" y="642357"/>
                  <a:pt x="1332411" y="627151"/>
                </a:cubicBezTo>
                <a:cubicBezTo>
                  <a:pt x="1344022" y="612637"/>
                  <a:pt x="1361966" y="604557"/>
                  <a:pt x="1375954" y="592317"/>
                </a:cubicBezTo>
                <a:cubicBezTo>
                  <a:pt x="1409678" y="562809"/>
                  <a:pt x="1402755" y="561077"/>
                  <a:pt x="1436914" y="522648"/>
                </a:cubicBezTo>
                <a:cubicBezTo>
                  <a:pt x="1447823" y="510375"/>
                  <a:pt x="1460935" y="500172"/>
                  <a:pt x="1471748" y="487814"/>
                </a:cubicBezTo>
                <a:cubicBezTo>
                  <a:pt x="1481306" y="476891"/>
                  <a:pt x="1488428" y="464000"/>
                  <a:pt x="1497874" y="452980"/>
                </a:cubicBezTo>
                <a:cubicBezTo>
                  <a:pt x="1530755" y="414619"/>
                  <a:pt x="1520745" y="439030"/>
                  <a:pt x="1550126" y="392020"/>
                </a:cubicBezTo>
                <a:cubicBezTo>
                  <a:pt x="1557007" y="381011"/>
                  <a:pt x="1560342" y="367987"/>
                  <a:pt x="1567543" y="357185"/>
                </a:cubicBezTo>
                <a:cubicBezTo>
                  <a:pt x="1583645" y="333032"/>
                  <a:pt x="1602377" y="310740"/>
                  <a:pt x="1619794" y="287517"/>
                </a:cubicBezTo>
                <a:cubicBezTo>
                  <a:pt x="1641892" y="221223"/>
                  <a:pt x="1633610" y="253268"/>
                  <a:pt x="1645920" y="191723"/>
                </a:cubicBezTo>
                <a:cubicBezTo>
                  <a:pt x="1640114" y="165597"/>
                  <a:pt x="1635399" y="139205"/>
                  <a:pt x="1628503" y="113345"/>
                </a:cubicBezTo>
                <a:cubicBezTo>
                  <a:pt x="1622376" y="90368"/>
                  <a:pt x="1617858" y="57500"/>
                  <a:pt x="1593668" y="43677"/>
                </a:cubicBezTo>
                <a:cubicBezTo>
                  <a:pt x="1580096" y="35921"/>
                  <a:pt x="1564108" y="33251"/>
                  <a:pt x="1550126" y="26260"/>
                </a:cubicBezTo>
                <a:cubicBezTo>
                  <a:pt x="1513345" y="7870"/>
                  <a:pt x="1499326" y="1585"/>
                  <a:pt x="1480457" y="13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43C8BE-51F7-43A0-BC3D-D57803371BB4}"/>
              </a:ext>
            </a:extLst>
          </p:cNvPr>
          <p:cNvSpPr/>
          <p:nvPr/>
        </p:nvSpPr>
        <p:spPr>
          <a:xfrm>
            <a:off x="4859383" y="1924594"/>
            <a:ext cx="379482" cy="3553097"/>
          </a:xfrm>
          <a:custGeom>
            <a:avLst/>
            <a:gdLst>
              <a:gd name="connsiteX0" fmla="*/ 261257 w 379482"/>
              <a:gd name="connsiteY0" fmla="*/ 3065417 h 3553097"/>
              <a:gd name="connsiteX1" fmla="*/ 252548 w 379482"/>
              <a:gd name="connsiteY1" fmla="*/ 3213463 h 3553097"/>
              <a:gd name="connsiteX2" fmla="*/ 243840 w 379482"/>
              <a:gd name="connsiteY2" fmla="*/ 3248297 h 3553097"/>
              <a:gd name="connsiteX3" fmla="*/ 226423 w 379482"/>
              <a:gd name="connsiteY3" fmla="*/ 3352800 h 3553097"/>
              <a:gd name="connsiteX4" fmla="*/ 217714 w 379482"/>
              <a:gd name="connsiteY4" fmla="*/ 3518263 h 3553097"/>
              <a:gd name="connsiteX5" fmla="*/ 130628 w 379482"/>
              <a:gd name="connsiteY5" fmla="*/ 3553097 h 3553097"/>
              <a:gd name="connsiteX6" fmla="*/ 8708 w 379482"/>
              <a:gd name="connsiteY6" fmla="*/ 3500845 h 3553097"/>
              <a:gd name="connsiteX7" fmla="*/ 0 w 379482"/>
              <a:gd name="connsiteY7" fmla="*/ 3439885 h 3553097"/>
              <a:gd name="connsiteX8" fmla="*/ 8708 w 379482"/>
              <a:gd name="connsiteY8" fmla="*/ 3309257 h 3553097"/>
              <a:gd name="connsiteX9" fmla="*/ 17417 w 379482"/>
              <a:gd name="connsiteY9" fmla="*/ 3274423 h 3553097"/>
              <a:gd name="connsiteX10" fmla="*/ 26126 w 379482"/>
              <a:gd name="connsiteY10" fmla="*/ 3222171 h 3553097"/>
              <a:gd name="connsiteX11" fmla="*/ 43543 w 379482"/>
              <a:gd name="connsiteY11" fmla="*/ 3161211 h 3553097"/>
              <a:gd name="connsiteX12" fmla="*/ 69668 w 379482"/>
              <a:gd name="connsiteY12" fmla="*/ 3091543 h 3553097"/>
              <a:gd name="connsiteX13" fmla="*/ 95794 w 379482"/>
              <a:gd name="connsiteY13" fmla="*/ 3013165 h 3553097"/>
              <a:gd name="connsiteX14" fmla="*/ 95794 w 379482"/>
              <a:gd name="connsiteY14" fmla="*/ 2778034 h 3553097"/>
              <a:gd name="connsiteX15" fmla="*/ 60960 w 379482"/>
              <a:gd name="connsiteY15" fmla="*/ 2682240 h 3553097"/>
              <a:gd name="connsiteX16" fmla="*/ 52251 w 379482"/>
              <a:gd name="connsiteY16" fmla="*/ 2647405 h 3553097"/>
              <a:gd name="connsiteX17" fmla="*/ 43543 w 379482"/>
              <a:gd name="connsiteY17" fmla="*/ 2621280 h 3553097"/>
              <a:gd name="connsiteX18" fmla="*/ 34834 w 379482"/>
              <a:gd name="connsiteY18" fmla="*/ 2011680 h 3553097"/>
              <a:gd name="connsiteX19" fmla="*/ 43543 w 379482"/>
              <a:gd name="connsiteY19" fmla="*/ 1645920 h 3553097"/>
              <a:gd name="connsiteX20" fmla="*/ 52251 w 379482"/>
              <a:gd name="connsiteY20" fmla="*/ 1558834 h 3553097"/>
              <a:gd name="connsiteX21" fmla="*/ 78377 w 379482"/>
              <a:gd name="connsiteY21" fmla="*/ 1463040 h 3553097"/>
              <a:gd name="connsiteX22" fmla="*/ 113211 w 379482"/>
              <a:gd name="connsiteY22" fmla="*/ 1323703 h 3553097"/>
              <a:gd name="connsiteX23" fmla="*/ 121920 w 379482"/>
              <a:gd name="connsiteY23" fmla="*/ 1245325 h 3553097"/>
              <a:gd name="connsiteX24" fmla="*/ 139337 w 379482"/>
              <a:gd name="connsiteY24" fmla="*/ 1105988 h 3553097"/>
              <a:gd name="connsiteX25" fmla="*/ 130628 w 379482"/>
              <a:gd name="connsiteY25" fmla="*/ 879565 h 3553097"/>
              <a:gd name="connsiteX26" fmla="*/ 121920 w 379482"/>
              <a:gd name="connsiteY26" fmla="*/ 844731 h 3553097"/>
              <a:gd name="connsiteX27" fmla="*/ 95794 w 379482"/>
              <a:gd name="connsiteY27" fmla="*/ 809897 h 3553097"/>
              <a:gd name="connsiteX28" fmla="*/ 69668 w 379482"/>
              <a:gd name="connsiteY28" fmla="*/ 722811 h 3553097"/>
              <a:gd name="connsiteX29" fmla="*/ 52251 w 379482"/>
              <a:gd name="connsiteY29" fmla="*/ 653143 h 3553097"/>
              <a:gd name="connsiteX30" fmla="*/ 43543 w 379482"/>
              <a:gd name="connsiteY30" fmla="*/ 627017 h 3553097"/>
              <a:gd name="connsiteX31" fmla="*/ 34834 w 379482"/>
              <a:gd name="connsiteY31" fmla="*/ 191588 h 3553097"/>
              <a:gd name="connsiteX32" fmla="*/ 60960 w 379482"/>
              <a:gd name="connsiteY32" fmla="*/ 78377 h 3553097"/>
              <a:gd name="connsiteX33" fmla="*/ 104503 w 379482"/>
              <a:gd name="connsiteY33" fmla="*/ 17417 h 3553097"/>
              <a:gd name="connsiteX34" fmla="*/ 148046 w 379482"/>
              <a:gd name="connsiteY34" fmla="*/ 0 h 3553097"/>
              <a:gd name="connsiteX35" fmla="*/ 217714 w 379482"/>
              <a:gd name="connsiteY35" fmla="*/ 34834 h 3553097"/>
              <a:gd name="connsiteX36" fmla="*/ 269966 w 379482"/>
              <a:gd name="connsiteY36" fmla="*/ 87085 h 3553097"/>
              <a:gd name="connsiteX37" fmla="*/ 287383 w 379482"/>
              <a:gd name="connsiteY37" fmla="*/ 113211 h 3553097"/>
              <a:gd name="connsiteX38" fmla="*/ 322217 w 379482"/>
              <a:gd name="connsiteY38" fmla="*/ 139337 h 3553097"/>
              <a:gd name="connsiteX39" fmla="*/ 339634 w 379482"/>
              <a:gd name="connsiteY39" fmla="*/ 165463 h 3553097"/>
              <a:gd name="connsiteX40" fmla="*/ 365760 w 379482"/>
              <a:gd name="connsiteY40" fmla="*/ 191588 h 3553097"/>
              <a:gd name="connsiteX41" fmla="*/ 365760 w 379482"/>
              <a:gd name="connsiteY41" fmla="*/ 374468 h 3553097"/>
              <a:gd name="connsiteX42" fmla="*/ 330926 w 379482"/>
              <a:gd name="connsiteY42" fmla="*/ 435428 h 3553097"/>
              <a:gd name="connsiteX43" fmla="*/ 278674 w 379482"/>
              <a:gd name="connsiteY43" fmla="*/ 557348 h 3553097"/>
              <a:gd name="connsiteX44" fmla="*/ 261257 w 379482"/>
              <a:gd name="connsiteY44" fmla="*/ 627017 h 3553097"/>
              <a:gd name="connsiteX45" fmla="*/ 243840 w 379482"/>
              <a:gd name="connsiteY45" fmla="*/ 766354 h 3553097"/>
              <a:gd name="connsiteX46" fmla="*/ 261257 w 379482"/>
              <a:gd name="connsiteY46" fmla="*/ 957943 h 3553097"/>
              <a:gd name="connsiteX47" fmla="*/ 278674 w 379482"/>
              <a:gd name="connsiteY47" fmla="*/ 1036320 h 3553097"/>
              <a:gd name="connsiteX48" fmla="*/ 287383 w 379482"/>
              <a:gd name="connsiteY48" fmla="*/ 1140823 h 3553097"/>
              <a:gd name="connsiteX49" fmla="*/ 296091 w 379482"/>
              <a:gd name="connsiteY49" fmla="*/ 1428205 h 3553097"/>
              <a:gd name="connsiteX50" fmla="*/ 313508 w 379482"/>
              <a:gd name="connsiteY50" fmla="*/ 1497874 h 3553097"/>
              <a:gd name="connsiteX51" fmla="*/ 304800 w 379482"/>
              <a:gd name="connsiteY51" fmla="*/ 1724297 h 3553097"/>
              <a:gd name="connsiteX52" fmla="*/ 278674 w 379482"/>
              <a:gd name="connsiteY52" fmla="*/ 1881051 h 3553097"/>
              <a:gd name="connsiteX53" fmla="*/ 261257 w 379482"/>
              <a:gd name="connsiteY53" fmla="*/ 2011680 h 3553097"/>
              <a:gd name="connsiteX54" fmla="*/ 252548 w 379482"/>
              <a:gd name="connsiteY54" fmla="*/ 2046514 h 3553097"/>
              <a:gd name="connsiteX55" fmla="*/ 235131 w 379482"/>
              <a:gd name="connsiteY55" fmla="*/ 2177143 h 3553097"/>
              <a:gd name="connsiteX56" fmla="*/ 226423 w 379482"/>
              <a:gd name="connsiteY56" fmla="*/ 2211977 h 3553097"/>
              <a:gd name="connsiteX57" fmla="*/ 209006 w 379482"/>
              <a:gd name="connsiteY57" fmla="*/ 2307771 h 3553097"/>
              <a:gd name="connsiteX58" fmla="*/ 191588 w 379482"/>
              <a:gd name="connsiteY58" fmla="*/ 2473234 h 3553097"/>
              <a:gd name="connsiteX59" fmla="*/ 200297 w 379482"/>
              <a:gd name="connsiteY59" fmla="*/ 2708365 h 3553097"/>
              <a:gd name="connsiteX60" fmla="*/ 209006 w 379482"/>
              <a:gd name="connsiteY60" fmla="*/ 2769325 h 3553097"/>
              <a:gd name="connsiteX61" fmla="*/ 226423 w 379482"/>
              <a:gd name="connsiteY61" fmla="*/ 2804160 h 3553097"/>
              <a:gd name="connsiteX62" fmla="*/ 235131 w 379482"/>
              <a:gd name="connsiteY62" fmla="*/ 2830285 h 3553097"/>
              <a:gd name="connsiteX63" fmla="*/ 252548 w 379482"/>
              <a:gd name="connsiteY63" fmla="*/ 2926080 h 3553097"/>
              <a:gd name="connsiteX64" fmla="*/ 269966 w 379482"/>
              <a:gd name="connsiteY64" fmla="*/ 3152503 h 355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79482" h="3553097">
                <a:moveTo>
                  <a:pt x="261257" y="3065417"/>
                </a:moveTo>
                <a:cubicBezTo>
                  <a:pt x="258354" y="3114766"/>
                  <a:pt x="257235" y="3164252"/>
                  <a:pt x="252548" y="3213463"/>
                </a:cubicBezTo>
                <a:cubicBezTo>
                  <a:pt x="251413" y="3225378"/>
                  <a:pt x="245660" y="3236468"/>
                  <a:pt x="243840" y="3248297"/>
                </a:cubicBezTo>
                <a:cubicBezTo>
                  <a:pt x="227173" y="3356631"/>
                  <a:pt x="245868" y="3294461"/>
                  <a:pt x="226423" y="3352800"/>
                </a:cubicBezTo>
                <a:cubicBezTo>
                  <a:pt x="223520" y="3407954"/>
                  <a:pt x="241544" y="3468438"/>
                  <a:pt x="217714" y="3518263"/>
                </a:cubicBezTo>
                <a:cubicBezTo>
                  <a:pt x="204225" y="3546468"/>
                  <a:pt x="130628" y="3553097"/>
                  <a:pt x="130628" y="3553097"/>
                </a:cubicBezTo>
                <a:cubicBezTo>
                  <a:pt x="73973" y="3546802"/>
                  <a:pt x="37945" y="3559320"/>
                  <a:pt x="8708" y="3500845"/>
                </a:cubicBezTo>
                <a:cubicBezTo>
                  <a:pt x="-472" y="3482486"/>
                  <a:pt x="2903" y="3460205"/>
                  <a:pt x="0" y="3439885"/>
                </a:cubicBezTo>
                <a:cubicBezTo>
                  <a:pt x="2903" y="3396342"/>
                  <a:pt x="4140" y="3352657"/>
                  <a:pt x="8708" y="3309257"/>
                </a:cubicBezTo>
                <a:cubicBezTo>
                  <a:pt x="9961" y="3297354"/>
                  <a:pt x="15070" y="3286159"/>
                  <a:pt x="17417" y="3274423"/>
                </a:cubicBezTo>
                <a:cubicBezTo>
                  <a:pt x="20880" y="3257108"/>
                  <a:pt x="22663" y="3239486"/>
                  <a:pt x="26126" y="3222171"/>
                </a:cubicBezTo>
                <a:cubicBezTo>
                  <a:pt x="35204" y="3176783"/>
                  <a:pt x="32473" y="3199956"/>
                  <a:pt x="43543" y="3161211"/>
                </a:cubicBezTo>
                <a:cubicBezTo>
                  <a:pt x="75983" y="3047669"/>
                  <a:pt x="24572" y="3208793"/>
                  <a:pt x="69668" y="3091543"/>
                </a:cubicBezTo>
                <a:cubicBezTo>
                  <a:pt x="79554" y="3065839"/>
                  <a:pt x="95794" y="3013165"/>
                  <a:pt x="95794" y="3013165"/>
                </a:cubicBezTo>
                <a:cubicBezTo>
                  <a:pt x="110480" y="2910371"/>
                  <a:pt x="111885" y="2928212"/>
                  <a:pt x="95794" y="2778034"/>
                </a:cubicBezTo>
                <a:cubicBezTo>
                  <a:pt x="89425" y="2718590"/>
                  <a:pt x="85715" y="2719372"/>
                  <a:pt x="60960" y="2682240"/>
                </a:cubicBezTo>
                <a:cubicBezTo>
                  <a:pt x="58057" y="2670628"/>
                  <a:pt x="55539" y="2658914"/>
                  <a:pt x="52251" y="2647405"/>
                </a:cubicBezTo>
                <a:cubicBezTo>
                  <a:pt x="49729" y="2638579"/>
                  <a:pt x="43794" y="2630456"/>
                  <a:pt x="43543" y="2621280"/>
                </a:cubicBezTo>
                <a:cubicBezTo>
                  <a:pt x="37977" y="2418135"/>
                  <a:pt x="37737" y="2214880"/>
                  <a:pt x="34834" y="2011680"/>
                </a:cubicBezTo>
                <a:cubicBezTo>
                  <a:pt x="37737" y="1889760"/>
                  <a:pt x="38856" y="1767784"/>
                  <a:pt x="43543" y="1645920"/>
                </a:cubicBezTo>
                <a:cubicBezTo>
                  <a:pt x="44664" y="1616768"/>
                  <a:pt x="46792" y="1587492"/>
                  <a:pt x="52251" y="1558834"/>
                </a:cubicBezTo>
                <a:cubicBezTo>
                  <a:pt x="58444" y="1526321"/>
                  <a:pt x="70350" y="1495149"/>
                  <a:pt x="78377" y="1463040"/>
                </a:cubicBezTo>
                <a:cubicBezTo>
                  <a:pt x="122384" y="1287012"/>
                  <a:pt x="71065" y="1471215"/>
                  <a:pt x="113211" y="1323703"/>
                </a:cubicBezTo>
                <a:cubicBezTo>
                  <a:pt x="116114" y="1297577"/>
                  <a:pt x="118788" y="1271425"/>
                  <a:pt x="121920" y="1245325"/>
                </a:cubicBezTo>
                <a:cubicBezTo>
                  <a:pt x="127497" y="1198851"/>
                  <a:pt x="139337" y="1105988"/>
                  <a:pt x="139337" y="1105988"/>
                </a:cubicBezTo>
                <a:cubicBezTo>
                  <a:pt x="136434" y="1030514"/>
                  <a:pt x="135652" y="954928"/>
                  <a:pt x="130628" y="879565"/>
                </a:cubicBezTo>
                <a:cubicBezTo>
                  <a:pt x="129832" y="867623"/>
                  <a:pt x="127273" y="855436"/>
                  <a:pt x="121920" y="844731"/>
                </a:cubicBezTo>
                <a:cubicBezTo>
                  <a:pt x="115429" y="831749"/>
                  <a:pt x="104503" y="821508"/>
                  <a:pt x="95794" y="809897"/>
                </a:cubicBezTo>
                <a:cubicBezTo>
                  <a:pt x="73476" y="675980"/>
                  <a:pt x="103420" y="824064"/>
                  <a:pt x="69668" y="722811"/>
                </a:cubicBezTo>
                <a:cubicBezTo>
                  <a:pt x="62098" y="700102"/>
                  <a:pt x="59820" y="675852"/>
                  <a:pt x="52251" y="653143"/>
                </a:cubicBezTo>
                <a:lnTo>
                  <a:pt x="43543" y="627017"/>
                </a:lnTo>
                <a:cubicBezTo>
                  <a:pt x="13309" y="415379"/>
                  <a:pt x="19975" y="511056"/>
                  <a:pt x="34834" y="191588"/>
                </a:cubicBezTo>
                <a:cubicBezTo>
                  <a:pt x="36808" y="149147"/>
                  <a:pt x="45398" y="117281"/>
                  <a:pt x="60960" y="78377"/>
                </a:cubicBezTo>
                <a:cubicBezTo>
                  <a:pt x="70329" y="54955"/>
                  <a:pt x="82058" y="31445"/>
                  <a:pt x="104503" y="17417"/>
                </a:cubicBezTo>
                <a:cubicBezTo>
                  <a:pt x="117759" y="9132"/>
                  <a:pt x="133532" y="5806"/>
                  <a:pt x="148046" y="0"/>
                </a:cubicBezTo>
                <a:cubicBezTo>
                  <a:pt x="171269" y="11611"/>
                  <a:pt x="199355" y="16475"/>
                  <a:pt x="217714" y="34834"/>
                </a:cubicBezTo>
                <a:cubicBezTo>
                  <a:pt x="235131" y="52251"/>
                  <a:pt x="256303" y="66590"/>
                  <a:pt x="269966" y="87085"/>
                </a:cubicBezTo>
                <a:cubicBezTo>
                  <a:pt x="275772" y="95794"/>
                  <a:pt x="279982" y="105810"/>
                  <a:pt x="287383" y="113211"/>
                </a:cubicBezTo>
                <a:cubicBezTo>
                  <a:pt x="297646" y="123474"/>
                  <a:pt x="311954" y="129074"/>
                  <a:pt x="322217" y="139337"/>
                </a:cubicBezTo>
                <a:cubicBezTo>
                  <a:pt x="329618" y="146738"/>
                  <a:pt x="332933" y="157422"/>
                  <a:pt x="339634" y="165463"/>
                </a:cubicBezTo>
                <a:cubicBezTo>
                  <a:pt x="347518" y="174924"/>
                  <a:pt x="357051" y="182880"/>
                  <a:pt x="365760" y="191588"/>
                </a:cubicBezTo>
                <a:cubicBezTo>
                  <a:pt x="384385" y="266094"/>
                  <a:pt x="383726" y="248700"/>
                  <a:pt x="365760" y="374468"/>
                </a:cubicBezTo>
                <a:cubicBezTo>
                  <a:pt x="363253" y="392015"/>
                  <a:pt x="339750" y="419986"/>
                  <a:pt x="330926" y="435428"/>
                </a:cubicBezTo>
                <a:cubicBezTo>
                  <a:pt x="313992" y="465062"/>
                  <a:pt x="283492" y="538078"/>
                  <a:pt x="278674" y="557348"/>
                </a:cubicBezTo>
                <a:cubicBezTo>
                  <a:pt x="272868" y="580571"/>
                  <a:pt x="264642" y="603320"/>
                  <a:pt x="261257" y="627017"/>
                </a:cubicBezTo>
                <a:cubicBezTo>
                  <a:pt x="248830" y="713999"/>
                  <a:pt x="254815" y="667576"/>
                  <a:pt x="243840" y="766354"/>
                </a:cubicBezTo>
                <a:cubicBezTo>
                  <a:pt x="249646" y="830217"/>
                  <a:pt x="254175" y="894209"/>
                  <a:pt x="261257" y="957943"/>
                </a:cubicBezTo>
                <a:cubicBezTo>
                  <a:pt x="263467" y="977832"/>
                  <a:pt x="273530" y="1015742"/>
                  <a:pt x="278674" y="1036320"/>
                </a:cubicBezTo>
                <a:cubicBezTo>
                  <a:pt x="281577" y="1071154"/>
                  <a:pt x="285831" y="1105902"/>
                  <a:pt x="287383" y="1140823"/>
                </a:cubicBezTo>
                <a:cubicBezTo>
                  <a:pt x="291638" y="1236566"/>
                  <a:pt x="289097" y="1332623"/>
                  <a:pt x="296091" y="1428205"/>
                </a:cubicBezTo>
                <a:cubicBezTo>
                  <a:pt x="297838" y="1452079"/>
                  <a:pt x="313508" y="1497874"/>
                  <a:pt x="313508" y="1497874"/>
                </a:cubicBezTo>
                <a:cubicBezTo>
                  <a:pt x="310605" y="1573348"/>
                  <a:pt x="309235" y="1648897"/>
                  <a:pt x="304800" y="1724297"/>
                </a:cubicBezTo>
                <a:cubicBezTo>
                  <a:pt x="301228" y="1785020"/>
                  <a:pt x="289538" y="1819487"/>
                  <a:pt x="278674" y="1881051"/>
                </a:cubicBezTo>
                <a:cubicBezTo>
                  <a:pt x="255496" y="2012396"/>
                  <a:pt x="285237" y="1867808"/>
                  <a:pt x="261257" y="2011680"/>
                </a:cubicBezTo>
                <a:cubicBezTo>
                  <a:pt x="259289" y="2023486"/>
                  <a:pt x="255451" y="2034903"/>
                  <a:pt x="252548" y="2046514"/>
                </a:cubicBezTo>
                <a:cubicBezTo>
                  <a:pt x="249513" y="2070799"/>
                  <a:pt x="239942" y="2150683"/>
                  <a:pt x="235131" y="2177143"/>
                </a:cubicBezTo>
                <a:cubicBezTo>
                  <a:pt x="232990" y="2188919"/>
                  <a:pt x="229019" y="2200293"/>
                  <a:pt x="226423" y="2211977"/>
                </a:cubicBezTo>
                <a:cubicBezTo>
                  <a:pt x="220419" y="2238996"/>
                  <a:pt x="212790" y="2281286"/>
                  <a:pt x="209006" y="2307771"/>
                </a:cubicBezTo>
                <a:cubicBezTo>
                  <a:pt x="199491" y="2374379"/>
                  <a:pt x="198072" y="2401913"/>
                  <a:pt x="191588" y="2473234"/>
                </a:cubicBezTo>
                <a:cubicBezTo>
                  <a:pt x="194491" y="2551611"/>
                  <a:pt x="195691" y="2630070"/>
                  <a:pt x="200297" y="2708365"/>
                </a:cubicBezTo>
                <a:cubicBezTo>
                  <a:pt x="201502" y="2728856"/>
                  <a:pt x="203605" y="2749522"/>
                  <a:pt x="209006" y="2769325"/>
                </a:cubicBezTo>
                <a:cubicBezTo>
                  <a:pt x="212422" y="2781850"/>
                  <a:pt x="221309" y="2792227"/>
                  <a:pt x="226423" y="2804160"/>
                </a:cubicBezTo>
                <a:cubicBezTo>
                  <a:pt x="230039" y="2812597"/>
                  <a:pt x="232609" y="2821459"/>
                  <a:pt x="235131" y="2830285"/>
                </a:cubicBezTo>
                <a:cubicBezTo>
                  <a:pt x="246864" y="2871351"/>
                  <a:pt x="245499" y="2876736"/>
                  <a:pt x="252548" y="2926080"/>
                </a:cubicBezTo>
                <a:cubicBezTo>
                  <a:pt x="261656" y="3135548"/>
                  <a:pt x="240123" y="3062978"/>
                  <a:pt x="269966" y="3152503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186E55A-5D2B-4327-9643-9B2D80F726DB}"/>
              </a:ext>
            </a:extLst>
          </p:cNvPr>
          <p:cNvSpPr/>
          <p:nvPr/>
        </p:nvSpPr>
        <p:spPr>
          <a:xfrm>
            <a:off x="3048000" y="1506583"/>
            <a:ext cx="1151568" cy="1532709"/>
          </a:xfrm>
          <a:custGeom>
            <a:avLst/>
            <a:gdLst>
              <a:gd name="connsiteX0" fmla="*/ 0 w 1151568"/>
              <a:gd name="connsiteY0" fmla="*/ 1532709 h 1532709"/>
              <a:gd name="connsiteX1" fmla="*/ 87086 w 1151568"/>
              <a:gd name="connsiteY1" fmla="*/ 1480457 h 1532709"/>
              <a:gd name="connsiteX2" fmla="*/ 121920 w 1151568"/>
              <a:gd name="connsiteY2" fmla="*/ 1463040 h 1532709"/>
              <a:gd name="connsiteX3" fmla="*/ 148046 w 1151568"/>
              <a:gd name="connsiteY3" fmla="*/ 1436915 h 1532709"/>
              <a:gd name="connsiteX4" fmla="*/ 191589 w 1151568"/>
              <a:gd name="connsiteY4" fmla="*/ 1410789 h 1532709"/>
              <a:gd name="connsiteX5" fmla="*/ 261257 w 1151568"/>
              <a:gd name="connsiteY5" fmla="*/ 1358537 h 1532709"/>
              <a:gd name="connsiteX6" fmla="*/ 304800 w 1151568"/>
              <a:gd name="connsiteY6" fmla="*/ 1297577 h 1532709"/>
              <a:gd name="connsiteX7" fmla="*/ 357051 w 1151568"/>
              <a:gd name="connsiteY7" fmla="*/ 1219200 h 1532709"/>
              <a:gd name="connsiteX8" fmla="*/ 374469 w 1151568"/>
              <a:gd name="connsiteY8" fmla="*/ 1193075 h 1532709"/>
              <a:gd name="connsiteX9" fmla="*/ 418011 w 1151568"/>
              <a:gd name="connsiteY9" fmla="*/ 1140823 h 1532709"/>
              <a:gd name="connsiteX10" fmla="*/ 435429 w 1151568"/>
              <a:gd name="connsiteY10" fmla="*/ 1114697 h 1532709"/>
              <a:gd name="connsiteX11" fmla="*/ 470263 w 1151568"/>
              <a:gd name="connsiteY11" fmla="*/ 1079863 h 1532709"/>
              <a:gd name="connsiteX12" fmla="*/ 513806 w 1151568"/>
              <a:gd name="connsiteY12" fmla="*/ 1010195 h 1532709"/>
              <a:gd name="connsiteX13" fmla="*/ 539931 w 1151568"/>
              <a:gd name="connsiteY13" fmla="*/ 984069 h 1532709"/>
              <a:gd name="connsiteX14" fmla="*/ 557349 w 1151568"/>
              <a:gd name="connsiteY14" fmla="*/ 957943 h 1532709"/>
              <a:gd name="connsiteX15" fmla="*/ 618309 w 1151568"/>
              <a:gd name="connsiteY15" fmla="*/ 896983 h 1532709"/>
              <a:gd name="connsiteX16" fmla="*/ 644434 w 1151568"/>
              <a:gd name="connsiteY16" fmla="*/ 862149 h 1532709"/>
              <a:gd name="connsiteX17" fmla="*/ 705394 w 1151568"/>
              <a:gd name="connsiteY17" fmla="*/ 801189 h 1532709"/>
              <a:gd name="connsiteX18" fmla="*/ 731520 w 1151568"/>
              <a:gd name="connsiteY18" fmla="*/ 766355 h 1532709"/>
              <a:gd name="connsiteX19" fmla="*/ 766354 w 1151568"/>
              <a:gd name="connsiteY19" fmla="*/ 740229 h 1532709"/>
              <a:gd name="connsiteX20" fmla="*/ 783771 w 1151568"/>
              <a:gd name="connsiteY20" fmla="*/ 714103 h 1532709"/>
              <a:gd name="connsiteX21" fmla="*/ 809897 w 1151568"/>
              <a:gd name="connsiteY21" fmla="*/ 679269 h 1532709"/>
              <a:gd name="connsiteX22" fmla="*/ 844731 w 1151568"/>
              <a:gd name="connsiteY22" fmla="*/ 644435 h 1532709"/>
              <a:gd name="connsiteX23" fmla="*/ 862149 w 1151568"/>
              <a:gd name="connsiteY23" fmla="*/ 618309 h 1532709"/>
              <a:gd name="connsiteX24" fmla="*/ 888274 w 1151568"/>
              <a:gd name="connsiteY24" fmla="*/ 592183 h 1532709"/>
              <a:gd name="connsiteX25" fmla="*/ 923109 w 1151568"/>
              <a:gd name="connsiteY25" fmla="*/ 539932 h 1532709"/>
              <a:gd name="connsiteX26" fmla="*/ 940526 w 1151568"/>
              <a:gd name="connsiteY26" fmla="*/ 505097 h 1532709"/>
              <a:gd name="connsiteX27" fmla="*/ 984069 w 1151568"/>
              <a:gd name="connsiteY27" fmla="*/ 461555 h 1532709"/>
              <a:gd name="connsiteX28" fmla="*/ 1036320 w 1151568"/>
              <a:gd name="connsiteY28" fmla="*/ 391886 h 1532709"/>
              <a:gd name="connsiteX29" fmla="*/ 1062446 w 1151568"/>
              <a:gd name="connsiteY29" fmla="*/ 357052 h 1532709"/>
              <a:gd name="connsiteX30" fmla="*/ 1088571 w 1151568"/>
              <a:gd name="connsiteY30" fmla="*/ 330926 h 1532709"/>
              <a:gd name="connsiteX31" fmla="*/ 1105989 w 1151568"/>
              <a:gd name="connsiteY31" fmla="*/ 296092 h 1532709"/>
              <a:gd name="connsiteX32" fmla="*/ 1132114 w 1151568"/>
              <a:gd name="connsiteY32" fmla="*/ 261257 h 1532709"/>
              <a:gd name="connsiteX33" fmla="*/ 1132114 w 1151568"/>
              <a:gd name="connsiteY33" fmla="*/ 34835 h 1532709"/>
              <a:gd name="connsiteX34" fmla="*/ 1079863 w 1151568"/>
              <a:gd name="connsiteY34" fmla="*/ 0 h 1532709"/>
              <a:gd name="connsiteX35" fmla="*/ 975360 w 1151568"/>
              <a:gd name="connsiteY35" fmla="*/ 17417 h 1532709"/>
              <a:gd name="connsiteX36" fmla="*/ 940526 w 1151568"/>
              <a:gd name="connsiteY36" fmla="*/ 43543 h 1532709"/>
              <a:gd name="connsiteX37" fmla="*/ 905691 w 1151568"/>
              <a:gd name="connsiteY37" fmla="*/ 60960 h 1532709"/>
              <a:gd name="connsiteX38" fmla="*/ 879566 w 1151568"/>
              <a:gd name="connsiteY38" fmla="*/ 78377 h 1532709"/>
              <a:gd name="connsiteX39" fmla="*/ 827314 w 1151568"/>
              <a:gd name="connsiteY39" fmla="*/ 130629 h 1532709"/>
              <a:gd name="connsiteX40" fmla="*/ 783771 w 1151568"/>
              <a:gd name="connsiteY40" fmla="*/ 182880 h 1532709"/>
              <a:gd name="connsiteX41" fmla="*/ 731520 w 1151568"/>
              <a:gd name="connsiteY41" fmla="*/ 235132 h 1532709"/>
              <a:gd name="connsiteX42" fmla="*/ 705394 w 1151568"/>
              <a:gd name="connsiteY42" fmla="*/ 261257 h 1532709"/>
              <a:gd name="connsiteX43" fmla="*/ 679269 w 1151568"/>
              <a:gd name="connsiteY43" fmla="*/ 296092 h 1532709"/>
              <a:gd name="connsiteX44" fmla="*/ 661851 w 1151568"/>
              <a:gd name="connsiteY44" fmla="*/ 322217 h 1532709"/>
              <a:gd name="connsiteX45" fmla="*/ 627017 w 1151568"/>
              <a:gd name="connsiteY45" fmla="*/ 357052 h 1532709"/>
              <a:gd name="connsiteX46" fmla="*/ 592183 w 1151568"/>
              <a:gd name="connsiteY46" fmla="*/ 409303 h 1532709"/>
              <a:gd name="connsiteX47" fmla="*/ 574766 w 1151568"/>
              <a:gd name="connsiteY47" fmla="*/ 435429 h 1532709"/>
              <a:gd name="connsiteX48" fmla="*/ 487680 w 1151568"/>
              <a:gd name="connsiteY48" fmla="*/ 513806 h 1532709"/>
              <a:gd name="connsiteX49" fmla="*/ 444137 w 1151568"/>
              <a:gd name="connsiteY49" fmla="*/ 583475 h 1532709"/>
              <a:gd name="connsiteX50" fmla="*/ 409303 w 1151568"/>
              <a:gd name="connsiteY50" fmla="*/ 635726 h 1532709"/>
              <a:gd name="connsiteX51" fmla="*/ 391886 w 1151568"/>
              <a:gd name="connsiteY51" fmla="*/ 661852 h 1532709"/>
              <a:gd name="connsiteX52" fmla="*/ 365760 w 1151568"/>
              <a:gd name="connsiteY52" fmla="*/ 687977 h 1532709"/>
              <a:gd name="connsiteX53" fmla="*/ 322217 w 1151568"/>
              <a:gd name="connsiteY53" fmla="*/ 748937 h 1532709"/>
              <a:gd name="connsiteX54" fmla="*/ 269966 w 1151568"/>
              <a:gd name="connsiteY54" fmla="*/ 818606 h 1532709"/>
              <a:gd name="connsiteX55" fmla="*/ 252549 w 1151568"/>
              <a:gd name="connsiteY55" fmla="*/ 844732 h 1532709"/>
              <a:gd name="connsiteX56" fmla="*/ 243840 w 1151568"/>
              <a:gd name="connsiteY56" fmla="*/ 870857 h 1532709"/>
              <a:gd name="connsiteX57" fmla="*/ 226423 w 1151568"/>
              <a:gd name="connsiteY57" fmla="*/ 888275 h 1532709"/>
              <a:gd name="connsiteX58" fmla="*/ 191589 w 1151568"/>
              <a:gd name="connsiteY58" fmla="*/ 940526 h 1532709"/>
              <a:gd name="connsiteX59" fmla="*/ 174171 w 1151568"/>
              <a:gd name="connsiteY59" fmla="*/ 975360 h 1532709"/>
              <a:gd name="connsiteX60" fmla="*/ 113211 w 1151568"/>
              <a:gd name="connsiteY60" fmla="*/ 1036320 h 1532709"/>
              <a:gd name="connsiteX61" fmla="*/ 104503 w 1151568"/>
              <a:gd name="connsiteY61" fmla="*/ 1062446 h 1532709"/>
              <a:gd name="connsiteX62" fmla="*/ 52251 w 1151568"/>
              <a:gd name="connsiteY62" fmla="*/ 1123406 h 1532709"/>
              <a:gd name="connsiteX63" fmla="*/ 17417 w 1151568"/>
              <a:gd name="connsiteY63" fmla="*/ 1219200 h 1532709"/>
              <a:gd name="connsiteX64" fmla="*/ 26126 w 1151568"/>
              <a:gd name="connsiteY64" fmla="*/ 1489166 h 1532709"/>
              <a:gd name="connsiteX65" fmla="*/ 52251 w 1151568"/>
              <a:gd name="connsiteY65" fmla="*/ 1515292 h 1532709"/>
              <a:gd name="connsiteX66" fmla="*/ 87086 w 1151568"/>
              <a:gd name="connsiteY66" fmla="*/ 1515292 h 153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51568" h="1532709">
                <a:moveTo>
                  <a:pt x="0" y="1532709"/>
                </a:moveTo>
                <a:cubicBezTo>
                  <a:pt x="132872" y="1466272"/>
                  <a:pt x="-13743" y="1543475"/>
                  <a:pt x="87086" y="1480457"/>
                </a:cubicBezTo>
                <a:cubicBezTo>
                  <a:pt x="98095" y="1473577"/>
                  <a:pt x="111356" y="1470585"/>
                  <a:pt x="121920" y="1463040"/>
                </a:cubicBezTo>
                <a:cubicBezTo>
                  <a:pt x="131942" y="1455882"/>
                  <a:pt x="138193" y="1444304"/>
                  <a:pt x="148046" y="1436915"/>
                </a:cubicBezTo>
                <a:cubicBezTo>
                  <a:pt x="161587" y="1426759"/>
                  <a:pt x="177235" y="1419760"/>
                  <a:pt x="191589" y="1410789"/>
                </a:cubicBezTo>
                <a:cubicBezTo>
                  <a:pt x="223276" y="1390984"/>
                  <a:pt x="227130" y="1385839"/>
                  <a:pt x="261257" y="1358537"/>
                </a:cubicBezTo>
                <a:cubicBezTo>
                  <a:pt x="279236" y="1304604"/>
                  <a:pt x="256182" y="1360781"/>
                  <a:pt x="304800" y="1297577"/>
                </a:cubicBezTo>
                <a:cubicBezTo>
                  <a:pt x="323944" y="1272689"/>
                  <a:pt x="339634" y="1245325"/>
                  <a:pt x="357051" y="1219200"/>
                </a:cubicBezTo>
                <a:cubicBezTo>
                  <a:pt x="362857" y="1210491"/>
                  <a:pt x="367068" y="1200476"/>
                  <a:pt x="374469" y="1193075"/>
                </a:cubicBezTo>
                <a:cubicBezTo>
                  <a:pt x="399222" y="1168321"/>
                  <a:pt x="392133" y="1177052"/>
                  <a:pt x="418011" y="1140823"/>
                </a:cubicBezTo>
                <a:cubicBezTo>
                  <a:pt x="424095" y="1132306"/>
                  <a:pt x="428617" y="1122644"/>
                  <a:pt x="435429" y="1114697"/>
                </a:cubicBezTo>
                <a:cubicBezTo>
                  <a:pt x="446116" y="1102229"/>
                  <a:pt x="460410" y="1093000"/>
                  <a:pt x="470263" y="1079863"/>
                </a:cubicBezTo>
                <a:cubicBezTo>
                  <a:pt x="559479" y="960909"/>
                  <a:pt x="406874" y="1134950"/>
                  <a:pt x="513806" y="1010195"/>
                </a:cubicBezTo>
                <a:cubicBezTo>
                  <a:pt x="521821" y="1000844"/>
                  <a:pt x="532047" y="993530"/>
                  <a:pt x="539931" y="984069"/>
                </a:cubicBezTo>
                <a:cubicBezTo>
                  <a:pt x="546632" y="976028"/>
                  <a:pt x="550347" y="965723"/>
                  <a:pt x="557349" y="957943"/>
                </a:cubicBezTo>
                <a:cubicBezTo>
                  <a:pt x="576573" y="936583"/>
                  <a:pt x="601067" y="919973"/>
                  <a:pt x="618309" y="896983"/>
                </a:cubicBezTo>
                <a:cubicBezTo>
                  <a:pt x="627017" y="885372"/>
                  <a:pt x="634671" y="872889"/>
                  <a:pt x="644434" y="862149"/>
                </a:cubicBezTo>
                <a:cubicBezTo>
                  <a:pt x="663764" y="840885"/>
                  <a:pt x="688152" y="824178"/>
                  <a:pt x="705394" y="801189"/>
                </a:cubicBezTo>
                <a:cubicBezTo>
                  <a:pt x="714103" y="789578"/>
                  <a:pt x="721257" y="776618"/>
                  <a:pt x="731520" y="766355"/>
                </a:cubicBezTo>
                <a:cubicBezTo>
                  <a:pt x="741783" y="756092"/>
                  <a:pt x="756091" y="750492"/>
                  <a:pt x="766354" y="740229"/>
                </a:cubicBezTo>
                <a:cubicBezTo>
                  <a:pt x="773755" y="732828"/>
                  <a:pt x="777687" y="722620"/>
                  <a:pt x="783771" y="714103"/>
                </a:cubicBezTo>
                <a:cubicBezTo>
                  <a:pt x="792207" y="702292"/>
                  <a:pt x="800339" y="690192"/>
                  <a:pt x="809897" y="679269"/>
                </a:cubicBezTo>
                <a:cubicBezTo>
                  <a:pt x="820710" y="666911"/>
                  <a:pt x="834044" y="656903"/>
                  <a:pt x="844731" y="644435"/>
                </a:cubicBezTo>
                <a:cubicBezTo>
                  <a:pt x="851543" y="636488"/>
                  <a:pt x="855448" y="626350"/>
                  <a:pt x="862149" y="618309"/>
                </a:cubicBezTo>
                <a:cubicBezTo>
                  <a:pt x="870033" y="608848"/>
                  <a:pt x="880713" y="601904"/>
                  <a:pt x="888274" y="592183"/>
                </a:cubicBezTo>
                <a:cubicBezTo>
                  <a:pt x="901126" y="575660"/>
                  <a:pt x="912339" y="557882"/>
                  <a:pt x="923109" y="539932"/>
                </a:cubicBezTo>
                <a:cubicBezTo>
                  <a:pt x="929788" y="528800"/>
                  <a:pt x="932556" y="515344"/>
                  <a:pt x="940526" y="505097"/>
                </a:cubicBezTo>
                <a:cubicBezTo>
                  <a:pt x="953128" y="488895"/>
                  <a:pt x="970810" y="477224"/>
                  <a:pt x="984069" y="461555"/>
                </a:cubicBezTo>
                <a:cubicBezTo>
                  <a:pt x="1002820" y="439395"/>
                  <a:pt x="1018903" y="415109"/>
                  <a:pt x="1036320" y="391886"/>
                </a:cubicBezTo>
                <a:cubicBezTo>
                  <a:pt x="1045029" y="380275"/>
                  <a:pt x="1052183" y="367315"/>
                  <a:pt x="1062446" y="357052"/>
                </a:cubicBezTo>
                <a:cubicBezTo>
                  <a:pt x="1071154" y="348343"/>
                  <a:pt x="1081413" y="340948"/>
                  <a:pt x="1088571" y="330926"/>
                </a:cubicBezTo>
                <a:cubicBezTo>
                  <a:pt x="1096117" y="320362"/>
                  <a:pt x="1099109" y="307101"/>
                  <a:pt x="1105989" y="296092"/>
                </a:cubicBezTo>
                <a:cubicBezTo>
                  <a:pt x="1113682" y="283784"/>
                  <a:pt x="1123406" y="272869"/>
                  <a:pt x="1132114" y="261257"/>
                </a:cubicBezTo>
                <a:cubicBezTo>
                  <a:pt x="1152223" y="180826"/>
                  <a:pt x="1163298" y="150660"/>
                  <a:pt x="1132114" y="34835"/>
                </a:cubicBezTo>
                <a:cubicBezTo>
                  <a:pt x="1126672" y="14622"/>
                  <a:pt x="1097280" y="11612"/>
                  <a:pt x="1079863" y="0"/>
                </a:cubicBezTo>
                <a:cubicBezTo>
                  <a:pt x="1073332" y="816"/>
                  <a:pt x="994537" y="7829"/>
                  <a:pt x="975360" y="17417"/>
                </a:cubicBezTo>
                <a:cubicBezTo>
                  <a:pt x="962378" y="23908"/>
                  <a:pt x="952834" y="35850"/>
                  <a:pt x="940526" y="43543"/>
                </a:cubicBezTo>
                <a:cubicBezTo>
                  <a:pt x="929517" y="50424"/>
                  <a:pt x="916963" y="54519"/>
                  <a:pt x="905691" y="60960"/>
                </a:cubicBezTo>
                <a:cubicBezTo>
                  <a:pt x="896604" y="66153"/>
                  <a:pt x="888274" y="72571"/>
                  <a:pt x="879566" y="78377"/>
                </a:cubicBezTo>
                <a:cubicBezTo>
                  <a:pt x="848904" y="124370"/>
                  <a:pt x="877724" y="87420"/>
                  <a:pt x="827314" y="130629"/>
                </a:cubicBezTo>
                <a:cubicBezTo>
                  <a:pt x="771734" y="178270"/>
                  <a:pt x="826764" y="134513"/>
                  <a:pt x="783771" y="182880"/>
                </a:cubicBezTo>
                <a:cubicBezTo>
                  <a:pt x="767407" y="201290"/>
                  <a:pt x="748937" y="217715"/>
                  <a:pt x="731520" y="235132"/>
                </a:cubicBezTo>
                <a:cubicBezTo>
                  <a:pt x="722811" y="243841"/>
                  <a:pt x="712783" y="251404"/>
                  <a:pt x="705394" y="261257"/>
                </a:cubicBezTo>
                <a:cubicBezTo>
                  <a:pt x="696686" y="272869"/>
                  <a:pt x="687705" y="284281"/>
                  <a:pt x="679269" y="296092"/>
                </a:cubicBezTo>
                <a:cubicBezTo>
                  <a:pt x="673186" y="304609"/>
                  <a:pt x="668662" y="314270"/>
                  <a:pt x="661851" y="322217"/>
                </a:cubicBezTo>
                <a:cubicBezTo>
                  <a:pt x="651164" y="334685"/>
                  <a:pt x="637275" y="344229"/>
                  <a:pt x="627017" y="357052"/>
                </a:cubicBezTo>
                <a:cubicBezTo>
                  <a:pt x="613941" y="373398"/>
                  <a:pt x="603794" y="391886"/>
                  <a:pt x="592183" y="409303"/>
                </a:cubicBezTo>
                <a:cubicBezTo>
                  <a:pt x="586377" y="418012"/>
                  <a:pt x="583475" y="429623"/>
                  <a:pt x="574766" y="435429"/>
                </a:cubicBezTo>
                <a:cubicBezTo>
                  <a:pt x="537178" y="460487"/>
                  <a:pt x="521862" y="468230"/>
                  <a:pt x="487680" y="513806"/>
                </a:cubicBezTo>
                <a:cubicBezTo>
                  <a:pt x="427036" y="594663"/>
                  <a:pt x="491952" y="503782"/>
                  <a:pt x="444137" y="583475"/>
                </a:cubicBezTo>
                <a:cubicBezTo>
                  <a:pt x="433367" y="601425"/>
                  <a:pt x="420914" y="618309"/>
                  <a:pt x="409303" y="635726"/>
                </a:cubicBezTo>
                <a:cubicBezTo>
                  <a:pt x="403497" y="644435"/>
                  <a:pt x="399287" y="654451"/>
                  <a:pt x="391886" y="661852"/>
                </a:cubicBezTo>
                <a:cubicBezTo>
                  <a:pt x="383177" y="670560"/>
                  <a:pt x="373775" y="678626"/>
                  <a:pt x="365760" y="687977"/>
                </a:cubicBezTo>
                <a:cubicBezTo>
                  <a:pt x="338097" y="720250"/>
                  <a:pt x="344266" y="718620"/>
                  <a:pt x="322217" y="748937"/>
                </a:cubicBezTo>
                <a:cubicBezTo>
                  <a:pt x="305143" y="772414"/>
                  <a:pt x="286068" y="794453"/>
                  <a:pt x="269966" y="818606"/>
                </a:cubicBezTo>
                <a:cubicBezTo>
                  <a:pt x="264160" y="827315"/>
                  <a:pt x="257230" y="835371"/>
                  <a:pt x="252549" y="844732"/>
                </a:cubicBezTo>
                <a:cubicBezTo>
                  <a:pt x="248444" y="852942"/>
                  <a:pt x="248563" y="862986"/>
                  <a:pt x="243840" y="870857"/>
                </a:cubicBezTo>
                <a:cubicBezTo>
                  <a:pt x="239616" y="877898"/>
                  <a:pt x="231349" y="881706"/>
                  <a:pt x="226423" y="888275"/>
                </a:cubicBezTo>
                <a:cubicBezTo>
                  <a:pt x="213864" y="905021"/>
                  <a:pt x="200951" y="921804"/>
                  <a:pt x="191589" y="940526"/>
                </a:cubicBezTo>
                <a:cubicBezTo>
                  <a:pt x="185783" y="952137"/>
                  <a:pt x="182392" y="965313"/>
                  <a:pt x="174171" y="975360"/>
                </a:cubicBezTo>
                <a:cubicBezTo>
                  <a:pt x="155974" y="997601"/>
                  <a:pt x="113211" y="1036320"/>
                  <a:pt x="113211" y="1036320"/>
                </a:cubicBezTo>
                <a:cubicBezTo>
                  <a:pt x="110308" y="1045029"/>
                  <a:pt x="108608" y="1054235"/>
                  <a:pt x="104503" y="1062446"/>
                </a:cubicBezTo>
                <a:cubicBezTo>
                  <a:pt x="91240" y="1088973"/>
                  <a:pt x="73679" y="1101979"/>
                  <a:pt x="52251" y="1123406"/>
                </a:cubicBezTo>
                <a:cubicBezTo>
                  <a:pt x="32296" y="1203229"/>
                  <a:pt x="48112" y="1173158"/>
                  <a:pt x="17417" y="1219200"/>
                </a:cubicBezTo>
                <a:cubicBezTo>
                  <a:pt x="1811" y="1328450"/>
                  <a:pt x="-3173" y="1330949"/>
                  <a:pt x="26126" y="1489166"/>
                </a:cubicBezTo>
                <a:cubicBezTo>
                  <a:pt x="28369" y="1501276"/>
                  <a:pt x="40931" y="1510441"/>
                  <a:pt x="52251" y="1515292"/>
                </a:cubicBezTo>
                <a:cubicBezTo>
                  <a:pt x="62924" y="1519866"/>
                  <a:pt x="75474" y="1515292"/>
                  <a:pt x="87086" y="151529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4263EF0-2CD3-40C5-B372-0528C5BA4260}"/>
              </a:ext>
            </a:extLst>
          </p:cNvPr>
          <p:cNvSpPr/>
          <p:nvPr/>
        </p:nvSpPr>
        <p:spPr>
          <a:xfrm>
            <a:off x="2359938" y="1480457"/>
            <a:ext cx="2551696" cy="3091543"/>
          </a:xfrm>
          <a:custGeom>
            <a:avLst/>
            <a:gdLst>
              <a:gd name="connsiteX0" fmla="*/ 85 w 2551696"/>
              <a:gd name="connsiteY0" fmla="*/ 52252 h 3091543"/>
              <a:gd name="connsiteX1" fmla="*/ 26211 w 2551696"/>
              <a:gd name="connsiteY1" fmla="*/ 95794 h 3091543"/>
              <a:gd name="connsiteX2" fmla="*/ 52336 w 2551696"/>
              <a:gd name="connsiteY2" fmla="*/ 121920 h 3091543"/>
              <a:gd name="connsiteX3" fmla="*/ 69753 w 2551696"/>
              <a:gd name="connsiteY3" fmla="*/ 156754 h 3091543"/>
              <a:gd name="connsiteX4" fmla="*/ 95879 w 2551696"/>
              <a:gd name="connsiteY4" fmla="*/ 182880 h 3091543"/>
              <a:gd name="connsiteX5" fmla="*/ 122005 w 2551696"/>
              <a:gd name="connsiteY5" fmla="*/ 243840 h 3091543"/>
              <a:gd name="connsiteX6" fmla="*/ 182965 w 2551696"/>
              <a:gd name="connsiteY6" fmla="*/ 330926 h 3091543"/>
              <a:gd name="connsiteX7" fmla="*/ 252633 w 2551696"/>
              <a:gd name="connsiteY7" fmla="*/ 400594 h 3091543"/>
              <a:gd name="connsiteX8" fmla="*/ 287468 w 2551696"/>
              <a:gd name="connsiteY8" fmla="*/ 461554 h 3091543"/>
              <a:gd name="connsiteX9" fmla="*/ 304885 w 2551696"/>
              <a:gd name="connsiteY9" fmla="*/ 487680 h 3091543"/>
              <a:gd name="connsiteX10" fmla="*/ 322302 w 2551696"/>
              <a:gd name="connsiteY10" fmla="*/ 522514 h 3091543"/>
              <a:gd name="connsiteX11" fmla="*/ 331011 w 2551696"/>
              <a:gd name="connsiteY11" fmla="*/ 548640 h 3091543"/>
              <a:gd name="connsiteX12" fmla="*/ 357136 w 2551696"/>
              <a:gd name="connsiteY12" fmla="*/ 574766 h 3091543"/>
              <a:gd name="connsiteX13" fmla="*/ 365845 w 2551696"/>
              <a:gd name="connsiteY13" fmla="*/ 600892 h 3091543"/>
              <a:gd name="connsiteX14" fmla="*/ 452931 w 2551696"/>
              <a:gd name="connsiteY14" fmla="*/ 687977 h 3091543"/>
              <a:gd name="connsiteX15" fmla="*/ 531308 w 2551696"/>
              <a:gd name="connsiteY15" fmla="*/ 766354 h 3091543"/>
              <a:gd name="connsiteX16" fmla="*/ 557433 w 2551696"/>
              <a:gd name="connsiteY16" fmla="*/ 792480 h 3091543"/>
              <a:gd name="connsiteX17" fmla="*/ 574851 w 2551696"/>
              <a:gd name="connsiteY17" fmla="*/ 818606 h 3091543"/>
              <a:gd name="connsiteX18" fmla="*/ 609685 w 2551696"/>
              <a:gd name="connsiteY18" fmla="*/ 844732 h 3091543"/>
              <a:gd name="connsiteX19" fmla="*/ 661936 w 2551696"/>
              <a:gd name="connsiteY19" fmla="*/ 896983 h 3091543"/>
              <a:gd name="connsiteX20" fmla="*/ 679353 w 2551696"/>
              <a:gd name="connsiteY20" fmla="*/ 931817 h 3091543"/>
              <a:gd name="connsiteX21" fmla="*/ 696771 w 2551696"/>
              <a:gd name="connsiteY21" fmla="*/ 957943 h 3091543"/>
              <a:gd name="connsiteX22" fmla="*/ 705479 w 2551696"/>
              <a:gd name="connsiteY22" fmla="*/ 984069 h 3091543"/>
              <a:gd name="connsiteX23" fmla="*/ 722896 w 2551696"/>
              <a:gd name="connsiteY23" fmla="*/ 1010194 h 3091543"/>
              <a:gd name="connsiteX24" fmla="*/ 740313 w 2551696"/>
              <a:gd name="connsiteY24" fmla="*/ 1045029 h 3091543"/>
              <a:gd name="connsiteX25" fmla="*/ 757731 w 2551696"/>
              <a:gd name="connsiteY25" fmla="*/ 1071154 h 3091543"/>
              <a:gd name="connsiteX26" fmla="*/ 775148 w 2551696"/>
              <a:gd name="connsiteY26" fmla="*/ 1105989 h 3091543"/>
              <a:gd name="connsiteX27" fmla="*/ 783856 w 2551696"/>
              <a:gd name="connsiteY27" fmla="*/ 1132114 h 3091543"/>
              <a:gd name="connsiteX28" fmla="*/ 827399 w 2551696"/>
              <a:gd name="connsiteY28" fmla="*/ 1193074 h 3091543"/>
              <a:gd name="connsiteX29" fmla="*/ 836108 w 2551696"/>
              <a:gd name="connsiteY29" fmla="*/ 1219200 h 3091543"/>
              <a:gd name="connsiteX30" fmla="*/ 853525 w 2551696"/>
              <a:gd name="connsiteY30" fmla="*/ 1254034 h 3091543"/>
              <a:gd name="connsiteX31" fmla="*/ 870942 w 2551696"/>
              <a:gd name="connsiteY31" fmla="*/ 1314994 h 3091543"/>
              <a:gd name="connsiteX32" fmla="*/ 905776 w 2551696"/>
              <a:gd name="connsiteY32" fmla="*/ 1367246 h 3091543"/>
              <a:gd name="connsiteX33" fmla="*/ 914485 w 2551696"/>
              <a:gd name="connsiteY33" fmla="*/ 1393372 h 3091543"/>
              <a:gd name="connsiteX34" fmla="*/ 1010279 w 2551696"/>
              <a:gd name="connsiteY34" fmla="*/ 1480457 h 3091543"/>
              <a:gd name="connsiteX35" fmla="*/ 1045113 w 2551696"/>
              <a:gd name="connsiteY35" fmla="*/ 1497874 h 3091543"/>
              <a:gd name="connsiteX36" fmla="*/ 1062531 w 2551696"/>
              <a:gd name="connsiteY36" fmla="*/ 1515292 h 3091543"/>
              <a:gd name="connsiteX37" fmla="*/ 1106073 w 2551696"/>
              <a:gd name="connsiteY37" fmla="*/ 1541417 h 3091543"/>
              <a:gd name="connsiteX38" fmla="*/ 1184451 w 2551696"/>
              <a:gd name="connsiteY38" fmla="*/ 1637212 h 3091543"/>
              <a:gd name="connsiteX39" fmla="*/ 1193159 w 2551696"/>
              <a:gd name="connsiteY39" fmla="*/ 1663337 h 3091543"/>
              <a:gd name="connsiteX40" fmla="*/ 1201868 w 2551696"/>
              <a:gd name="connsiteY40" fmla="*/ 1698172 h 3091543"/>
              <a:gd name="connsiteX41" fmla="*/ 1219285 w 2551696"/>
              <a:gd name="connsiteY41" fmla="*/ 1724297 h 3091543"/>
              <a:gd name="connsiteX42" fmla="*/ 1254119 w 2551696"/>
              <a:gd name="connsiteY42" fmla="*/ 1793966 h 3091543"/>
              <a:gd name="connsiteX43" fmla="*/ 1323788 w 2551696"/>
              <a:gd name="connsiteY43" fmla="*/ 1863634 h 3091543"/>
              <a:gd name="connsiteX44" fmla="*/ 1376039 w 2551696"/>
              <a:gd name="connsiteY44" fmla="*/ 1924594 h 3091543"/>
              <a:gd name="connsiteX45" fmla="*/ 1410873 w 2551696"/>
              <a:gd name="connsiteY45" fmla="*/ 1968137 h 3091543"/>
              <a:gd name="connsiteX46" fmla="*/ 1471833 w 2551696"/>
              <a:gd name="connsiteY46" fmla="*/ 2020389 h 3091543"/>
              <a:gd name="connsiteX47" fmla="*/ 1489251 w 2551696"/>
              <a:gd name="connsiteY47" fmla="*/ 2037806 h 3091543"/>
              <a:gd name="connsiteX48" fmla="*/ 1524085 w 2551696"/>
              <a:gd name="connsiteY48" fmla="*/ 2046514 h 3091543"/>
              <a:gd name="connsiteX49" fmla="*/ 1550211 w 2551696"/>
              <a:gd name="connsiteY49" fmla="*/ 2072640 h 3091543"/>
              <a:gd name="connsiteX50" fmla="*/ 1576336 w 2551696"/>
              <a:gd name="connsiteY50" fmla="*/ 2081349 h 3091543"/>
              <a:gd name="connsiteX51" fmla="*/ 1619879 w 2551696"/>
              <a:gd name="connsiteY51" fmla="*/ 2124892 h 3091543"/>
              <a:gd name="connsiteX52" fmla="*/ 1654713 w 2551696"/>
              <a:gd name="connsiteY52" fmla="*/ 2159726 h 3091543"/>
              <a:gd name="connsiteX53" fmla="*/ 1689548 w 2551696"/>
              <a:gd name="connsiteY53" fmla="*/ 2229394 h 3091543"/>
              <a:gd name="connsiteX54" fmla="*/ 1698256 w 2551696"/>
              <a:gd name="connsiteY54" fmla="*/ 2255520 h 3091543"/>
              <a:gd name="connsiteX55" fmla="*/ 1715673 w 2551696"/>
              <a:gd name="connsiteY55" fmla="*/ 2290354 h 3091543"/>
              <a:gd name="connsiteX56" fmla="*/ 1741799 w 2551696"/>
              <a:gd name="connsiteY56" fmla="*/ 2377440 h 3091543"/>
              <a:gd name="connsiteX57" fmla="*/ 1759216 w 2551696"/>
              <a:gd name="connsiteY57" fmla="*/ 2403566 h 3091543"/>
              <a:gd name="connsiteX58" fmla="*/ 1767925 w 2551696"/>
              <a:gd name="connsiteY58" fmla="*/ 2429692 h 3091543"/>
              <a:gd name="connsiteX59" fmla="*/ 1785342 w 2551696"/>
              <a:gd name="connsiteY59" fmla="*/ 2473234 h 3091543"/>
              <a:gd name="connsiteX60" fmla="*/ 1802759 w 2551696"/>
              <a:gd name="connsiteY60" fmla="*/ 2499360 h 3091543"/>
              <a:gd name="connsiteX61" fmla="*/ 1811468 w 2551696"/>
              <a:gd name="connsiteY61" fmla="*/ 2534194 h 3091543"/>
              <a:gd name="connsiteX62" fmla="*/ 1828885 w 2551696"/>
              <a:gd name="connsiteY62" fmla="*/ 2560320 h 3091543"/>
              <a:gd name="connsiteX63" fmla="*/ 1846302 w 2551696"/>
              <a:gd name="connsiteY63" fmla="*/ 2595154 h 3091543"/>
              <a:gd name="connsiteX64" fmla="*/ 1881136 w 2551696"/>
              <a:gd name="connsiteY64" fmla="*/ 2673532 h 3091543"/>
              <a:gd name="connsiteX65" fmla="*/ 1915971 w 2551696"/>
              <a:gd name="connsiteY65" fmla="*/ 2708366 h 3091543"/>
              <a:gd name="connsiteX66" fmla="*/ 1976931 w 2551696"/>
              <a:gd name="connsiteY66" fmla="*/ 2795452 h 3091543"/>
              <a:gd name="connsiteX67" fmla="*/ 2011765 w 2551696"/>
              <a:gd name="connsiteY67" fmla="*/ 2812869 h 3091543"/>
              <a:gd name="connsiteX68" fmla="*/ 2064016 w 2551696"/>
              <a:gd name="connsiteY68" fmla="*/ 2847703 h 3091543"/>
              <a:gd name="connsiteX69" fmla="*/ 2090142 w 2551696"/>
              <a:gd name="connsiteY69" fmla="*/ 2865120 h 3091543"/>
              <a:gd name="connsiteX70" fmla="*/ 2212062 w 2551696"/>
              <a:gd name="connsiteY70" fmla="*/ 2960914 h 3091543"/>
              <a:gd name="connsiteX71" fmla="*/ 2238188 w 2551696"/>
              <a:gd name="connsiteY71" fmla="*/ 2978332 h 3091543"/>
              <a:gd name="connsiteX72" fmla="*/ 2264313 w 2551696"/>
              <a:gd name="connsiteY72" fmla="*/ 3004457 h 3091543"/>
              <a:gd name="connsiteX73" fmla="*/ 2333982 w 2551696"/>
              <a:gd name="connsiteY73" fmla="*/ 3065417 h 3091543"/>
              <a:gd name="connsiteX74" fmla="*/ 2351399 w 2551696"/>
              <a:gd name="connsiteY74" fmla="*/ 3091543 h 3091543"/>
              <a:gd name="connsiteX75" fmla="*/ 2438485 w 2551696"/>
              <a:gd name="connsiteY75" fmla="*/ 3082834 h 3091543"/>
              <a:gd name="connsiteX76" fmla="*/ 2525571 w 2551696"/>
              <a:gd name="connsiteY76" fmla="*/ 2987040 h 3091543"/>
              <a:gd name="connsiteX77" fmla="*/ 2542988 w 2551696"/>
              <a:gd name="connsiteY77" fmla="*/ 2952206 h 3091543"/>
              <a:gd name="connsiteX78" fmla="*/ 2551696 w 2551696"/>
              <a:gd name="connsiteY78" fmla="*/ 2926080 h 3091543"/>
              <a:gd name="connsiteX79" fmla="*/ 2542988 w 2551696"/>
              <a:gd name="connsiteY79" fmla="*/ 2838994 h 3091543"/>
              <a:gd name="connsiteX80" fmla="*/ 2490736 w 2551696"/>
              <a:gd name="connsiteY80" fmla="*/ 2778034 h 3091543"/>
              <a:gd name="connsiteX81" fmla="*/ 2447193 w 2551696"/>
              <a:gd name="connsiteY81" fmla="*/ 2743200 h 3091543"/>
              <a:gd name="connsiteX82" fmla="*/ 2429776 w 2551696"/>
              <a:gd name="connsiteY82" fmla="*/ 2717074 h 3091543"/>
              <a:gd name="connsiteX83" fmla="*/ 2403651 w 2551696"/>
              <a:gd name="connsiteY83" fmla="*/ 2699657 h 3091543"/>
              <a:gd name="connsiteX84" fmla="*/ 2377525 w 2551696"/>
              <a:gd name="connsiteY84" fmla="*/ 2673532 h 3091543"/>
              <a:gd name="connsiteX85" fmla="*/ 2360108 w 2551696"/>
              <a:gd name="connsiteY85" fmla="*/ 2647406 h 3091543"/>
              <a:gd name="connsiteX86" fmla="*/ 2325273 w 2551696"/>
              <a:gd name="connsiteY86" fmla="*/ 2629989 h 3091543"/>
              <a:gd name="connsiteX87" fmla="*/ 2229479 w 2551696"/>
              <a:gd name="connsiteY87" fmla="*/ 2551612 h 3091543"/>
              <a:gd name="connsiteX88" fmla="*/ 2168519 w 2551696"/>
              <a:gd name="connsiteY88" fmla="*/ 2508069 h 3091543"/>
              <a:gd name="connsiteX89" fmla="*/ 2142393 w 2551696"/>
              <a:gd name="connsiteY89" fmla="*/ 2481943 h 3091543"/>
              <a:gd name="connsiteX90" fmla="*/ 2116268 w 2551696"/>
              <a:gd name="connsiteY90" fmla="*/ 2464526 h 3091543"/>
              <a:gd name="connsiteX91" fmla="*/ 2055308 w 2551696"/>
              <a:gd name="connsiteY91" fmla="*/ 2420983 h 3091543"/>
              <a:gd name="connsiteX92" fmla="*/ 2020473 w 2551696"/>
              <a:gd name="connsiteY92" fmla="*/ 2368732 h 3091543"/>
              <a:gd name="connsiteX93" fmla="*/ 1976931 w 2551696"/>
              <a:gd name="connsiteY93" fmla="*/ 2325189 h 3091543"/>
              <a:gd name="connsiteX94" fmla="*/ 1950805 w 2551696"/>
              <a:gd name="connsiteY94" fmla="*/ 2272937 h 3091543"/>
              <a:gd name="connsiteX95" fmla="*/ 1942096 w 2551696"/>
              <a:gd name="connsiteY95" fmla="*/ 2246812 h 3091543"/>
              <a:gd name="connsiteX96" fmla="*/ 1898553 w 2551696"/>
              <a:gd name="connsiteY96" fmla="*/ 2185852 h 3091543"/>
              <a:gd name="connsiteX97" fmla="*/ 1881136 w 2551696"/>
              <a:gd name="connsiteY97" fmla="*/ 2151017 h 3091543"/>
              <a:gd name="connsiteX98" fmla="*/ 1846302 w 2551696"/>
              <a:gd name="connsiteY98" fmla="*/ 2107474 h 3091543"/>
              <a:gd name="connsiteX99" fmla="*/ 1811468 w 2551696"/>
              <a:gd name="connsiteY99" fmla="*/ 2055223 h 3091543"/>
              <a:gd name="connsiteX100" fmla="*/ 1794051 w 2551696"/>
              <a:gd name="connsiteY100" fmla="*/ 2020389 h 3091543"/>
              <a:gd name="connsiteX101" fmla="*/ 1767925 w 2551696"/>
              <a:gd name="connsiteY101" fmla="*/ 2002972 h 3091543"/>
              <a:gd name="connsiteX102" fmla="*/ 1689548 w 2551696"/>
              <a:gd name="connsiteY102" fmla="*/ 1898469 h 3091543"/>
              <a:gd name="connsiteX103" fmla="*/ 1663422 w 2551696"/>
              <a:gd name="connsiteY103" fmla="*/ 1863634 h 3091543"/>
              <a:gd name="connsiteX104" fmla="*/ 1646005 w 2551696"/>
              <a:gd name="connsiteY104" fmla="*/ 1837509 h 3091543"/>
              <a:gd name="connsiteX105" fmla="*/ 1593753 w 2551696"/>
              <a:gd name="connsiteY105" fmla="*/ 1785257 h 3091543"/>
              <a:gd name="connsiteX106" fmla="*/ 1576336 w 2551696"/>
              <a:gd name="connsiteY106" fmla="*/ 1759132 h 3091543"/>
              <a:gd name="connsiteX107" fmla="*/ 1524085 w 2551696"/>
              <a:gd name="connsiteY107" fmla="*/ 1672046 h 3091543"/>
              <a:gd name="connsiteX108" fmla="*/ 1428291 w 2551696"/>
              <a:gd name="connsiteY108" fmla="*/ 1576252 h 3091543"/>
              <a:gd name="connsiteX109" fmla="*/ 1393456 w 2551696"/>
              <a:gd name="connsiteY109" fmla="*/ 1541417 h 3091543"/>
              <a:gd name="connsiteX110" fmla="*/ 1367331 w 2551696"/>
              <a:gd name="connsiteY110" fmla="*/ 1515292 h 3091543"/>
              <a:gd name="connsiteX111" fmla="*/ 1332496 w 2551696"/>
              <a:gd name="connsiteY111" fmla="*/ 1489166 h 3091543"/>
              <a:gd name="connsiteX112" fmla="*/ 1306371 w 2551696"/>
              <a:gd name="connsiteY112" fmla="*/ 1454332 h 3091543"/>
              <a:gd name="connsiteX113" fmla="*/ 1271536 w 2551696"/>
              <a:gd name="connsiteY113" fmla="*/ 1428206 h 3091543"/>
              <a:gd name="connsiteX114" fmla="*/ 1227993 w 2551696"/>
              <a:gd name="connsiteY114" fmla="*/ 1384663 h 3091543"/>
              <a:gd name="connsiteX115" fmla="*/ 1201868 w 2551696"/>
              <a:gd name="connsiteY115" fmla="*/ 1358537 h 3091543"/>
              <a:gd name="connsiteX116" fmla="*/ 1175742 w 2551696"/>
              <a:gd name="connsiteY116" fmla="*/ 1323703 h 3091543"/>
              <a:gd name="connsiteX117" fmla="*/ 1140908 w 2551696"/>
              <a:gd name="connsiteY117" fmla="*/ 1297577 h 3091543"/>
              <a:gd name="connsiteX118" fmla="*/ 1114782 w 2551696"/>
              <a:gd name="connsiteY118" fmla="*/ 1262743 h 3091543"/>
              <a:gd name="connsiteX119" fmla="*/ 1018988 w 2551696"/>
              <a:gd name="connsiteY119" fmla="*/ 1175657 h 3091543"/>
              <a:gd name="connsiteX120" fmla="*/ 1001571 w 2551696"/>
              <a:gd name="connsiteY120" fmla="*/ 1149532 h 3091543"/>
              <a:gd name="connsiteX121" fmla="*/ 975445 w 2551696"/>
              <a:gd name="connsiteY121" fmla="*/ 1105989 h 3091543"/>
              <a:gd name="connsiteX122" fmla="*/ 949319 w 2551696"/>
              <a:gd name="connsiteY122" fmla="*/ 1079863 h 3091543"/>
              <a:gd name="connsiteX123" fmla="*/ 923193 w 2551696"/>
              <a:gd name="connsiteY123" fmla="*/ 1018903 h 3091543"/>
              <a:gd name="connsiteX124" fmla="*/ 888359 w 2551696"/>
              <a:gd name="connsiteY124" fmla="*/ 957943 h 3091543"/>
              <a:gd name="connsiteX125" fmla="*/ 862233 w 2551696"/>
              <a:gd name="connsiteY125" fmla="*/ 896983 h 3091543"/>
              <a:gd name="connsiteX126" fmla="*/ 836108 w 2551696"/>
              <a:gd name="connsiteY126" fmla="*/ 862149 h 3091543"/>
              <a:gd name="connsiteX127" fmla="*/ 809982 w 2551696"/>
              <a:gd name="connsiteY127" fmla="*/ 801189 h 3091543"/>
              <a:gd name="connsiteX128" fmla="*/ 801273 w 2551696"/>
              <a:gd name="connsiteY128" fmla="*/ 766354 h 3091543"/>
              <a:gd name="connsiteX129" fmla="*/ 792565 w 2551696"/>
              <a:gd name="connsiteY129" fmla="*/ 740229 h 3091543"/>
              <a:gd name="connsiteX130" fmla="*/ 783856 w 2551696"/>
              <a:gd name="connsiteY130" fmla="*/ 687977 h 3091543"/>
              <a:gd name="connsiteX131" fmla="*/ 766439 w 2551696"/>
              <a:gd name="connsiteY131" fmla="*/ 635726 h 3091543"/>
              <a:gd name="connsiteX132" fmla="*/ 749022 w 2551696"/>
              <a:gd name="connsiteY132" fmla="*/ 557349 h 3091543"/>
              <a:gd name="connsiteX133" fmla="*/ 688062 w 2551696"/>
              <a:gd name="connsiteY133" fmla="*/ 496389 h 3091543"/>
              <a:gd name="connsiteX134" fmla="*/ 670645 w 2551696"/>
              <a:gd name="connsiteY134" fmla="*/ 470263 h 3091543"/>
              <a:gd name="connsiteX135" fmla="*/ 644519 w 2551696"/>
              <a:gd name="connsiteY135" fmla="*/ 452846 h 3091543"/>
              <a:gd name="connsiteX136" fmla="*/ 592268 w 2551696"/>
              <a:gd name="connsiteY136" fmla="*/ 400594 h 3091543"/>
              <a:gd name="connsiteX137" fmla="*/ 548725 w 2551696"/>
              <a:gd name="connsiteY137" fmla="*/ 357052 h 3091543"/>
              <a:gd name="connsiteX138" fmla="*/ 496473 w 2551696"/>
              <a:gd name="connsiteY138" fmla="*/ 278674 h 3091543"/>
              <a:gd name="connsiteX139" fmla="*/ 444222 w 2551696"/>
              <a:gd name="connsiteY139" fmla="*/ 226423 h 3091543"/>
              <a:gd name="connsiteX140" fmla="*/ 418096 w 2551696"/>
              <a:gd name="connsiteY140" fmla="*/ 200297 h 3091543"/>
              <a:gd name="connsiteX141" fmla="*/ 348428 w 2551696"/>
              <a:gd name="connsiteY141" fmla="*/ 130629 h 3091543"/>
              <a:gd name="connsiteX142" fmla="*/ 270051 w 2551696"/>
              <a:gd name="connsiteY142" fmla="*/ 87086 h 3091543"/>
              <a:gd name="connsiteX143" fmla="*/ 243925 w 2551696"/>
              <a:gd name="connsiteY143" fmla="*/ 69669 h 3091543"/>
              <a:gd name="connsiteX144" fmla="*/ 191673 w 2551696"/>
              <a:gd name="connsiteY144" fmla="*/ 26126 h 3091543"/>
              <a:gd name="connsiteX145" fmla="*/ 182965 w 2551696"/>
              <a:gd name="connsiteY145" fmla="*/ 0 h 3091543"/>
              <a:gd name="connsiteX146" fmla="*/ 34919 w 2551696"/>
              <a:gd name="connsiteY146" fmla="*/ 34834 h 3091543"/>
              <a:gd name="connsiteX147" fmla="*/ 85 w 2551696"/>
              <a:gd name="connsiteY147" fmla="*/ 52252 h 309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551696" h="3091543">
                <a:moveTo>
                  <a:pt x="85" y="52252"/>
                </a:moveTo>
                <a:cubicBezTo>
                  <a:pt x="-1366" y="62412"/>
                  <a:pt x="16055" y="82253"/>
                  <a:pt x="26211" y="95794"/>
                </a:cubicBezTo>
                <a:cubicBezTo>
                  <a:pt x="33600" y="105647"/>
                  <a:pt x="45178" y="111898"/>
                  <a:pt x="52336" y="121920"/>
                </a:cubicBezTo>
                <a:cubicBezTo>
                  <a:pt x="59881" y="132484"/>
                  <a:pt x="62207" y="146190"/>
                  <a:pt x="69753" y="156754"/>
                </a:cubicBezTo>
                <a:cubicBezTo>
                  <a:pt x="76911" y="166776"/>
                  <a:pt x="88721" y="172858"/>
                  <a:pt x="95879" y="182880"/>
                </a:cubicBezTo>
                <a:cubicBezTo>
                  <a:pt x="139476" y="243916"/>
                  <a:pt x="93581" y="192676"/>
                  <a:pt x="122005" y="243840"/>
                </a:cubicBezTo>
                <a:cubicBezTo>
                  <a:pt x="127675" y="254046"/>
                  <a:pt x="170083" y="316873"/>
                  <a:pt x="182965" y="330926"/>
                </a:cubicBezTo>
                <a:cubicBezTo>
                  <a:pt x="205157" y="355135"/>
                  <a:pt x="234415" y="373268"/>
                  <a:pt x="252633" y="400594"/>
                </a:cubicBezTo>
                <a:cubicBezTo>
                  <a:pt x="295062" y="464236"/>
                  <a:pt x="243280" y="384224"/>
                  <a:pt x="287468" y="461554"/>
                </a:cubicBezTo>
                <a:cubicBezTo>
                  <a:pt x="292661" y="470641"/>
                  <a:pt x="299692" y="478593"/>
                  <a:pt x="304885" y="487680"/>
                </a:cubicBezTo>
                <a:cubicBezTo>
                  <a:pt x="311326" y="498951"/>
                  <a:pt x="317188" y="510582"/>
                  <a:pt x="322302" y="522514"/>
                </a:cubicBezTo>
                <a:cubicBezTo>
                  <a:pt x="325918" y="530952"/>
                  <a:pt x="325919" y="541002"/>
                  <a:pt x="331011" y="548640"/>
                </a:cubicBezTo>
                <a:cubicBezTo>
                  <a:pt x="337842" y="558887"/>
                  <a:pt x="348428" y="566057"/>
                  <a:pt x="357136" y="574766"/>
                </a:cubicBezTo>
                <a:cubicBezTo>
                  <a:pt x="360039" y="583475"/>
                  <a:pt x="360209" y="593646"/>
                  <a:pt x="365845" y="600892"/>
                </a:cubicBezTo>
                <a:cubicBezTo>
                  <a:pt x="365853" y="600902"/>
                  <a:pt x="443249" y="678295"/>
                  <a:pt x="452931" y="687977"/>
                </a:cubicBezTo>
                <a:lnTo>
                  <a:pt x="531308" y="766354"/>
                </a:lnTo>
                <a:cubicBezTo>
                  <a:pt x="540017" y="775063"/>
                  <a:pt x="550601" y="782233"/>
                  <a:pt x="557433" y="792480"/>
                </a:cubicBezTo>
                <a:cubicBezTo>
                  <a:pt x="563239" y="801189"/>
                  <a:pt x="567450" y="811205"/>
                  <a:pt x="574851" y="818606"/>
                </a:cubicBezTo>
                <a:cubicBezTo>
                  <a:pt x="585114" y="828869"/>
                  <a:pt x="599422" y="834469"/>
                  <a:pt x="609685" y="844732"/>
                </a:cubicBezTo>
                <a:cubicBezTo>
                  <a:pt x="686090" y="921137"/>
                  <a:pt x="548092" y="811598"/>
                  <a:pt x="661936" y="896983"/>
                </a:cubicBezTo>
                <a:cubicBezTo>
                  <a:pt x="667742" y="908594"/>
                  <a:pt x="672912" y="920546"/>
                  <a:pt x="679353" y="931817"/>
                </a:cubicBezTo>
                <a:cubicBezTo>
                  <a:pt x="684546" y="940905"/>
                  <a:pt x="692090" y="948581"/>
                  <a:pt x="696771" y="957943"/>
                </a:cubicBezTo>
                <a:cubicBezTo>
                  <a:pt x="700876" y="966154"/>
                  <a:pt x="701374" y="975858"/>
                  <a:pt x="705479" y="984069"/>
                </a:cubicBezTo>
                <a:cubicBezTo>
                  <a:pt x="710160" y="993430"/>
                  <a:pt x="717703" y="1001107"/>
                  <a:pt x="722896" y="1010194"/>
                </a:cubicBezTo>
                <a:cubicBezTo>
                  <a:pt x="729337" y="1021466"/>
                  <a:pt x="733872" y="1033757"/>
                  <a:pt x="740313" y="1045029"/>
                </a:cubicBezTo>
                <a:cubicBezTo>
                  <a:pt x="745506" y="1054116"/>
                  <a:pt x="752538" y="1062067"/>
                  <a:pt x="757731" y="1071154"/>
                </a:cubicBezTo>
                <a:cubicBezTo>
                  <a:pt x="764172" y="1082426"/>
                  <a:pt x="770034" y="1094056"/>
                  <a:pt x="775148" y="1105989"/>
                </a:cubicBezTo>
                <a:cubicBezTo>
                  <a:pt x="778764" y="1114426"/>
                  <a:pt x="779751" y="1123904"/>
                  <a:pt x="783856" y="1132114"/>
                </a:cubicBezTo>
                <a:cubicBezTo>
                  <a:pt x="790224" y="1144851"/>
                  <a:pt x="821479" y="1185181"/>
                  <a:pt x="827399" y="1193074"/>
                </a:cubicBezTo>
                <a:cubicBezTo>
                  <a:pt x="830302" y="1201783"/>
                  <a:pt x="832492" y="1210762"/>
                  <a:pt x="836108" y="1219200"/>
                </a:cubicBezTo>
                <a:cubicBezTo>
                  <a:pt x="841222" y="1231132"/>
                  <a:pt x="848967" y="1241879"/>
                  <a:pt x="853525" y="1254034"/>
                </a:cubicBezTo>
                <a:cubicBezTo>
                  <a:pt x="858732" y="1267920"/>
                  <a:pt x="862840" y="1300411"/>
                  <a:pt x="870942" y="1314994"/>
                </a:cubicBezTo>
                <a:cubicBezTo>
                  <a:pt x="881108" y="1333293"/>
                  <a:pt x="899156" y="1347387"/>
                  <a:pt x="905776" y="1367246"/>
                </a:cubicBezTo>
                <a:cubicBezTo>
                  <a:pt x="908679" y="1375955"/>
                  <a:pt x="908750" y="1386204"/>
                  <a:pt x="914485" y="1393372"/>
                </a:cubicBezTo>
                <a:cubicBezTo>
                  <a:pt x="934323" y="1418170"/>
                  <a:pt x="978408" y="1460538"/>
                  <a:pt x="1010279" y="1480457"/>
                </a:cubicBezTo>
                <a:cubicBezTo>
                  <a:pt x="1021288" y="1487337"/>
                  <a:pt x="1034311" y="1490673"/>
                  <a:pt x="1045113" y="1497874"/>
                </a:cubicBezTo>
                <a:cubicBezTo>
                  <a:pt x="1051945" y="1502429"/>
                  <a:pt x="1055850" y="1510519"/>
                  <a:pt x="1062531" y="1515292"/>
                </a:cubicBezTo>
                <a:cubicBezTo>
                  <a:pt x="1076304" y="1525130"/>
                  <a:pt x="1091559" y="1532709"/>
                  <a:pt x="1106073" y="1541417"/>
                </a:cubicBezTo>
                <a:cubicBezTo>
                  <a:pt x="1165715" y="1620939"/>
                  <a:pt x="1137799" y="1590560"/>
                  <a:pt x="1184451" y="1637212"/>
                </a:cubicBezTo>
                <a:cubicBezTo>
                  <a:pt x="1187354" y="1645920"/>
                  <a:pt x="1190637" y="1654511"/>
                  <a:pt x="1193159" y="1663337"/>
                </a:cubicBezTo>
                <a:cubicBezTo>
                  <a:pt x="1196447" y="1674846"/>
                  <a:pt x="1197153" y="1687171"/>
                  <a:pt x="1201868" y="1698172"/>
                </a:cubicBezTo>
                <a:cubicBezTo>
                  <a:pt x="1205991" y="1707792"/>
                  <a:pt x="1214604" y="1714936"/>
                  <a:pt x="1219285" y="1724297"/>
                </a:cubicBezTo>
                <a:cubicBezTo>
                  <a:pt x="1235106" y="1755940"/>
                  <a:pt x="1231702" y="1769307"/>
                  <a:pt x="1254119" y="1793966"/>
                </a:cubicBezTo>
                <a:cubicBezTo>
                  <a:pt x="1276211" y="1818267"/>
                  <a:pt x="1323788" y="1863634"/>
                  <a:pt x="1323788" y="1863634"/>
                </a:cubicBezTo>
                <a:cubicBezTo>
                  <a:pt x="1357807" y="1931675"/>
                  <a:pt x="1319514" y="1868069"/>
                  <a:pt x="1376039" y="1924594"/>
                </a:cubicBezTo>
                <a:cubicBezTo>
                  <a:pt x="1389182" y="1937737"/>
                  <a:pt x="1398524" y="1954245"/>
                  <a:pt x="1410873" y="1968137"/>
                </a:cubicBezTo>
                <a:cubicBezTo>
                  <a:pt x="1462470" y="2026184"/>
                  <a:pt x="1426078" y="1983785"/>
                  <a:pt x="1471833" y="2020389"/>
                </a:cubicBezTo>
                <a:cubicBezTo>
                  <a:pt x="1478244" y="2025518"/>
                  <a:pt x="1481907" y="2034134"/>
                  <a:pt x="1489251" y="2037806"/>
                </a:cubicBezTo>
                <a:cubicBezTo>
                  <a:pt x="1499956" y="2043158"/>
                  <a:pt x="1512474" y="2043611"/>
                  <a:pt x="1524085" y="2046514"/>
                </a:cubicBezTo>
                <a:cubicBezTo>
                  <a:pt x="1532794" y="2055223"/>
                  <a:pt x="1539964" y="2065808"/>
                  <a:pt x="1550211" y="2072640"/>
                </a:cubicBezTo>
                <a:cubicBezTo>
                  <a:pt x="1557849" y="2077732"/>
                  <a:pt x="1568992" y="2075841"/>
                  <a:pt x="1576336" y="2081349"/>
                </a:cubicBezTo>
                <a:cubicBezTo>
                  <a:pt x="1592757" y="2093665"/>
                  <a:pt x="1605365" y="2110378"/>
                  <a:pt x="1619879" y="2124892"/>
                </a:cubicBezTo>
                <a:cubicBezTo>
                  <a:pt x="1631490" y="2136503"/>
                  <a:pt x="1647369" y="2145039"/>
                  <a:pt x="1654713" y="2159726"/>
                </a:cubicBezTo>
                <a:cubicBezTo>
                  <a:pt x="1666325" y="2182949"/>
                  <a:pt x="1681338" y="2204762"/>
                  <a:pt x="1689548" y="2229394"/>
                </a:cubicBezTo>
                <a:cubicBezTo>
                  <a:pt x="1692451" y="2238103"/>
                  <a:pt x="1694640" y="2247083"/>
                  <a:pt x="1698256" y="2255520"/>
                </a:cubicBezTo>
                <a:cubicBezTo>
                  <a:pt x="1703370" y="2267452"/>
                  <a:pt x="1711115" y="2278199"/>
                  <a:pt x="1715673" y="2290354"/>
                </a:cubicBezTo>
                <a:cubicBezTo>
                  <a:pt x="1746071" y="2371415"/>
                  <a:pt x="1694159" y="2270249"/>
                  <a:pt x="1741799" y="2377440"/>
                </a:cubicBezTo>
                <a:cubicBezTo>
                  <a:pt x="1746050" y="2387004"/>
                  <a:pt x="1754535" y="2394205"/>
                  <a:pt x="1759216" y="2403566"/>
                </a:cubicBezTo>
                <a:cubicBezTo>
                  <a:pt x="1763321" y="2411777"/>
                  <a:pt x="1764702" y="2421097"/>
                  <a:pt x="1767925" y="2429692"/>
                </a:cubicBezTo>
                <a:cubicBezTo>
                  <a:pt x="1773414" y="2444329"/>
                  <a:pt x="1778351" y="2459252"/>
                  <a:pt x="1785342" y="2473234"/>
                </a:cubicBezTo>
                <a:cubicBezTo>
                  <a:pt x="1790023" y="2482595"/>
                  <a:pt x="1796953" y="2490651"/>
                  <a:pt x="1802759" y="2499360"/>
                </a:cubicBezTo>
                <a:cubicBezTo>
                  <a:pt x="1805662" y="2510971"/>
                  <a:pt x="1806753" y="2523193"/>
                  <a:pt x="1811468" y="2534194"/>
                </a:cubicBezTo>
                <a:cubicBezTo>
                  <a:pt x="1815591" y="2543814"/>
                  <a:pt x="1823692" y="2551233"/>
                  <a:pt x="1828885" y="2560320"/>
                </a:cubicBezTo>
                <a:cubicBezTo>
                  <a:pt x="1835326" y="2571591"/>
                  <a:pt x="1841188" y="2583222"/>
                  <a:pt x="1846302" y="2595154"/>
                </a:cubicBezTo>
                <a:cubicBezTo>
                  <a:pt x="1863121" y="2634397"/>
                  <a:pt x="1846766" y="2624431"/>
                  <a:pt x="1881136" y="2673532"/>
                </a:cubicBezTo>
                <a:cubicBezTo>
                  <a:pt x="1890553" y="2686985"/>
                  <a:pt x="1904359" y="2696755"/>
                  <a:pt x="1915971" y="2708366"/>
                </a:cubicBezTo>
                <a:cubicBezTo>
                  <a:pt x="1935214" y="2746852"/>
                  <a:pt x="1939596" y="2762266"/>
                  <a:pt x="1976931" y="2795452"/>
                </a:cubicBezTo>
                <a:cubicBezTo>
                  <a:pt x="1986634" y="2804077"/>
                  <a:pt x="2000633" y="2806190"/>
                  <a:pt x="2011765" y="2812869"/>
                </a:cubicBezTo>
                <a:cubicBezTo>
                  <a:pt x="2029715" y="2823639"/>
                  <a:pt x="2046599" y="2836092"/>
                  <a:pt x="2064016" y="2847703"/>
                </a:cubicBezTo>
                <a:cubicBezTo>
                  <a:pt x="2072725" y="2853509"/>
                  <a:pt x="2082101" y="2858419"/>
                  <a:pt x="2090142" y="2865120"/>
                </a:cubicBezTo>
                <a:cubicBezTo>
                  <a:pt x="2130415" y="2898682"/>
                  <a:pt x="2168144" y="2931634"/>
                  <a:pt x="2212062" y="2960914"/>
                </a:cubicBezTo>
                <a:cubicBezTo>
                  <a:pt x="2220771" y="2966720"/>
                  <a:pt x="2230147" y="2971631"/>
                  <a:pt x="2238188" y="2978332"/>
                </a:cubicBezTo>
                <a:cubicBezTo>
                  <a:pt x="2247649" y="2986216"/>
                  <a:pt x="2255045" y="2996347"/>
                  <a:pt x="2264313" y="3004457"/>
                </a:cubicBezTo>
                <a:cubicBezTo>
                  <a:pt x="2293261" y="3029787"/>
                  <a:pt x="2310755" y="3037545"/>
                  <a:pt x="2333982" y="3065417"/>
                </a:cubicBezTo>
                <a:cubicBezTo>
                  <a:pt x="2340683" y="3073458"/>
                  <a:pt x="2345593" y="3082834"/>
                  <a:pt x="2351399" y="3091543"/>
                </a:cubicBezTo>
                <a:cubicBezTo>
                  <a:pt x="2380428" y="3088640"/>
                  <a:pt x="2412391" y="3095881"/>
                  <a:pt x="2438485" y="3082834"/>
                </a:cubicBezTo>
                <a:cubicBezTo>
                  <a:pt x="2462360" y="3070897"/>
                  <a:pt x="2506888" y="3019734"/>
                  <a:pt x="2525571" y="2987040"/>
                </a:cubicBezTo>
                <a:cubicBezTo>
                  <a:pt x="2532012" y="2975769"/>
                  <a:pt x="2537874" y="2964138"/>
                  <a:pt x="2542988" y="2952206"/>
                </a:cubicBezTo>
                <a:cubicBezTo>
                  <a:pt x="2546604" y="2943769"/>
                  <a:pt x="2548793" y="2934789"/>
                  <a:pt x="2551696" y="2926080"/>
                </a:cubicBezTo>
                <a:cubicBezTo>
                  <a:pt x="2548793" y="2897051"/>
                  <a:pt x="2550505" y="2867182"/>
                  <a:pt x="2542988" y="2838994"/>
                </a:cubicBezTo>
                <a:cubicBezTo>
                  <a:pt x="2531554" y="2796118"/>
                  <a:pt x="2518530" y="2798880"/>
                  <a:pt x="2490736" y="2778034"/>
                </a:cubicBezTo>
                <a:cubicBezTo>
                  <a:pt x="2475866" y="2766882"/>
                  <a:pt x="2460336" y="2756343"/>
                  <a:pt x="2447193" y="2743200"/>
                </a:cubicBezTo>
                <a:cubicBezTo>
                  <a:pt x="2439792" y="2735799"/>
                  <a:pt x="2437177" y="2724475"/>
                  <a:pt x="2429776" y="2717074"/>
                </a:cubicBezTo>
                <a:cubicBezTo>
                  <a:pt x="2422375" y="2709673"/>
                  <a:pt x="2411691" y="2706357"/>
                  <a:pt x="2403651" y="2699657"/>
                </a:cubicBezTo>
                <a:cubicBezTo>
                  <a:pt x="2394190" y="2691773"/>
                  <a:pt x="2385409" y="2682993"/>
                  <a:pt x="2377525" y="2673532"/>
                </a:cubicBezTo>
                <a:cubicBezTo>
                  <a:pt x="2370824" y="2665491"/>
                  <a:pt x="2368149" y="2654106"/>
                  <a:pt x="2360108" y="2647406"/>
                </a:cubicBezTo>
                <a:cubicBezTo>
                  <a:pt x="2350135" y="2639095"/>
                  <a:pt x="2336885" y="2635795"/>
                  <a:pt x="2325273" y="2629989"/>
                </a:cubicBezTo>
                <a:cubicBezTo>
                  <a:pt x="2255133" y="2559849"/>
                  <a:pt x="2290016" y="2581880"/>
                  <a:pt x="2229479" y="2551612"/>
                </a:cubicBezTo>
                <a:cubicBezTo>
                  <a:pt x="2185375" y="2507505"/>
                  <a:pt x="2249446" y="2568763"/>
                  <a:pt x="2168519" y="2508069"/>
                </a:cubicBezTo>
                <a:cubicBezTo>
                  <a:pt x="2158666" y="2500680"/>
                  <a:pt x="2151854" y="2489828"/>
                  <a:pt x="2142393" y="2481943"/>
                </a:cubicBezTo>
                <a:cubicBezTo>
                  <a:pt x="2134353" y="2475243"/>
                  <a:pt x="2124785" y="2470609"/>
                  <a:pt x="2116268" y="2464526"/>
                </a:cubicBezTo>
                <a:cubicBezTo>
                  <a:pt x="2040656" y="2410517"/>
                  <a:pt x="2116876" y="2462029"/>
                  <a:pt x="2055308" y="2420983"/>
                </a:cubicBezTo>
                <a:cubicBezTo>
                  <a:pt x="2043696" y="2403566"/>
                  <a:pt x="2035275" y="2383534"/>
                  <a:pt x="2020473" y="2368732"/>
                </a:cubicBezTo>
                <a:lnTo>
                  <a:pt x="1976931" y="2325189"/>
                </a:lnTo>
                <a:cubicBezTo>
                  <a:pt x="1955042" y="2259524"/>
                  <a:pt x="1984568" y="2340461"/>
                  <a:pt x="1950805" y="2272937"/>
                </a:cubicBezTo>
                <a:cubicBezTo>
                  <a:pt x="1946700" y="2264727"/>
                  <a:pt x="1946201" y="2255022"/>
                  <a:pt x="1942096" y="2246812"/>
                </a:cubicBezTo>
                <a:cubicBezTo>
                  <a:pt x="1932880" y="2228380"/>
                  <a:pt x="1908422" y="2201642"/>
                  <a:pt x="1898553" y="2185852"/>
                </a:cubicBezTo>
                <a:cubicBezTo>
                  <a:pt x="1891672" y="2174843"/>
                  <a:pt x="1888337" y="2161819"/>
                  <a:pt x="1881136" y="2151017"/>
                </a:cubicBezTo>
                <a:cubicBezTo>
                  <a:pt x="1870826" y="2135551"/>
                  <a:pt x="1857235" y="2122506"/>
                  <a:pt x="1846302" y="2107474"/>
                </a:cubicBezTo>
                <a:cubicBezTo>
                  <a:pt x="1833990" y="2090545"/>
                  <a:pt x="1820829" y="2073946"/>
                  <a:pt x="1811468" y="2055223"/>
                </a:cubicBezTo>
                <a:cubicBezTo>
                  <a:pt x="1805662" y="2043612"/>
                  <a:pt x="1802362" y="2030362"/>
                  <a:pt x="1794051" y="2020389"/>
                </a:cubicBezTo>
                <a:cubicBezTo>
                  <a:pt x="1787350" y="2012348"/>
                  <a:pt x="1776634" y="2008778"/>
                  <a:pt x="1767925" y="2002972"/>
                </a:cubicBezTo>
                <a:lnTo>
                  <a:pt x="1689548" y="1898469"/>
                </a:lnTo>
                <a:cubicBezTo>
                  <a:pt x="1680839" y="1886857"/>
                  <a:pt x="1671473" y="1875711"/>
                  <a:pt x="1663422" y="1863634"/>
                </a:cubicBezTo>
                <a:cubicBezTo>
                  <a:pt x="1657616" y="1854926"/>
                  <a:pt x="1652958" y="1845331"/>
                  <a:pt x="1646005" y="1837509"/>
                </a:cubicBezTo>
                <a:cubicBezTo>
                  <a:pt x="1629640" y="1819099"/>
                  <a:pt x="1607416" y="1805752"/>
                  <a:pt x="1593753" y="1785257"/>
                </a:cubicBezTo>
                <a:cubicBezTo>
                  <a:pt x="1587947" y="1776549"/>
                  <a:pt x="1581529" y="1768219"/>
                  <a:pt x="1576336" y="1759132"/>
                </a:cubicBezTo>
                <a:cubicBezTo>
                  <a:pt x="1558010" y="1727061"/>
                  <a:pt x="1552492" y="1700453"/>
                  <a:pt x="1524085" y="1672046"/>
                </a:cubicBezTo>
                <a:lnTo>
                  <a:pt x="1428291" y="1576252"/>
                </a:lnTo>
                <a:lnTo>
                  <a:pt x="1393456" y="1541417"/>
                </a:lnTo>
                <a:cubicBezTo>
                  <a:pt x="1384748" y="1532709"/>
                  <a:pt x="1377183" y="1522681"/>
                  <a:pt x="1367331" y="1515292"/>
                </a:cubicBezTo>
                <a:cubicBezTo>
                  <a:pt x="1355719" y="1506583"/>
                  <a:pt x="1342759" y="1499429"/>
                  <a:pt x="1332496" y="1489166"/>
                </a:cubicBezTo>
                <a:cubicBezTo>
                  <a:pt x="1322233" y="1478903"/>
                  <a:pt x="1316634" y="1464595"/>
                  <a:pt x="1306371" y="1454332"/>
                </a:cubicBezTo>
                <a:cubicBezTo>
                  <a:pt x="1296108" y="1444069"/>
                  <a:pt x="1282384" y="1437849"/>
                  <a:pt x="1271536" y="1428206"/>
                </a:cubicBezTo>
                <a:cubicBezTo>
                  <a:pt x="1256194" y="1414569"/>
                  <a:pt x="1242507" y="1399177"/>
                  <a:pt x="1227993" y="1384663"/>
                </a:cubicBezTo>
                <a:cubicBezTo>
                  <a:pt x="1219285" y="1375954"/>
                  <a:pt x="1209257" y="1368389"/>
                  <a:pt x="1201868" y="1358537"/>
                </a:cubicBezTo>
                <a:cubicBezTo>
                  <a:pt x="1193159" y="1346926"/>
                  <a:pt x="1186005" y="1333966"/>
                  <a:pt x="1175742" y="1323703"/>
                </a:cubicBezTo>
                <a:cubicBezTo>
                  <a:pt x="1165479" y="1313440"/>
                  <a:pt x="1151171" y="1307840"/>
                  <a:pt x="1140908" y="1297577"/>
                </a:cubicBezTo>
                <a:cubicBezTo>
                  <a:pt x="1130645" y="1287314"/>
                  <a:pt x="1125045" y="1273006"/>
                  <a:pt x="1114782" y="1262743"/>
                </a:cubicBezTo>
                <a:cubicBezTo>
                  <a:pt x="1064020" y="1211981"/>
                  <a:pt x="1076230" y="1261519"/>
                  <a:pt x="1018988" y="1175657"/>
                </a:cubicBezTo>
                <a:cubicBezTo>
                  <a:pt x="1013182" y="1166949"/>
                  <a:pt x="1007118" y="1158407"/>
                  <a:pt x="1001571" y="1149532"/>
                </a:cubicBezTo>
                <a:cubicBezTo>
                  <a:pt x="992600" y="1135178"/>
                  <a:pt x="985601" y="1119530"/>
                  <a:pt x="975445" y="1105989"/>
                </a:cubicBezTo>
                <a:cubicBezTo>
                  <a:pt x="968055" y="1096136"/>
                  <a:pt x="956477" y="1089885"/>
                  <a:pt x="949319" y="1079863"/>
                </a:cubicBezTo>
                <a:cubicBezTo>
                  <a:pt x="928690" y="1050983"/>
                  <a:pt x="935376" y="1047329"/>
                  <a:pt x="923193" y="1018903"/>
                </a:cubicBezTo>
                <a:cubicBezTo>
                  <a:pt x="909934" y="987966"/>
                  <a:pt x="905851" y="984181"/>
                  <a:pt x="888359" y="957943"/>
                </a:cubicBezTo>
                <a:cubicBezTo>
                  <a:pt x="879893" y="932542"/>
                  <a:pt x="877609" y="921585"/>
                  <a:pt x="862233" y="896983"/>
                </a:cubicBezTo>
                <a:cubicBezTo>
                  <a:pt x="854540" y="884675"/>
                  <a:pt x="843800" y="874457"/>
                  <a:pt x="836108" y="862149"/>
                </a:cubicBezTo>
                <a:cubicBezTo>
                  <a:pt x="823888" y="842596"/>
                  <a:pt x="816219" y="823019"/>
                  <a:pt x="809982" y="801189"/>
                </a:cubicBezTo>
                <a:cubicBezTo>
                  <a:pt x="806694" y="789681"/>
                  <a:pt x="804561" y="777863"/>
                  <a:pt x="801273" y="766354"/>
                </a:cubicBezTo>
                <a:cubicBezTo>
                  <a:pt x="798751" y="757528"/>
                  <a:pt x="794556" y="749190"/>
                  <a:pt x="792565" y="740229"/>
                </a:cubicBezTo>
                <a:cubicBezTo>
                  <a:pt x="788735" y="722992"/>
                  <a:pt x="788139" y="705107"/>
                  <a:pt x="783856" y="687977"/>
                </a:cubicBezTo>
                <a:cubicBezTo>
                  <a:pt x="779403" y="670166"/>
                  <a:pt x="766439" y="635726"/>
                  <a:pt x="766439" y="635726"/>
                </a:cubicBezTo>
                <a:cubicBezTo>
                  <a:pt x="766349" y="635187"/>
                  <a:pt x="758050" y="568634"/>
                  <a:pt x="749022" y="557349"/>
                </a:cubicBezTo>
                <a:cubicBezTo>
                  <a:pt x="731070" y="534909"/>
                  <a:pt x="704002" y="520300"/>
                  <a:pt x="688062" y="496389"/>
                </a:cubicBezTo>
                <a:cubicBezTo>
                  <a:pt x="682256" y="487680"/>
                  <a:pt x="678046" y="477664"/>
                  <a:pt x="670645" y="470263"/>
                </a:cubicBezTo>
                <a:cubicBezTo>
                  <a:pt x="663244" y="462862"/>
                  <a:pt x="652342" y="459800"/>
                  <a:pt x="644519" y="452846"/>
                </a:cubicBezTo>
                <a:cubicBezTo>
                  <a:pt x="626109" y="436482"/>
                  <a:pt x="609685" y="418011"/>
                  <a:pt x="592268" y="400594"/>
                </a:cubicBezTo>
                <a:lnTo>
                  <a:pt x="548725" y="357052"/>
                </a:lnTo>
                <a:cubicBezTo>
                  <a:pt x="527994" y="315588"/>
                  <a:pt x="532262" y="318041"/>
                  <a:pt x="496473" y="278674"/>
                </a:cubicBezTo>
                <a:cubicBezTo>
                  <a:pt x="479904" y="260448"/>
                  <a:pt x="461639" y="243840"/>
                  <a:pt x="444222" y="226423"/>
                </a:cubicBezTo>
                <a:cubicBezTo>
                  <a:pt x="435513" y="217714"/>
                  <a:pt x="425485" y="210150"/>
                  <a:pt x="418096" y="200297"/>
                </a:cubicBezTo>
                <a:cubicBezTo>
                  <a:pt x="384492" y="155490"/>
                  <a:pt x="398601" y="168258"/>
                  <a:pt x="348428" y="130629"/>
                </a:cubicBezTo>
                <a:cubicBezTo>
                  <a:pt x="314781" y="105394"/>
                  <a:pt x="315512" y="112342"/>
                  <a:pt x="270051" y="87086"/>
                </a:cubicBezTo>
                <a:cubicBezTo>
                  <a:pt x="260902" y="82003"/>
                  <a:pt x="252442" y="75753"/>
                  <a:pt x="243925" y="69669"/>
                </a:cubicBezTo>
                <a:cubicBezTo>
                  <a:pt x="207701" y="43794"/>
                  <a:pt x="216425" y="50877"/>
                  <a:pt x="191673" y="26126"/>
                </a:cubicBezTo>
                <a:cubicBezTo>
                  <a:pt x="188770" y="17417"/>
                  <a:pt x="192145" y="0"/>
                  <a:pt x="182965" y="0"/>
                </a:cubicBezTo>
                <a:cubicBezTo>
                  <a:pt x="136224" y="0"/>
                  <a:pt x="81888" y="19179"/>
                  <a:pt x="34919" y="34834"/>
                </a:cubicBezTo>
                <a:cubicBezTo>
                  <a:pt x="3392" y="55853"/>
                  <a:pt x="1536" y="42092"/>
                  <a:pt x="85" y="522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D6012AC-2BA2-495E-929F-6A01A998B1AB}"/>
              </a:ext>
            </a:extLst>
          </p:cNvPr>
          <p:cNvSpPr/>
          <p:nvPr/>
        </p:nvSpPr>
        <p:spPr>
          <a:xfrm>
            <a:off x="1846047" y="1550126"/>
            <a:ext cx="2926250" cy="3832493"/>
          </a:xfrm>
          <a:custGeom>
            <a:avLst/>
            <a:gdLst>
              <a:gd name="connsiteX0" fmla="*/ 2691119 w 2926250"/>
              <a:gd name="connsiteY0" fmla="*/ 3248297 h 3832493"/>
              <a:gd name="connsiteX1" fmla="*/ 2725953 w 2926250"/>
              <a:gd name="connsiteY1" fmla="*/ 3405051 h 3832493"/>
              <a:gd name="connsiteX2" fmla="*/ 2778204 w 2926250"/>
              <a:gd name="connsiteY2" fmla="*/ 3474720 h 3832493"/>
              <a:gd name="connsiteX3" fmla="*/ 2804330 w 2926250"/>
              <a:gd name="connsiteY3" fmla="*/ 3483428 h 3832493"/>
              <a:gd name="connsiteX4" fmla="*/ 2821747 w 2926250"/>
              <a:gd name="connsiteY4" fmla="*/ 3509554 h 3832493"/>
              <a:gd name="connsiteX5" fmla="*/ 2856582 w 2926250"/>
              <a:gd name="connsiteY5" fmla="*/ 3544388 h 3832493"/>
              <a:gd name="connsiteX6" fmla="*/ 2873999 w 2926250"/>
              <a:gd name="connsiteY6" fmla="*/ 3614057 h 3832493"/>
              <a:gd name="connsiteX7" fmla="*/ 2891416 w 2926250"/>
              <a:gd name="connsiteY7" fmla="*/ 3640183 h 3832493"/>
              <a:gd name="connsiteX8" fmla="*/ 2917542 w 2926250"/>
              <a:gd name="connsiteY8" fmla="*/ 3744685 h 3832493"/>
              <a:gd name="connsiteX9" fmla="*/ 2926250 w 2926250"/>
              <a:gd name="connsiteY9" fmla="*/ 3770811 h 3832493"/>
              <a:gd name="connsiteX10" fmla="*/ 2908833 w 2926250"/>
              <a:gd name="connsiteY10" fmla="*/ 3831771 h 3832493"/>
              <a:gd name="connsiteX11" fmla="*/ 2795622 w 2926250"/>
              <a:gd name="connsiteY11" fmla="*/ 3788228 h 3832493"/>
              <a:gd name="connsiteX12" fmla="*/ 2760787 w 2926250"/>
              <a:gd name="connsiteY12" fmla="*/ 3727268 h 3832493"/>
              <a:gd name="connsiteX13" fmla="*/ 2752079 w 2926250"/>
              <a:gd name="connsiteY13" fmla="*/ 3692434 h 3832493"/>
              <a:gd name="connsiteX14" fmla="*/ 2734662 w 2926250"/>
              <a:gd name="connsiteY14" fmla="*/ 3657600 h 3832493"/>
              <a:gd name="connsiteX15" fmla="*/ 2725953 w 2926250"/>
              <a:gd name="connsiteY15" fmla="*/ 3622765 h 3832493"/>
              <a:gd name="connsiteX16" fmla="*/ 2708536 w 2926250"/>
              <a:gd name="connsiteY16" fmla="*/ 3570514 h 3832493"/>
              <a:gd name="connsiteX17" fmla="*/ 2691119 w 2926250"/>
              <a:gd name="connsiteY17" fmla="*/ 3509554 h 3832493"/>
              <a:gd name="connsiteX18" fmla="*/ 2647576 w 2926250"/>
              <a:gd name="connsiteY18" fmla="*/ 3439885 h 3832493"/>
              <a:gd name="connsiteX19" fmla="*/ 2621450 w 2926250"/>
              <a:gd name="connsiteY19" fmla="*/ 3370217 h 3832493"/>
              <a:gd name="connsiteX20" fmla="*/ 2534364 w 2926250"/>
              <a:gd name="connsiteY20" fmla="*/ 3274423 h 3832493"/>
              <a:gd name="connsiteX21" fmla="*/ 2482113 w 2926250"/>
              <a:gd name="connsiteY21" fmla="*/ 3213463 h 3832493"/>
              <a:gd name="connsiteX22" fmla="*/ 2421153 w 2926250"/>
              <a:gd name="connsiteY22" fmla="*/ 3161211 h 3832493"/>
              <a:gd name="connsiteX23" fmla="*/ 2360193 w 2926250"/>
              <a:gd name="connsiteY23" fmla="*/ 3082834 h 3832493"/>
              <a:gd name="connsiteX24" fmla="*/ 2264399 w 2926250"/>
              <a:gd name="connsiteY24" fmla="*/ 2978331 h 3832493"/>
              <a:gd name="connsiteX25" fmla="*/ 2229564 w 2926250"/>
              <a:gd name="connsiteY25" fmla="*/ 2943497 h 3832493"/>
              <a:gd name="connsiteX26" fmla="*/ 2203439 w 2926250"/>
              <a:gd name="connsiteY26" fmla="*/ 2917371 h 3832493"/>
              <a:gd name="connsiteX27" fmla="*/ 2186022 w 2926250"/>
              <a:gd name="connsiteY27" fmla="*/ 2882537 h 3832493"/>
              <a:gd name="connsiteX28" fmla="*/ 2125062 w 2926250"/>
              <a:gd name="connsiteY28" fmla="*/ 2830285 h 3832493"/>
              <a:gd name="connsiteX29" fmla="*/ 2107644 w 2926250"/>
              <a:gd name="connsiteY29" fmla="*/ 2795451 h 3832493"/>
              <a:gd name="connsiteX30" fmla="*/ 2072810 w 2926250"/>
              <a:gd name="connsiteY30" fmla="*/ 2760617 h 3832493"/>
              <a:gd name="connsiteX31" fmla="*/ 2055393 w 2926250"/>
              <a:gd name="connsiteY31" fmla="*/ 2725783 h 3832493"/>
              <a:gd name="connsiteX32" fmla="*/ 2037976 w 2926250"/>
              <a:gd name="connsiteY32" fmla="*/ 2699657 h 3832493"/>
              <a:gd name="connsiteX33" fmla="*/ 2003142 w 2926250"/>
              <a:gd name="connsiteY33" fmla="*/ 2629988 h 3832493"/>
              <a:gd name="connsiteX34" fmla="*/ 1985724 w 2926250"/>
              <a:gd name="connsiteY34" fmla="*/ 2595154 h 3832493"/>
              <a:gd name="connsiteX35" fmla="*/ 1968307 w 2926250"/>
              <a:gd name="connsiteY35" fmla="*/ 2560320 h 3832493"/>
              <a:gd name="connsiteX36" fmla="*/ 1916056 w 2926250"/>
              <a:gd name="connsiteY36" fmla="*/ 2481943 h 3832493"/>
              <a:gd name="connsiteX37" fmla="*/ 1863804 w 2926250"/>
              <a:gd name="connsiteY37" fmla="*/ 2412274 h 3832493"/>
              <a:gd name="connsiteX38" fmla="*/ 1846387 w 2926250"/>
              <a:gd name="connsiteY38" fmla="*/ 2368731 h 3832493"/>
              <a:gd name="connsiteX39" fmla="*/ 1776719 w 2926250"/>
              <a:gd name="connsiteY39" fmla="*/ 2255520 h 3832493"/>
              <a:gd name="connsiteX40" fmla="*/ 1759302 w 2926250"/>
              <a:gd name="connsiteY40" fmla="*/ 2211977 h 3832493"/>
              <a:gd name="connsiteX41" fmla="*/ 1707050 w 2926250"/>
              <a:gd name="connsiteY41" fmla="*/ 2133600 h 3832493"/>
              <a:gd name="connsiteX42" fmla="*/ 1654799 w 2926250"/>
              <a:gd name="connsiteY42" fmla="*/ 2081348 h 3832493"/>
              <a:gd name="connsiteX43" fmla="*/ 1593839 w 2926250"/>
              <a:gd name="connsiteY43" fmla="*/ 2029097 h 3832493"/>
              <a:gd name="connsiteX44" fmla="*/ 1567713 w 2926250"/>
              <a:gd name="connsiteY44" fmla="*/ 2020388 h 3832493"/>
              <a:gd name="connsiteX45" fmla="*/ 1515462 w 2926250"/>
              <a:gd name="connsiteY45" fmla="*/ 1968137 h 3832493"/>
              <a:gd name="connsiteX46" fmla="*/ 1498044 w 2926250"/>
              <a:gd name="connsiteY46" fmla="*/ 1950720 h 3832493"/>
              <a:gd name="connsiteX47" fmla="*/ 1437084 w 2926250"/>
              <a:gd name="connsiteY47" fmla="*/ 1907177 h 3832493"/>
              <a:gd name="connsiteX48" fmla="*/ 1410959 w 2926250"/>
              <a:gd name="connsiteY48" fmla="*/ 1872343 h 3832493"/>
              <a:gd name="connsiteX49" fmla="*/ 1384833 w 2926250"/>
              <a:gd name="connsiteY49" fmla="*/ 1846217 h 3832493"/>
              <a:gd name="connsiteX50" fmla="*/ 1349999 w 2926250"/>
              <a:gd name="connsiteY50" fmla="*/ 1793965 h 3832493"/>
              <a:gd name="connsiteX51" fmla="*/ 1297747 w 2926250"/>
              <a:gd name="connsiteY51" fmla="*/ 1733005 h 3832493"/>
              <a:gd name="connsiteX52" fmla="*/ 1280330 w 2926250"/>
              <a:gd name="connsiteY52" fmla="*/ 1706880 h 3832493"/>
              <a:gd name="connsiteX53" fmla="*/ 1254204 w 2926250"/>
              <a:gd name="connsiteY53" fmla="*/ 1654628 h 3832493"/>
              <a:gd name="connsiteX54" fmla="*/ 1193244 w 2926250"/>
              <a:gd name="connsiteY54" fmla="*/ 1593668 h 3832493"/>
              <a:gd name="connsiteX55" fmla="*/ 1175827 w 2926250"/>
              <a:gd name="connsiteY55" fmla="*/ 1567543 h 3832493"/>
              <a:gd name="connsiteX56" fmla="*/ 1114867 w 2926250"/>
              <a:gd name="connsiteY56" fmla="*/ 1515291 h 3832493"/>
              <a:gd name="connsiteX57" fmla="*/ 1071324 w 2926250"/>
              <a:gd name="connsiteY57" fmla="*/ 1471748 h 3832493"/>
              <a:gd name="connsiteX58" fmla="*/ 1045199 w 2926250"/>
              <a:gd name="connsiteY58" fmla="*/ 1454331 h 3832493"/>
              <a:gd name="connsiteX59" fmla="*/ 1010364 w 2926250"/>
              <a:gd name="connsiteY59" fmla="*/ 1428205 h 3832493"/>
              <a:gd name="connsiteX60" fmla="*/ 966822 w 2926250"/>
              <a:gd name="connsiteY60" fmla="*/ 1384663 h 3832493"/>
              <a:gd name="connsiteX61" fmla="*/ 923279 w 2926250"/>
              <a:gd name="connsiteY61" fmla="*/ 1323703 h 3832493"/>
              <a:gd name="connsiteX62" fmla="*/ 905862 w 2926250"/>
              <a:gd name="connsiteY62" fmla="*/ 1306285 h 3832493"/>
              <a:gd name="connsiteX63" fmla="*/ 862319 w 2926250"/>
              <a:gd name="connsiteY63" fmla="*/ 1245325 h 3832493"/>
              <a:gd name="connsiteX64" fmla="*/ 836193 w 2926250"/>
              <a:gd name="connsiteY64" fmla="*/ 1219200 h 3832493"/>
              <a:gd name="connsiteX65" fmla="*/ 818776 w 2926250"/>
              <a:gd name="connsiteY65" fmla="*/ 1158240 h 3832493"/>
              <a:gd name="connsiteX66" fmla="*/ 783942 w 2926250"/>
              <a:gd name="connsiteY66" fmla="*/ 1123405 h 3832493"/>
              <a:gd name="connsiteX67" fmla="*/ 749107 w 2926250"/>
              <a:gd name="connsiteY67" fmla="*/ 1053737 h 3832493"/>
              <a:gd name="connsiteX68" fmla="*/ 731690 w 2926250"/>
              <a:gd name="connsiteY68" fmla="*/ 992777 h 3832493"/>
              <a:gd name="connsiteX69" fmla="*/ 714273 w 2926250"/>
              <a:gd name="connsiteY69" fmla="*/ 966651 h 3832493"/>
              <a:gd name="connsiteX70" fmla="*/ 688147 w 2926250"/>
              <a:gd name="connsiteY70" fmla="*/ 905691 h 3832493"/>
              <a:gd name="connsiteX71" fmla="*/ 679439 w 2926250"/>
              <a:gd name="connsiteY71" fmla="*/ 879565 h 3832493"/>
              <a:gd name="connsiteX72" fmla="*/ 662022 w 2926250"/>
              <a:gd name="connsiteY72" fmla="*/ 853440 h 3832493"/>
              <a:gd name="connsiteX73" fmla="*/ 653313 w 2926250"/>
              <a:gd name="connsiteY73" fmla="*/ 827314 h 3832493"/>
              <a:gd name="connsiteX74" fmla="*/ 557519 w 2926250"/>
              <a:gd name="connsiteY74" fmla="*/ 748937 h 3832493"/>
              <a:gd name="connsiteX75" fmla="*/ 513976 w 2926250"/>
              <a:gd name="connsiteY75" fmla="*/ 696685 h 3832493"/>
              <a:gd name="connsiteX76" fmla="*/ 496559 w 2926250"/>
              <a:gd name="connsiteY76" fmla="*/ 670560 h 3832493"/>
              <a:gd name="connsiteX77" fmla="*/ 444307 w 2926250"/>
              <a:gd name="connsiteY77" fmla="*/ 618308 h 3832493"/>
              <a:gd name="connsiteX78" fmla="*/ 409473 w 2926250"/>
              <a:gd name="connsiteY78" fmla="*/ 574765 h 3832493"/>
              <a:gd name="connsiteX79" fmla="*/ 383347 w 2926250"/>
              <a:gd name="connsiteY79" fmla="*/ 557348 h 3832493"/>
              <a:gd name="connsiteX80" fmla="*/ 331096 w 2926250"/>
              <a:gd name="connsiteY80" fmla="*/ 487680 h 3832493"/>
              <a:gd name="connsiteX81" fmla="*/ 287553 w 2926250"/>
              <a:gd name="connsiteY81" fmla="*/ 409303 h 3832493"/>
              <a:gd name="connsiteX82" fmla="*/ 270136 w 2926250"/>
              <a:gd name="connsiteY82" fmla="*/ 391885 h 3832493"/>
              <a:gd name="connsiteX83" fmla="*/ 261427 w 2926250"/>
              <a:gd name="connsiteY83" fmla="*/ 357051 h 3832493"/>
              <a:gd name="connsiteX84" fmla="*/ 244010 w 2926250"/>
              <a:gd name="connsiteY84" fmla="*/ 330925 h 3832493"/>
              <a:gd name="connsiteX85" fmla="*/ 174342 w 2926250"/>
              <a:gd name="connsiteY85" fmla="*/ 217714 h 3832493"/>
              <a:gd name="connsiteX86" fmla="*/ 148216 w 2926250"/>
              <a:gd name="connsiteY86" fmla="*/ 182880 h 3832493"/>
              <a:gd name="connsiteX87" fmla="*/ 113382 w 2926250"/>
              <a:gd name="connsiteY87" fmla="*/ 165463 h 3832493"/>
              <a:gd name="connsiteX88" fmla="*/ 69839 w 2926250"/>
              <a:gd name="connsiteY88" fmla="*/ 113211 h 3832493"/>
              <a:gd name="connsiteX89" fmla="*/ 17587 w 2926250"/>
              <a:gd name="connsiteY89" fmla="*/ 69668 h 3832493"/>
              <a:gd name="connsiteX90" fmla="*/ 170 w 2926250"/>
              <a:gd name="connsiteY90" fmla="*/ 34834 h 3832493"/>
              <a:gd name="connsiteX91" fmla="*/ 61130 w 2926250"/>
              <a:gd name="connsiteY91" fmla="*/ 0 h 3832493"/>
              <a:gd name="connsiteX92" fmla="*/ 130799 w 2926250"/>
              <a:gd name="connsiteY92" fmla="*/ 17417 h 3832493"/>
              <a:gd name="connsiteX93" fmla="*/ 165633 w 2926250"/>
              <a:gd name="connsiteY93" fmla="*/ 34834 h 3832493"/>
              <a:gd name="connsiteX94" fmla="*/ 191759 w 2926250"/>
              <a:gd name="connsiteY94" fmla="*/ 60960 h 3832493"/>
              <a:gd name="connsiteX95" fmla="*/ 296262 w 2926250"/>
              <a:gd name="connsiteY95" fmla="*/ 121920 h 3832493"/>
              <a:gd name="connsiteX96" fmla="*/ 339804 w 2926250"/>
              <a:gd name="connsiteY96" fmla="*/ 156754 h 3832493"/>
              <a:gd name="connsiteX97" fmla="*/ 374639 w 2926250"/>
              <a:gd name="connsiteY97" fmla="*/ 209005 h 3832493"/>
              <a:gd name="connsiteX98" fmla="*/ 392056 w 2926250"/>
              <a:gd name="connsiteY98" fmla="*/ 235131 h 3832493"/>
              <a:gd name="connsiteX99" fmla="*/ 444307 w 2926250"/>
              <a:gd name="connsiteY99" fmla="*/ 287383 h 3832493"/>
              <a:gd name="connsiteX100" fmla="*/ 487850 w 2926250"/>
              <a:gd name="connsiteY100" fmla="*/ 348343 h 3832493"/>
              <a:gd name="connsiteX101" fmla="*/ 540102 w 2926250"/>
              <a:gd name="connsiteY101" fmla="*/ 400594 h 3832493"/>
              <a:gd name="connsiteX102" fmla="*/ 566227 w 2926250"/>
              <a:gd name="connsiteY102" fmla="*/ 435428 h 3832493"/>
              <a:gd name="connsiteX103" fmla="*/ 618479 w 2926250"/>
              <a:gd name="connsiteY103" fmla="*/ 487680 h 3832493"/>
              <a:gd name="connsiteX104" fmla="*/ 635896 w 2926250"/>
              <a:gd name="connsiteY104" fmla="*/ 522514 h 3832493"/>
              <a:gd name="connsiteX105" fmla="*/ 688147 w 2926250"/>
              <a:gd name="connsiteY105" fmla="*/ 574765 h 3832493"/>
              <a:gd name="connsiteX106" fmla="*/ 705564 w 2926250"/>
              <a:gd name="connsiteY106" fmla="*/ 609600 h 3832493"/>
              <a:gd name="connsiteX107" fmla="*/ 757816 w 2926250"/>
              <a:gd name="connsiteY107" fmla="*/ 661851 h 3832493"/>
              <a:gd name="connsiteX108" fmla="*/ 783942 w 2926250"/>
              <a:gd name="connsiteY108" fmla="*/ 687977 h 3832493"/>
              <a:gd name="connsiteX109" fmla="*/ 844902 w 2926250"/>
              <a:gd name="connsiteY109" fmla="*/ 757645 h 3832493"/>
              <a:gd name="connsiteX110" fmla="*/ 879736 w 2926250"/>
              <a:gd name="connsiteY110" fmla="*/ 827314 h 3832493"/>
              <a:gd name="connsiteX111" fmla="*/ 888444 w 2926250"/>
              <a:gd name="connsiteY111" fmla="*/ 853440 h 3832493"/>
              <a:gd name="connsiteX112" fmla="*/ 914570 w 2926250"/>
              <a:gd name="connsiteY112" fmla="*/ 888274 h 3832493"/>
              <a:gd name="connsiteX113" fmla="*/ 931987 w 2926250"/>
              <a:gd name="connsiteY113" fmla="*/ 949234 h 3832493"/>
              <a:gd name="connsiteX114" fmla="*/ 949404 w 2926250"/>
              <a:gd name="connsiteY114" fmla="*/ 975360 h 3832493"/>
              <a:gd name="connsiteX115" fmla="*/ 975530 w 2926250"/>
              <a:gd name="connsiteY115" fmla="*/ 1036320 h 3832493"/>
              <a:gd name="connsiteX116" fmla="*/ 984239 w 2926250"/>
              <a:gd name="connsiteY116" fmla="*/ 1071154 h 3832493"/>
              <a:gd name="connsiteX117" fmla="*/ 1019073 w 2926250"/>
              <a:gd name="connsiteY117" fmla="*/ 1123405 h 3832493"/>
              <a:gd name="connsiteX118" fmla="*/ 1062616 w 2926250"/>
              <a:gd name="connsiteY118" fmla="*/ 1184365 h 3832493"/>
              <a:gd name="connsiteX119" fmla="*/ 1097450 w 2926250"/>
              <a:gd name="connsiteY119" fmla="*/ 1262743 h 3832493"/>
              <a:gd name="connsiteX120" fmla="*/ 1106159 w 2926250"/>
              <a:gd name="connsiteY120" fmla="*/ 1288868 h 3832493"/>
              <a:gd name="connsiteX121" fmla="*/ 1140993 w 2926250"/>
              <a:gd name="connsiteY121" fmla="*/ 1341120 h 3832493"/>
              <a:gd name="connsiteX122" fmla="*/ 1167119 w 2926250"/>
              <a:gd name="connsiteY122" fmla="*/ 1402080 h 3832493"/>
              <a:gd name="connsiteX123" fmla="*/ 1175827 w 2926250"/>
              <a:gd name="connsiteY123" fmla="*/ 1428205 h 3832493"/>
              <a:gd name="connsiteX124" fmla="*/ 1201953 w 2926250"/>
              <a:gd name="connsiteY124" fmla="*/ 1471748 h 3832493"/>
              <a:gd name="connsiteX125" fmla="*/ 1245496 w 2926250"/>
              <a:gd name="connsiteY125" fmla="*/ 1532708 h 3832493"/>
              <a:gd name="connsiteX126" fmla="*/ 1271622 w 2926250"/>
              <a:gd name="connsiteY126" fmla="*/ 1576251 h 3832493"/>
              <a:gd name="connsiteX127" fmla="*/ 1289039 w 2926250"/>
              <a:gd name="connsiteY127" fmla="*/ 1611085 h 3832493"/>
              <a:gd name="connsiteX128" fmla="*/ 1306456 w 2926250"/>
              <a:gd name="connsiteY128" fmla="*/ 1628503 h 3832493"/>
              <a:gd name="connsiteX129" fmla="*/ 1358707 w 2926250"/>
              <a:gd name="connsiteY129" fmla="*/ 1689463 h 3832493"/>
              <a:gd name="connsiteX130" fmla="*/ 1384833 w 2926250"/>
              <a:gd name="connsiteY130" fmla="*/ 1698171 h 3832493"/>
              <a:gd name="connsiteX131" fmla="*/ 1419667 w 2926250"/>
              <a:gd name="connsiteY131" fmla="*/ 1715588 h 3832493"/>
              <a:gd name="connsiteX132" fmla="*/ 1489336 w 2926250"/>
              <a:gd name="connsiteY132" fmla="*/ 1793965 h 3832493"/>
              <a:gd name="connsiteX133" fmla="*/ 1541587 w 2926250"/>
              <a:gd name="connsiteY133" fmla="*/ 1828800 h 3832493"/>
              <a:gd name="connsiteX134" fmla="*/ 1559004 w 2926250"/>
              <a:gd name="connsiteY134" fmla="*/ 1854925 h 3832493"/>
              <a:gd name="connsiteX135" fmla="*/ 1646090 w 2926250"/>
              <a:gd name="connsiteY135" fmla="*/ 1915885 h 3832493"/>
              <a:gd name="connsiteX136" fmla="*/ 1750593 w 2926250"/>
              <a:gd name="connsiteY136" fmla="*/ 2046514 h 3832493"/>
              <a:gd name="connsiteX137" fmla="*/ 1794136 w 2926250"/>
              <a:gd name="connsiteY137" fmla="*/ 2107474 h 3832493"/>
              <a:gd name="connsiteX138" fmla="*/ 1846387 w 2926250"/>
              <a:gd name="connsiteY138" fmla="*/ 2185851 h 3832493"/>
              <a:gd name="connsiteX139" fmla="*/ 1872513 w 2926250"/>
              <a:gd name="connsiteY139" fmla="*/ 2220685 h 3832493"/>
              <a:gd name="connsiteX140" fmla="*/ 1889930 w 2926250"/>
              <a:gd name="connsiteY140" fmla="*/ 2246811 h 3832493"/>
              <a:gd name="connsiteX141" fmla="*/ 1916056 w 2926250"/>
              <a:gd name="connsiteY141" fmla="*/ 2264228 h 3832493"/>
              <a:gd name="connsiteX142" fmla="*/ 1977016 w 2926250"/>
              <a:gd name="connsiteY142" fmla="*/ 2333897 h 3832493"/>
              <a:gd name="connsiteX143" fmla="*/ 2055393 w 2926250"/>
              <a:gd name="connsiteY143" fmla="*/ 2429691 h 3832493"/>
              <a:gd name="connsiteX144" fmla="*/ 2081519 w 2926250"/>
              <a:gd name="connsiteY144" fmla="*/ 2464525 h 3832493"/>
              <a:gd name="connsiteX145" fmla="*/ 2116353 w 2926250"/>
              <a:gd name="connsiteY145" fmla="*/ 2516777 h 3832493"/>
              <a:gd name="connsiteX146" fmla="*/ 2133770 w 2926250"/>
              <a:gd name="connsiteY146" fmla="*/ 2542903 h 3832493"/>
              <a:gd name="connsiteX147" fmla="*/ 2159896 w 2926250"/>
              <a:gd name="connsiteY147" fmla="*/ 2577737 h 3832493"/>
              <a:gd name="connsiteX148" fmla="*/ 2168604 w 2926250"/>
              <a:gd name="connsiteY148" fmla="*/ 2612571 h 3832493"/>
              <a:gd name="connsiteX149" fmla="*/ 2186022 w 2926250"/>
              <a:gd name="connsiteY149" fmla="*/ 2629988 h 3832493"/>
              <a:gd name="connsiteX150" fmla="*/ 2220856 w 2926250"/>
              <a:gd name="connsiteY150" fmla="*/ 2682240 h 3832493"/>
              <a:gd name="connsiteX151" fmla="*/ 2264399 w 2926250"/>
              <a:gd name="connsiteY151" fmla="*/ 2743200 h 3832493"/>
              <a:gd name="connsiteX152" fmla="*/ 2273107 w 2926250"/>
              <a:gd name="connsiteY152" fmla="*/ 2769325 h 3832493"/>
              <a:gd name="connsiteX153" fmla="*/ 2307942 w 2926250"/>
              <a:gd name="connsiteY153" fmla="*/ 2838994 h 3832493"/>
              <a:gd name="connsiteX154" fmla="*/ 2351484 w 2926250"/>
              <a:gd name="connsiteY154" fmla="*/ 2934788 h 3832493"/>
              <a:gd name="connsiteX155" fmla="*/ 2421153 w 2926250"/>
              <a:gd name="connsiteY155" fmla="*/ 3039291 h 3832493"/>
              <a:gd name="connsiteX156" fmla="*/ 2508239 w 2926250"/>
              <a:gd name="connsiteY156" fmla="*/ 3135085 h 3832493"/>
              <a:gd name="connsiteX157" fmla="*/ 2534364 w 2926250"/>
              <a:gd name="connsiteY157" fmla="*/ 3161211 h 3832493"/>
              <a:gd name="connsiteX158" fmla="*/ 2551782 w 2926250"/>
              <a:gd name="connsiteY158" fmla="*/ 3178628 h 3832493"/>
              <a:gd name="connsiteX159" fmla="*/ 2621450 w 2926250"/>
              <a:gd name="connsiteY159" fmla="*/ 3230880 h 3832493"/>
              <a:gd name="connsiteX160" fmla="*/ 2691119 w 2926250"/>
              <a:gd name="connsiteY160" fmla="*/ 3283131 h 3832493"/>
              <a:gd name="connsiteX161" fmla="*/ 2725953 w 2926250"/>
              <a:gd name="connsiteY161" fmla="*/ 3309257 h 3832493"/>
              <a:gd name="connsiteX162" fmla="*/ 2752079 w 2926250"/>
              <a:gd name="connsiteY162" fmla="*/ 3335383 h 383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2926250" h="3832493">
                <a:moveTo>
                  <a:pt x="2691119" y="3248297"/>
                </a:moveTo>
                <a:cubicBezTo>
                  <a:pt x="2691503" y="3250216"/>
                  <a:pt x="2718925" y="3394509"/>
                  <a:pt x="2725953" y="3405051"/>
                </a:cubicBezTo>
                <a:cubicBezTo>
                  <a:pt x="2739443" y="3425287"/>
                  <a:pt x="2762115" y="3460929"/>
                  <a:pt x="2778204" y="3474720"/>
                </a:cubicBezTo>
                <a:cubicBezTo>
                  <a:pt x="2785174" y="3480694"/>
                  <a:pt x="2795621" y="3480525"/>
                  <a:pt x="2804330" y="3483428"/>
                </a:cubicBezTo>
                <a:cubicBezTo>
                  <a:pt x="2810136" y="3492137"/>
                  <a:pt x="2814935" y="3501607"/>
                  <a:pt x="2821747" y="3509554"/>
                </a:cubicBezTo>
                <a:cubicBezTo>
                  <a:pt x="2832434" y="3522022"/>
                  <a:pt x="2847037" y="3531026"/>
                  <a:pt x="2856582" y="3544388"/>
                </a:cubicBezTo>
                <a:cubicBezTo>
                  <a:pt x="2865061" y="3556259"/>
                  <a:pt x="2871405" y="3607141"/>
                  <a:pt x="2873999" y="3614057"/>
                </a:cubicBezTo>
                <a:cubicBezTo>
                  <a:pt x="2877674" y="3623857"/>
                  <a:pt x="2885610" y="3631474"/>
                  <a:pt x="2891416" y="3640183"/>
                </a:cubicBezTo>
                <a:cubicBezTo>
                  <a:pt x="2903143" y="3710549"/>
                  <a:pt x="2894539" y="3675677"/>
                  <a:pt x="2917542" y="3744685"/>
                </a:cubicBezTo>
                <a:lnTo>
                  <a:pt x="2926250" y="3770811"/>
                </a:lnTo>
                <a:cubicBezTo>
                  <a:pt x="2920444" y="3791131"/>
                  <a:pt x="2928694" y="3824549"/>
                  <a:pt x="2908833" y="3831771"/>
                </a:cubicBezTo>
                <a:cubicBezTo>
                  <a:pt x="2891331" y="3838135"/>
                  <a:pt x="2820585" y="3800710"/>
                  <a:pt x="2795622" y="3788228"/>
                </a:cubicBezTo>
                <a:cubicBezTo>
                  <a:pt x="2768982" y="3708313"/>
                  <a:pt x="2813516" y="3832727"/>
                  <a:pt x="2760787" y="3727268"/>
                </a:cubicBezTo>
                <a:cubicBezTo>
                  <a:pt x="2755435" y="3716563"/>
                  <a:pt x="2756281" y="3703641"/>
                  <a:pt x="2752079" y="3692434"/>
                </a:cubicBezTo>
                <a:cubicBezTo>
                  <a:pt x="2747521" y="3680279"/>
                  <a:pt x="2739220" y="3669755"/>
                  <a:pt x="2734662" y="3657600"/>
                </a:cubicBezTo>
                <a:cubicBezTo>
                  <a:pt x="2730459" y="3646393"/>
                  <a:pt x="2729392" y="3634229"/>
                  <a:pt x="2725953" y="3622765"/>
                </a:cubicBezTo>
                <a:cubicBezTo>
                  <a:pt x="2720678" y="3605180"/>
                  <a:pt x="2713812" y="3588099"/>
                  <a:pt x="2708536" y="3570514"/>
                </a:cubicBezTo>
                <a:cubicBezTo>
                  <a:pt x="2701174" y="3545974"/>
                  <a:pt x="2700871" y="3532309"/>
                  <a:pt x="2691119" y="3509554"/>
                </a:cubicBezTo>
                <a:cubicBezTo>
                  <a:pt x="2667050" y="3453392"/>
                  <a:pt x="2681671" y="3494437"/>
                  <a:pt x="2647576" y="3439885"/>
                </a:cubicBezTo>
                <a:cubicBezTo>
                  <a:pt x="2583267" y="3336991"/>
                  <a:pt x="2671605" y="3470524"/>
                  <a:pt x="2621450" y="3370217"/>
                </a:cubicBezTo>
                <a:cubicBezTo>
                  <a:pt x="2603463" y="3334243"/>
                  <a:pt x="2555336" y="3302386"/>
                  <a:pt x="2534364" y="3274423"/>
                </a:cubicBezTo>
                <a:cubicBezTo>
                  <a:pt x="2513711" y="3246884"/>
                  <a:pt x="2507590" y="3235300"/>
                  <a:pt x="2482113" y="3213463"/>
                </a:cubicBezTo>
                <a:cubicBezTo>
                  <a:pt x="2403920" y="3146441"/>
                  <a:pt x="2485974" y="3226032"/>
                  <a:pt x="2421153" y="3161211"/>
                </a:cubicBezTo>
                <a:cubicBezTo>
                  <a:pt x="2400276" y="3098583"/>
                  <a:pt x="2430683" y="3176819"/>
                  <a:pt x="2360193" y="3082834"/>
                </a:cubicBezTo>
                <a:cubicBezTo>
                  <a:pt x="2314363" y="3021729"/>
                  <a:pt x="2344327" y="3058259"/>
                  <a:pt x="2264399" y="2978331"/>
                </a:cubicBezTo>
                <a:lnTo>
                  <a:pt x="2229564" y="2943497"/>
                </a:lnTo>
                <a:cubicBezTo>
                  <a:pt x="2220855" y="2934788"/>
                  <a:pt x="2208947" y="2928386"/>
                  <a:pt x="2203439" y="2917371"/>
                </a:cubicBezTo>
                <a:cubicBezTo>
                  <a:pt x="2197633" y="2905760"/>
                  <a:pt x="2194471" y="2892394"/>
                  <a:pt x="2186022" y="2882537"/>
                </a:cubicBezTo>
                <a:cubicBezTo>
                  <a:pt x="2135046" y="2823065"/>
                  <a:pt x="2166786" y="2888699"/>
                  <a:pt x="2125062" y="2830285"/>
                </a:cubicBezTo>
                <a:cubicBezTo>
                  <a:pt x="2117516" y="2819721"/>
                  <a:pt x="2115433" y="2805837"/>
                  <a:pt x="2107644" y="2795451"/>
                </a:cubicBezTo>
                <a:cubicBezTo>
                  <a:pt x="2097791" y="2782314"/>
                  <a:pt x="2082663" y="2773754"/>
                  <a:pt x="2072810" y="2760617"/>
                </a:cubicBezTo>
                <a:cubicBezTo>
                  <a:pt x="2065021" y="2750232"/>
                  <a:pt x="2061834" y="2737054"/>
                  <a:pt x="2055393" y="2725783"/>
                </a:cubicBezTo>
                <a:cubicBezTo>
                  <a:pt x="2050200" y="2716696"/>
                  <a:pt x="2042988" y="2708845"/>
                  <a:pt x="2037976" y="2699657"/>
                </a:cubicBezTo>
                <a:cubicBezTo>
                  <a:pt x="2025543" y="2676863"/>
                  <a:pt x="2014754" y="2653211"/>
                  <a:pt x="2003142" y="2629988"/>
                </a:cubicBezTo>
                <a:lnTo>
                  <a:pt x="1985724" y="2595154"/>
                </a:lnTo>
                <a:cubicBezTo>
                  <a:pt x="1979918" y="2583543"/>
                  <a:pt x="1976096" y="2570706"/>
                  <a:pt x="1968307" y="2560320"/>
                </a:cubicBezTo>
                <a:cubicBezTo>
                  <a:pt x="1874377" y="2435073"/>
                  <a:pt x="2016880" y="2627575"/>
                  <a:pt x="1916056" y="2481943"/>
                </a:cubicBezTo>
                <a:cubicBezTo>
                  <a:pt x="1899532" y="2458076"/>
                  <a:pt x="1874585" y="2439227"/>
                  <a:pt x="1863804" y="2412274"/>
                </a:cubicBezTo>
                <a:cubicBezTo>
                  <a:pt x="1857998" y="2397760"/>
                  <a:pt x="1853873" y="2382455"/>
                  <a:pt x="1846387" y="2368731"/>
                </a:cubicBezTo>
                <a:cubicBezTo>
                  <a:pt x="1763607" y="2216968"/>
                  <a:pt x="1861029" y="2424142"/>
                  <a:pt x="1776719" y="2255520"/>
                </a:cubicBezTo>
                <a:cubicBezTo>
                  <a:pt x="1769728" y="2241538"/>
                  <a:pt x="1766293" y="2225959"/>
                  <a:pt x="1759302" y="2211977"/>
                </a:cubicBezTo>
                <a:cubicBezTo>
                  <a:pt x="1748883" y="2191139"/>
                  <a:pt x="1723460" y="2151833"/>
                  <a:pt x="1707050" y="2133600"/>
                </a:cubicBezTo>
                <a:cubicBezTo>
                  <a:pt x="1690572" y="2115291"/>
                  <a:pt x="1672216" y="2098765"/>
                  <a:pt x="1654799" y="2081348"/>
                </a:cubicBezTo>
                <a:cubicBezTo>
                  <a:pt x="1634213" y="2060762"/>
                  <a:pt x="1619901" y="2043990"/>
                  <a:pt x="1593839" y="2029097"/>
                </a:cubicBezTo>
                <a:cubicBezTo>
                  <a:pt x="1585869" y="2024542"/>
                  <a:pt x="1576422" y="2023291"/>
                  <a:pt x="1567713" y="2020388"/>
                </a:cubicBezTo>
                <a:lnTo>
                  <a:pt x="1515462" y="1968137"/>
                </a:lnTo>
                <a:cubicBezTo>
                  <a:pt x="1509656" y="1962331"/>
                  <a:pt x="1505388" y="1954392"/>
                  <a:pt x="1498044" y="1950720"/>
                </a:cubicBezTo>
                <a:cubicBezTo>
                  <a:pt x="1461498" y="1932447"/>
                  <a:pt x="1463563" y="1938069"/>
                  <a:pt x="1437084" y="1907177"/>
                </a:cubicBezTo>
                <a:cubicBezTo>
                  <a:pt x="1427638" y="1896157"/>
                  <a:pt x="1420405" y="1883363"/>
                  <a:pt x="1410959" y="1872343"/>
                </a:cubicBezTo>
                <a:cubicBezTo>
                  <a:pt x="1402944" y="1862992"/>
                  <a:pt x="1392394" y="1855939"/>
                  <a:pt x="1384833" y="1846217"/>
                </a:cubicBezTo>
                <a:cubicBezTo>
                  <a:pt x="1371982" y="1829693"/>
                  <a:pt x="1364801" y="1808767"/>
                  <a:pt x="1349999" y="1793965"/>
                </a:cubicBezTo>
                <a:cubicBezTo>
                  <a:pt x="1318348" y="1762315"/>
                  <a:pt x="1325678" y="1772109"/>
                  <a:pt x="1297747" y="1733005"/>
                </a:cubicBezTo>
                <a:cubicBezTo>
                  <a:pt x="1291664" y="1724488"/>
                  <a:pt x="1285413" y="1716029"/>
                  <a:pt x="1280330" y="1706880"/>
                </a:cubicBezTo>
                <a:cubicBezTo>
                  <a:pt x="1270873" y="1689857"/>
                  <a:pt x="1266077" y="1670063"/>
                  <a:pt x="1254204" y="1654628"/>
                </a:cubicBezTo>
                <a:cubicBezTo>
                  <a:pt x="1236683" y="1631850"/>
                  <a:pt x="1209185" y="1617578"/>
                  <a:pt x="1193244" y="1593668"/>
                </a:cubicBezTo>
                <a:cubicBezTo>
                  <a:pt x="1187438" y="1584960"/>
                  <a:pt x="1182527" y="1575583"/>
                  <a:pt x="1175827" y="1567543"/>
                </a:cubicBezTo>
                <a:cubicBezTo>
                  <a:pt x="1145900" y="1531630"/>
                  <a:pt x="1151940" y="1548244"/>
                  <a:pt x="1114867" y="1515291"/>
                </a:cubicBezTo>
                <a:cubicBezTo>
                  <a:pt x="1099525" y="1501654"/>
                  <a:pt x="1086772" y="1485265"/>
                  <a:pt x="1071324" y="1471748"/>
                </a:cubicBezTo>
                <a:cubicBezTo>
                  <a:pt x="1063447" y="1464856"/>
                  <a:pt x="1053716" y="1460414"/>
                  <a:pt x="1045199" y="1454331"/>
                </a:cubicBezTo>
                <a:cubicBezTo>
                  <a:pt x="1033388" y="1445895"/>
                  <a:pt x="1021212" y="1437848"/>
                  <a:pt x="1010364" y="1428205"/>
                </a:cubicBezTo>
                <a:cubicBezTo>
                  <a:pt x="995023" y="1414568"/>
                  <a:pt x="980459" y="1400004"/>
                  <a:pt x="966822" y="1384663"/>
                </a:cubicBezTo>
                <a:cubicBezTo>
                  <a:pt x="917801" y="1329514"/>
                  <a:pt x="960728" y="1370515"/>
                  <a:pt x="923279" y="1323703"/>
                </a:cubicBezTo>
                <a:cubicBezTo>
                  <a:pt x="918150" y="1317292"/>
                  <a:pt x="910991" y="1312696"/>
                  <a:pt x="905862" y="1306285"/>
                </a:cubicBezTo>
                <a:cubicBezTo>
                  <a:pt x="850751" y="1237397"/>
                  <a:pt x="935829" y="1331088"/>
                  <a:pt x="862319" y="1245325"/>
                </a:cubicBezTo>
                <a:cubicBezTo>
                  <a:pt x="854304" y="1235974"/>
                  <a:pt x="844902" y="1227908"/>
                  <a:pt x="836193" y="1219200"/>
                </a:cubicBezTo>
                <a:cubicBezTo>
                  <a:pt x="835283" y="1215560"/>
                  <a:pt x="823580" y="1164966"/>
                  <a:pt x="818776" y="1158240"/>
                </a:cubicBezTo>
                <a:cubicBezTo>
                  <a:pt x="809232" y="1144877"/>
                  <a:pt x="795553" y="1135017"/>
                  <a:pt x="783942" y="1123405"/>
                </a:cubicBezTo>
                <a:cubicBezTo>
                  <a:pt x="756863" y="1042175"/>
                  <a:pt x="803958" y="1177153"/>
                  <a:pt x="749107" y="1053737"/>
                </a:cubicBezTo>
                <a:cubicBezTo>
                  <a:pt x="726775" y="1003490"/>
                  <a:pt x="752926" y="1035248"/>
                  <a:pt x="731690" y="992777"/>
                </a:cubicBezTo>
                <a:cubicBezTo>
                  <a:pt x="727009" y="983416"/>
                  <a:pt x="720079" y="975360"/>
                  <a:pt x="714273" y="966651"/>
                </a:cubicBezTo>
                <a:cubicBezTo>
                  <a:pt x="696146" y="894149"/>
                  <a:pt x="718218" y="965836"/>
                  <a:pt x="688147" y="905691"/>
                </a:cubicBezTo>
                <a:cubicBezTo>
                  <a:pt x="684042" y="897480"/>
                  <a:pt x="683544" y="887776"/>
                  <a:pt x="679439" y="879565"/>
                </a:cubicBezTo>
                <a:cubicBezTo>
                  <a:pt x="674758" y="870204"/>
                  <a:pt x="666703" y="862801"/>
                  <a:pt x="662022" y="853440"/>
                </a:cubicBezTo>
                <a:cubicBezTo>
                  <a:pt x="657917" y="845229"/>
                  <a:pt x="659126" y="834419"/>
                  <a:pt x="653313" y="827314"/>
                </a:cubicBezTo>
                <a:cubicBezTo>
                  <a:pt x="596193" y="757500"/>
                  <a:pt x="609480" y="766257"/>
                  <a:pt x="557519" y="748937"/>
                </a:cubicBezTo>
                <a:cubicBezTo>
                  <a:pt x="520155" y="674209"/>
                  <a:pt x="563212" y="745921"/>
                  <a:pt x="513976" y="696685"/>
                </a:cubicBezTo>
                <a:cubicBezTo>
                  <a:pt x="506575" y="689284"/>
                  <a:pt x="503512" y="678382"/>
                  <a:pt x="496559" y="670560"/>
                </a:cubicBezTo>
                <a:cubicBezTo>
                  <a:pt x="480194" y="652150"/>
                  <a:pt x="457970" y="638803"/>
                  <a:pt x="444307" y="618308"/>
                </a:cubicBezTo>
                <a:cubicBezTo>
                  <a:pt x="431377" y="598913"/>
                  <a:pt x="427198" y="588945"/>
                  <a:pt x="409473" y="574765"/>
                </a:cubicBezTo>
                <a:cubicBezTo>
                  <a:pt x="401300" y="568227"/>
                  <a:pt x="392056" y="563154"/>
                  <a:pt x="383347" y="557348"/>
                </a:cubicBezTo>
                <a:cubicBezTo>
                  <a:pt x="365930" y="534125"/>
                  <a:pt x="344078" y="513644"/>
                  <a:pt x="331096" y="487680"/>
                </a:cubicBezTo>
                <a:cubicBezTo>
                  <a:pt x="317289" y="460066"/>
                  <a:pt x="305782" y="434824"/>
                  <a:pt x="287553" y="409303"/>
                </a:cubicBezTo>
                <a:cubicBezTo>
                  <a:pt x="282781" y="402622"/>
                  <a:pt x="275942" y="397691"/>
                  <a:pt x="270136" y="391885"/>
                </a:cubicBezTo>
                <a:cubicBezTo>
                  <a:pt x="267233" y="380274"/>
                  <a:pt x="266142" y="368052"/>
                  <a:pt x="261427" y="357051"/>
                </a:cubicBezTo>
                <a:cubicBezTo>
                  <a:pt x="257304" y="347431"/>
                  <a:pt x="249203" y="340012"/>
                  <a:pt x="244010" y="330925"/>
                </a:cubicBezTo>
                <a:cubicBezTo>
                  <a:pt x="203512" y="260052"/>
                  <a:pt x="255657" y="326132"/>
                  <a:pt x="174342" y="217714"/>
                </a:cubicBezTo>
                <a:cubicBezTo>
                  <a:pt x="165633" y="206103"/>
                  <a:pt x="159236" y="192326"/>
                  <a:pt x="148216" y="182880"/>
                </a:cubicBezTo>
                <a:cubicBezTo>
                  <a:pt x="138359" y="174432"/>
                  <a:pt x="123946" y="173009"/>
                  <a:pt x="113382" y="165463"/>
                </a:cubicBezTo>
                <a:cubicBezTo>
                  <a:pt x="81952" y="143013"/>
                  <a:pt x="92306" y="140171"/>
                  <a:pt x="69839" y="113211"/>
                </a:cubicBezTo>
                <a:cubicBezTo>
                  <a:pt x="48885" y="88066"/>
                  <a:pt x="43276" y="86794"/>
                  <a:pt x="17587" y="69668"/>
                </a:cubicBezTo>
                <a:cubicBezTo>
                  <a:pt x="11781" y="58057"/>
                  <a:pt x="-1666" y="47685"/>
                  <a:pt x="170" y="34834"/>
                </a:cubicBezTo>
                <a:cubicBezTo>
                  <a:pt x="4013" y="7931"/>
                  <a:pt x="44226" y="4226"/>
                  <a:pt x="61130" y="0"/>
                </a:cubicBezTo>
                <a:cubicBezTo>
                  <a:pt x="86692" y="5112"/>
                  <a:pt x="107365" y="7374"/>
                  <a:pt x="130799" y="17417"/>
                </a:cubicBezTo>
                <a:cubicBezTo>
                  <a:pt x="142731" y="22531"/>
                  <a:pt x="155069" y="27288"/>
                  <a:pt x="165633" y="34834"/>
                </a:cubicBezTo>
                <a:cubicBezTo>
                  <a:pt x="175655" y="41992"/>
                  <a:pt x="181906" y="53570"/>
                  <a:pt x="191759" y="60960"/>
                </a:cubicBezTo>
                <a:cubicBezTo>
                  <a:pt x="260570" y="112568"/>
                  <a:pt x="245378" y="104958"/>
                  <a:pt x="296262" y="121920"/>
                </a:cubicBezTo>
                <a:cubicBezTo>
                  <a:pt x="310776" y="133531"/>
                  <a:pt x="327370" y="142938"/>
                  <a:pt x="339804" y="156754"/>
                </a:cubicBezTo>
                <a:cubicBezTo>
                  <a:pt x="353807" y="172313"/>
                  <a:pt x="363027" y="191588"/>
                  <a:pt x="374639" y="209005"/>
                </a:cubicBezTo>
                <a:cubicBezTo>
                  <a:pt x="380445" y="217714"/>
                  <a:pt x="384655" y="227730"/>
                  <a:pt x="392056" y="235131"/>
                </a:cubicBezTo>
                <a:cubicBezTo>
                  <a:pt x="409473" y="252548"/>
                  <a:pt x="430644" y="266888"/>
                  <a:pt x="444307" y="287383"/>
                </a:cubicBezTo>
                <a:cubicBezTo>
                  <a:pt x="456421" y="305553"/>
                  <a:pt x="473965" y="332915"/>
                  <a:pt x="487850" y="348343"/>
                </a:cubicBezTo>
                <a:cubicBezTo>
                  <a:pt x="504328" y="366651"/>
                  <a:pt x="525323" y="380889"/>
                  <a:pt x="540102" y="400594"/>
                </a:cubicBezTo>
                <a:cubicBezTo>
                  <a:pt x="548810" y="412205"/>
                  <a:pt x="556518" y="424640"/>
                  <a:pt x="566227" y="435428"/>
                </a:cubicBezTo>
                <a:cubicBezTo>
                  <a:pt x="582705" y="453737"/>
                  <a:pt x="607463" y="465649"/>
                  <a:pt x="618479" y="487680"/>
                </a:cubicBezTo>
                <a:cubicBezTo>
                  <a:pt x="624285" y="499291"/>
                  <a:pt x="627786" y="512377"/>
                  <a:pt x="635896" y="522514"/>
                </a:cubicBezTo>
                <a:cubicBezTo>
                  <a:pt x="651283" y="541748"/>
                  <a:pt x="688147" y="574765"/>
                  <a:pt x="688147" y="574765"/>
                </a:cubicBezTo>
                <a:cubicBezTo>
                  <a:pt x="693953" y="586377"/>
                  <a:pt x="697454" y="599463"/>
                  <a:pt x="705564" y="609600"/>
                </a:cubicBezTo>
                <a:cubicBezTo>
                  <a:pt x="720951" y="628834"/>
                  <a:pt x="740399" y="644434"/>
                  <a:pt x="757816" y="661851"/>
                </a:cubicBezTo>
                <a:cubicBezTo>
                  <a:pt x="766525" y="670560"/>
                  <a:pt x="776248" y="678360"/>
                  <a:pt x="783942" y="687977"/>
                </a:cubicBezTo>
                <a:cubicBezTo>
                  <a:pt x="826469" y="741137"/>
                  <a:pt x="805633" y="718377"/>
                  <a:pt x="844902" y="757645"/>
                </a:cubicBezTo>
                <a:cubicBezTo>
                  <a:pt x="856513" y="780868"/>
                  <a:pt x="871526" y="802682"/>
                  <a:pt x="879736" y="827314"/>
                </a:cubicBezTo>
                <a:cubicBezTo>
                  <a:pt x="882639" y="836023"/>
                  <a:pt x="883890" y="845470"/>
                  <a:pt x="888444" y="853440"/>
                </a:cubicBezTo>
                <a:cubicBezTo>
                  <a:pt x="895645" y="866042"/>
                  <a:pt x="905861" y="876663"/>
                  <a:pt x="914570" y="888274"/>
                </a:cubicBezTo>
                <a:cubicBezTo>
                  <a:pt x="920376" y="908594"/>
                  <a:pt x="924138" y="929612"/>
                  <a:pt x="931987" y="949234"/>
                </a:cubicBezTo>
                <a:cubicBezTo>
                  <a:pt x="935874" y="958952"/>
                  <a:pt x="945281" y="965740"/>
                  <a:pt x="949404" y="975360"/>
                </a:cubicBezTo>
                <a:cubicBezTo>
                  <a:pt x="983146" y="1054089"/>
                  <a:pt x="931803" y="970729"/>
                  <a:pt x="975530" y="1036320"/>
                </a:cubicBezTo>
                <a:cubicBezTo>
                  <a:pt x="978433" y="1047931"/>
                  <a:pt x="978886" y="1060449"/>
                  <a:pt x="984239" y="1071154"/>
                </a:cubicBezTo>
                <a:cubicBezTo>
                  <a:pt x="993600" y="1089877"/>
                  <a:pt x="1006513" y="1106659"/>
                  <a:pt x="1019073" y="1123405"/>
                </a:cubicBezTo>
                <a:cubicBezTo>
                  <a:pt x="1051479" y="1166613"/>
                  <a:pt x="1037148" y="1146163"/>
                  <a:pt x="1062616" y="1184365"/>
                </a:cubicBezTo>
                <a:cubicBezTo>
                  <a:pt x="1082229" y="1243209"/>
                  <a:pt x="1057147" y="1172064"/>
                  <a:pt x="1097450" y="1262743"/>
                </a:cubicBezTo>
                <a:cubicBezTo>
                  <a:pt x="1101178" y="1271131"/>
                  <a:pt x="1101701" y="1280844"/>
                  <a:pt x="1106159" y="1288868"/>
                </a:cubicBezTo>
                <a:cubicBezTo>
                  <a:pt x="1116325" y="1307167"/>
                  <a:pt x="1134373" y="1321261"/>
                  <a:pt x="1140993" y="1341120"/>
                </a:cubicBezTo>
                <a:cubicBezTo>
                  <a:pt x="1161420" y="1402396"/>
                  <a:pt x="1134831" y="1326739"/>
                  <a:pt x="1167119" y="1402080"/>
                </a:cubicBezTo>
                <a:cubicBezTo>
                  <a:pt x="1170735" y="1410517"/>
                  <a:pt x="1171722" y="1419995"/>
                  <a:pt x="1175827" y="1428205"/>
                </a:cubicBezTo>
                <a:cubicBezTo>
                  <a:pt x="1183397" y="1443345"/>
                  <a:pt x="1192564" y="1457664"/>
                  <a:pt x="1201953" y="1471748"/>
                </a:cubicBezTo>
                <a:cubicBezTo>
                  <a:pt x="1253044" y="1548385"/>
                  <a:pt x="1206554" y="1470401"/>
                  <a:pt x="1245496" y="1532708"/>
                </a:cubicBezTo>
                <a:cubicBezTo>
                  <a:pt x="1254467" y="1547062"/>
                  <a:pt x="1263402" y="1561455"/>
                  <a:pt x="1271622" y="1576251"/>
                </a:cubicBezTo>
                <a:cubicBezTo>
                  <a:pt x="1277927" y="1587599"/>
                  <a:pt x="1281838" y="1600283"/>
                  <a:pt x="1289039" y="1611085"/>
                </a:cubicBezTo>
                <a:cubicBezTo>
                  <a:pt x="1293593" y="1617917"/>
                  <a:pt x="1301200" y="1622195"/>
                  <a:pt x="1306456" y="1628503"/>
                </a:cubicBezTo>
                <a:cubicBezTo>
                  <a:pt x="1321543" y="1646608"/>
                  <a:pt x="1337956" y="1675629"/>
                  <a:pt x="1358707" y="1689463"/>
                </a:cubicBezTo>
                <a:cubicBezTo>
                  <a:pt x="1366345" y="1694555"/>
                  <a:pt x="1376396" y="1694555"/>
                  <a:pt x="1384833" y="1698171"/>
                </a:cubicBezTo>
                <a:cubicBezTo>
                  <a:pt x="1396765" y="1703285"/>
                  <a:pt x="1408056" y="1709782"/>
                  <a:pt x="1419667" y="1715588"/>
                </a:cubicBezTo>
                <a:cubicBezTo>
                  <a:pt x="1440609" y="1747002"/>
                  <a:pt x="1453541" y="1770101"/>
                  <a:pt x="1489336" y="1793965"/>
                </a:cubicBezTo>
                <a:lnTo>
                  <a:pt x="1541587" y="1828800"/>
                </a:lnTo>
                <a:cubicBezTo>
                  <a:pt x="1547393" y="1837508"/>
                  <a:pt x="1551127" y="1848033"/>
                  <a:pt x="1559004" y="1854925"/>
                </a:cubicBezTo>
                <a:cubicBezTo>
                  <a:pt x="1569250" y="1863890"/>
                  <a:pt x="1632008" y="1900720"/>
                  <a:pt x="1646090" y="1915885"/>
                </a:cubicBezTo>
                <a:cubicBezTo>
                  <a:pt x="1646593" y="1916427"/>
                  <a:pt x="1730341" y="2016136"/>
                  <a:pt x="1750593" y="2046514"/>
                </a:cubicBezTo>
                <a:cubicBezTo>
                  <a:pt x="1776061" y="2084717"/>
                  <a:pt x="1761730" y="2064267"/>
                  <a:pt x="1794136" y="2107474"/>
                </a:cubicBezTo>
                <a:cubicBezTo>
                  <a:pt x="1823972" y="2196983"/>
                  <a:pt x="1790676" y="2130140"/>
                  <a:pt x="1846387" y="2185851"/>
                </a:cubicBezTo>
                <a:cubicBezTo>
                  <a:pt x="1856650" y="2196114"/>
                  <a:pt x="1864077" y="2208874"/>
                  <a:pt x="1872513" y="2220685"/>
                </a:cubicBezTo>
                <a:cubicBezTo>
                  <a:pt x="1878597" y="2229202"/>
                  <a:pt x="1882529" y="2239410"/>
                  <a:pt x="1889930" y="2246811"/>
                </a:cubicBezTo>
                <a:cubicBezTo>
                  <a:pt x="1897331" y="2254212"/>
                  <a:pt x="1907347" y="2258422"/>
                  <a:pt x="1916056" y="2264228"/>
                </a:cubicBezTo>
                <a:cubicBezTo>
                  <a:pt x="1956696" y="2325189"/>
                  <a:pt x="1933473" y="2304869"/>
                  <a:pt x="1977016" y="2333897"/>
                </a:cubicBezTo>
                <a:cubicBezTo>
                  <a:pt x="2023125" y="2426116"/>
                  <a:pt x="1950188" y="2289420"/>
                  <a:pt x="2055393" y="2429691"/>
                </a:cubicBezTo>
                <a:cubicBezTo>
                  <a:pt x="2064102" y="2441302"/>
                  <a:pt x="2073196" y="2452634"/>
                  <a:pt x="2081519" y="2464525"/>
                </a:cubicBezTo>
                <a:cubicBezTo>
                  <a:pt x="2093523" y="2481674"/>
                  <a:pt x="2104742" y="2499360"/>
                  <a:pt x="2116353" y="2516777"/>
                </a:cubicBezTo>
                <a:cubicBezTo>
                  <a:pt x="2122159" y="2525486"/>
                  <a:pt x="2127490" y="2534530"/>
                  <a:pt x="2133770" y="2542903"/>
                </a:cubicBezTo>
                <a:lnTo>
                  <a:pt x="2159896" y="2577737"/>
                </a:lnTo>
                <a:cubicBezTo>
                  <a:pt x="2162799" y="2589348"/>
                  <a:pt x="2163251" y="2601866"/>
                  <a:pt x="2168604" y="2612571"/>
                </a:cubicBezTo>
                <a:cubicBezTo>
                  <a:pt x="2172276" y="2619915"/>
                  <a:pt x="2181096" y="2623419"/>
                  <a:pt x="2186022" y="2629988"/>
                </a:cubicBezTo>
                <a:cubicBezTo>
                  <a:pt x="2198582" y="2646734"/>
                  <a:pt x="2208852" y="2665091"/>
                  <a:pt x="2220856" y="2682240"/>
                </a:cubicBezTo>
                <a:cubicBezTo>
                  <a:pt x="2296469" y="2790259"/>
                  <a:pt x="2207774" y="2658261"/>
                  <a:pt x="2264399" y="2743200"/>
                </a:cubicBezTo>
                <a:cubicBezTo>
                  <a:pt x="2267302" y="2751908"/>
                  <a:pt x="2269309" y="2760968"/>
                  <a:pt x="2273107" y="2769325"/>
                </a:cubicBezTo>
                <a:cubicBezTo>
                  <a:pt x="2283851" y="2792962"/>
                  <a:pt x="2307942" y="2838994"/>
                  <a:pt x="2307942" y="2838994"/>
                </a:cubicBezTo>
                <a:cubicBezTo>
                  <a:pt x="2325827" y="2928423"/>
                  <a:pt x="2301267" y="2834357"/>
                  <a:pt x="2351484" y="2934788"/>
                </a:cubicBezTo>
                <a:cubicBezTo>
                  <a:pt x="2381884" y="2995586"/>
                  <a:pt x="2361113" y="2959239"/>
                  <a:pt x="2421153" y="3039291"/>
                </a:cubicBezTo>
                <a:cubicBezTo>
                  <a:pt x="2464520" y="3097114"/>
                  <a:pt x="2437018" y="3063863"/>
                  <a:pt x="2508239" y="3135085"/>
                </a:cubicBezTo>
                <a:lnTo>
                  <a:pt x="2534364" y="3161211"/>
                </a:lnTo>
                <a:cubicBezTo>
                  <a:pt x="2540170" y="3167017"/>
                  <a:pt x="2545213" y="3173702"/>
                  <a:pt x="2551782" y="3178628"/>
                </a:cubicBezTo>
                <a:lnTo>
                  <a:pt x="2621450" y="3230880"/>
                </a:lnTo>
                <a:lnTo>
                  <a:pt x="2691119" y="3283131"/>
                </a:lnTo>
                <a:cubicBezTo>
                  <a:pt x="2702730" y="3291840"/>
                  <a:pt x="2717902" y="3297180"/>
                  <a:pt x="2725953" y="3309257"/>
                </a:cubicBezTo>
                <a:cubicBezTo>
                  <a:pt x="2744980" y="3337798"/>
                  <a:pt x="2732904" y="3335383"/>
                  <a:pt x="2752079" y="33353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B53DCC3-DA4D-4979-BD88-F3D8C24E0CB4}"/>
              </a:ext>
            </a:extLst>
          </p:cNvPr>
          <p:cNvSpPr/>
          <p:nvPr/>
        </p:nvSpPr>
        <p:spPr>
          <a:xfrm>
            <a:off x="3673770" y="1454331"/>
            <a:ext cx="1150779" cy="1445623"/>
          </a:xfrm>
          <a:custGeom>
            <a:avLst/>
            <a:gdLst>
              <a:gd name="connsiteX0" fmla="*/ 1063693 w 1176941"/>
              <a:gd name="connsiteY0" fmla="*/ 1166949 h 1497875"/>
              <a:gd name="connsiteX1" fmla="*/ 1107236 w 1176941"/>
              <a:gd name="connsiteY1" fmla="*/ 1210492 h 1497875"/>
              <a:gd name="connsiteX2" fmla="*/ 1142070 w 1176941"/>
              <a:gd name="connsiteY2" fmla="*/ 1271452 h 1497875"/>
              <a:gd name="connsiteX3" fmla="*/ 1159487 w 1176941"/>
              <a:gd name="connsiteY3" fmla="*/ 1297578 h 1497875"/>
              <a:gd name="connsiteX4" fmla="*/ 1168196 w 1176941"/>
              <a:gd name="connsiteY4" fmla="*/ 1341120 h 1497875"/>
              <a:gd name="connsiteX5" fmla="*/ 1176904 w 1176941"/>
              <a:gd name="connsiteY5" fmla="*/ 1367246 h 1497875"/>
              <a:gd name="connsiteX6" fmla="*/ 1159487 w 1176941"/>
              <a:gd name="connsiteY6" fmla="*/ 1471749 h 1497875"/>
              <a:gd name="connsiteX7" fmla="*/ 1133361 w 1176941"/>
              <a:gd name="connsiteY7" fmla="*/ 1497875 h 1497875"/>
              <a:gd name="connsiteX8" fmla="*/ 1046276 w 1176941"/>
              <a:gd name="connsiteY8" fmla="*/ 1480458 h 1497875"/>
              <a:gd name="connsiteX9" fmla="*/ 1020150 w 1176941"/>
              <a:gd name="connsiteY9" fmla="*/ 1471749 h 1497875"/>
              <a:gd name="connsiteX10" fmla="*/ 1002733 w 1176941"/>
              <a:gd name="connsiteY10" fmla="*/ 1445623 h 1497875"/>
              <a:gd name="connsiteX11" fmla="*/ 976607 w 1176941"/>
              <a:gd name="connsiteY11" fmla="*/ 1428206 h 1497875"/>
              <a:gd name="connsiteX12" fmla="*/ 933064 w 1176941"/>
              <a:gd name="connsiteY12" fmla="*/ 1323703 h 1497875"/>
              <a:gd name="connsiteX13" fmla="*/ 924356 w 1176941"/>
              <a:gd name="connsiteY13" fmla="*/ 1254035 h 1497875"/>
              <a:gd name="connsiteX14" fmla="*/ 872104 w 1176941"/>
              <a:gd name="connsiteY14" fmla="*/ 1201783 h 1497875"/>
              <a:gd name="connsiteX15" fmla="*/ 845979 w 1176941"/>
              <a:gd name="connsiteY15" fmla="*/ 1175658 h 1497875"/>
              <a:gd name="connsiteX16" fmla="*/ 828561 w 1176941"/>
              <a:gd name="connsiteY16" fmla="*/ 1149532 h 1497875"/>
              <a:gd name="connsiteX17" fmla="*/ 793727 w 1176941"/>
              <a:gd name="connsiteY17" fmla="*/ 1132115 h 1497875"/>
              <a:gd name="connsiteX18" fmla="*/ 741476 w 1176941"/>
              <a:gd name="connsiteY18" fmla="*/ 1071155 h 1497875"/>
              <a:gd name="connsiteX19" fmla="*/ 706641 w 1176941"/>
              <a:gd name="connsiteY19" fmla="*/ 1027612 h 1497875"/>
              <a:gd name="connsiteX20" fmla="*/ 689224 w 1176941"/>
              <a:gd name="connsiteY20" fmla="*/ 1001486 h 1497875"/>
              <a:gd name="connsiteX21" fmla="*/ 584721 w 1176941"/>
              <a:gd name="connsiteY21" fmla="*/ 905692 h 1497875"/>
              <a:gd name="connsiteX22" fmla="*/ 523761 w 1176941"/>
              <a:gd name="connsiteY22" fmla="*/ 844732 h 1497875"/>
              <a:gd name="connsiteX23" fmla="*/ 480219 w 1176941"/>
              <a:gd name="connsiteY23" fmla="*/ 801189 h 1497875"/>
              <a:gd name="connsiteX24" fmla="*/ 436676 w 1176941"/>
              <a:gd name="connsiteY24" fmla="*/ 740229 h 1497875"/>
              <a:gd name="connsiteX25" fmla="*/ 410550 w 1176941"/>
              <a:gd name="connsiteY25" fmla="*/ 722812 h 1497875"/>
              <a:gd name="connsiteX26" fmla="*/ 340881 w 1176941"/>
              <a:gd name="connsiteY26" fmla="*/ 653143 h 1497875"/>
              <a:gd name="connsiteX27" fmla="*/ 323464 w 1176941"/>
              <a:gd name="connsiteY27" fmla="*/ 627018 h 1497875"/>
              <a:gd name="connsiteX28" fmla="*/ 297339 w 1176941"/>
              <a:gd name="connsiteY28" fmla="*/ 609600 h 1497875"/>
              <a:gd name="connsiteX29" fmla="*/ 279921 w 1176941"/>
              <a:gd name="connsiteY29" fmla="*/ 592183 h 1497875"/>
              <a:gd name="connsiteX30" fmla="*/ 262504 w 1176941"/>
              <a:gd name="connsiteY30" fmla="*/ 557349 h 1497875"/>
              <a:gd name="connsiteX31" fmla="*/ 236379 w 1176941"/>
              <a:gd name="connsiteY31" fmla="*/ 513806 h 1497875"/>
              <a:gd name="connsiteX32" fmla="*/ 227670 w 1176941"/>
              <a:gd name="connsiteY32" fmla="*/ 452846 h 1497875"/>
              <a:gd name="connsiteX33" fmla="*/ 201544 w 1176941"/>
              <a:gd name="connsiteY33" fmla="*/ 374469 h 1497875"/>
              <a:gd name="connsiteX34" fmla="*/ 192836 w 1176941"/>
              <a:gd name="connsiteY34" fmla="*/ 348343 h 1497875"/>
              <a:gd name="connsiteX35" fmla="*/ 149293 w 1176941"/>
              <a:gd name="connsiteY35" fmla="*/ 304800 h 1497875"/>
              <a:gd name="connsiteX36" fmla="*/ 88333 w 1176941"/>
              <a:gd name="connsiteY36" fmla="*/ 200298 h 1497875"/>
              <a:gd name="connsiteX37" fmla="*/ 62207 w 1176941"/>
              <a:gd name="connsiteY37" fmla="*/ 174172 h 1497875"/>
              <a:gd name="connsiteX38" fmla="*/ 27373 w 1176941"/>
              <a:gd name="connsiteY38" fmla="*/ 104503 h 1497875"/>
              <a:gd name="connsiteX39" fmla="*/ 9956 w 1176941"/>
              <a:gd name="connsiteY39" fmla="*/ 78378 h 1497875"/>
              <a:gd name="connsiteX40" fmla="*/ 1247 w 1176941"/>
              <a:gd name="connsiteY40" fmla="*/ 26126 h 1497875"/>
              <a:gd name="connsiteX41" fmla="*/ 27373 w 1176941"/>
              <a:gd name="connsiteY41" fmla="*/ 17418 h 1497875"/>
              <a:gd name="connsiteX42" fmla="*/ 44790 w 1176941"/>
              <a:gd name="connsiteY42" fmla="*/ 0 h 1497875"/>
              <a:gd name="connsiteX43" fmla="*/ 140584 w 1176941"/>
              <a:gd name="connsiteY43" fmla="*/ 34835 h 1497875"/>
              <a:gd name="connsiteX44" fmla="*/ 166710 w 1176941"/>
              <a:gd name="connsiteY44" fmla="*/ 60960 h 1497875"/>
              <a:gd name="connsiteX45" fmla="*/ 201544 w 1176941"/>
              <a:gd name="connsiteY45" fmla="*/ 87086 h 1497875"/>
              <a:gd name="connsiteX46" fmla="*/ 227670 w 1176941"/>
              <a:gd name="connsiteY46" fmla="*/ 121920 h 1497875"/>
              <a:gd name="connsiteX47" fmla="*/ 245087 w 1176941"/>
              <a:gd name="connsiteY47" fmla="*/ 148046 h 1497875"/>
              <a:gd name="connsiteX48" fmla="*/ 279921 w 1176941"/>
              <a:gd name="connsiteY48" fmla="*/ 174172 h 1497875"/>
              <a:gd name="connsiteX49" fmla="*/ 297339 w 1176941"/>
              <a:gd name="connsiteY49" fmla="*/ 200298 h 1497875"/>
              <a:gd name="connsiteX50" fmla="*/ 323464 w 1176941"/>
              <a:gd name="connsiteY50" fmla="*/ 226423 h 1497875"/>
              <a:gd name="connsiteX51" fmla="*/ 340881 w 1176941"/>
              <a:gd name="connsiteY51" fmla="*/ 252549 h 1497875"/>
              <a:gd name="connsiteX52" fmla="*/ 393133 w 1176941"/>
              <a:gd name="connsiteY52" fmla="*/ 304800 h 1497875"/>
              <a:gd name="connsiteX53" fmla="*/ 445384 w 1176941"/>
              <a:gd name="connsiteY53" fmla="*/ 365760 h 1497875"/>
              <a:gd name="connsiteX54" fmla="*/ 480219 w 1176941"/>
              <a:gd name="connsiteY54" fmla="*/ 418012 h 1497875"/>
              <a:gd name="connsiteX55" fmla="*/ 515053 w 1176941"/>
              <a:gd name="connsiteY55" fmla="*/ 470263 h 1497875"/>
              <a:gd name="connsiteX56" fmla="*/ 532470 w 1176941"/>
              <a:gd name="connsiteY56" fmla="*/ 496389 h 1497875"/>
              <a:gd name="connsiteX57" fmla="*/ 593430 w 1176941"/>
              <a:gd name="connsiteY57" fmla="*/ 557349 h 1497875"/>
              <a:gd name="connsiteX58" fmla="*/ 654390 w 1176941"/>
              <a:gd name="connsiteY58" fmla="*/ 627018 h 1497875"/>
              <a:gd name="connsiteX59" fmla="*/ 680516 w 1176941"/>
              <a:gd name="connsiteY59" fmla="*/ 661852 h 1497875"/>
              <a:gd name="connsiteX60" fmla="*/ 732767 w 1176941"/>
              <a:gd name="connsiteY60" fmla="*/ 714103 h 1497875"/>
              <a:gd name="connsiteX61" fmla="*/ 750184 w 1176941"/>
              <a:gd name="connsiteY61" fmla="*/ 740229 h 1497875"/>
              <a:gd name="connsiteX62" fmla="*/ 802436 w 1176941"/>
              <a:gd name="connsiteY62" fmla="*/ 792480 h 1497875"/>
              <a:gd name="connsiteX63" fmla="*/ 837270 w 1176941"/>
              <a:gd name="connsiteY63" fmla="*/ 827315 h 1497875"/>
              <a:gd name="connsiteX64" fmla="*/ 880813 w 1176941"/>
              <a:gd name="connsiteY64" fmla="*/ 888275 h 1497875"/>
              <a:gd name="connsiteX65" fmla="*/ 898230 w 1176941"/>
              <a:gd name="connsiteY65" fmla="*/ 957943 h 1497875"/>
              <a:gd name="connsiteX66" fmla="*/ 906939 w 1176941"/>
              <a:gd name="connsiteY66" fmla="*/ 984069 h 1497875"/>
              <a:gd name="connsiteX67" fmla="*/ 915647 w 1176941"/>
              <a:gd name="connsiteY67" fmla="*/ 1018903 h 1497875"/>
              <a:gd name="connsiteX68" fmla="*/ 933064 w 1176941"/>
              <a:gd name="connsiteY68" fmla="*/ 1045029 h 1497875"/>
              <a:gd name="connsiteX69" fmla="*/ 941773 w 1176941"/>
              <a:gd name="connsiteY69" fmla="*/ 1088572 h 1497875"/>
              <a:gd name="connsiteX70" fmla="*/ 1063693 w 1176941"/>
              <a:gd name="connsiteY70" fmla="*/ 1158240 h 1497875"/>
              <a:gd name="connsiteX71" fmla="*/ 1063693 w 1176941"/>
              <a:gd name="connsiteY71" fmla="*/ 1166949 h 149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76941" h="1497875">
                <a:moveTo>
                  <a:pt x="1063693" y="1166949"/>
                </a:moveTo>
                <a:cubicBezTo>
                  <a:pt x="1078207" y="1181463"/>
                  <a:pt x="1093719" y="1195044"/>
                  <a:pt x="1107236" y="1210492"/>
                </a:cubicBezTo>
                <a:cubicBezTo>
                  <a:pt x="1124708" y="1230460"/>
                  <a:pt x="1128836" y="1248293"/>
                  <a:pt x="1142070" y="1271452"/>
                </a:cubicBezTo>
                <a:cubicBezTo>
                  <a:pt x="1147263" y="1280539"/>
                  <a:pt x="1153681" y="1288869"/>
                  <a:pt x="1159487" y="1297578"/>
                </a:cubicBezTo>
                <a:cubicBezTo>
                  <a:pt x="1162390" y="1312092"/>
                  <a:pt x="1164606" y="1326760"/>
                  <a:pt x="1168196" y="1341120"/>
                </a:cubicBezTo>
                <a:cubicBezTo>
                  <a:pt x="1170422" y="1350026"/>
                  <a:pt x="1177515" y="1358087"/>
                  <a:pt x="1176904" y="1367246"/>
                </a:cubicBezTo>
                <a:cubicBezTo>
                  <a:pt x="1174555" y="1402483"/>
                  <a:pt x="1170655" y="1438246"/>
                  <a:pt x="1159487" y="1471749"/>
                </a:cubicBezTo>
                <a:cubicBezTo>
                  <a:pt x="1155592" y="1483433"/>
                  <a:pt x="1142070" y="1489166"/>
                  <a:pt x="1133361" y="1497875"/>
                </a:cubicBezTo>
                <a:cubicBezTo>
                  <a:pt x="1104333" y="1492069"/>
                  <a:pt x="1075121" y="1487115"/>
                  <a:pt x="1046276" y="1480458"/>
                </a:cubicBezTo>
                <a:cubicBezTo>
                  <a:pt x="1037331" y="1478394"/>
                  <a:pt x="1027318" y="1477484"/>
                  <a:pt x="1020150" y="1471749"/>
                </a:cubicBezTo>
                <a:cubicBezTo>
                  <a:pt x="1011977" y="1465211"/>
                  <a:pt x="1010134" y="1453024"/>
                  <a:pt x="1002733" y="1445623"/>
                </a:cubicBezTo>
                <a:cubicBezTo>
                  <a:pt x="995332" y="1438222"/>
                  <a:pt x="985316" y="1434012"/>
                  <a:pt x="976607" y="1428206"/>
                </a:cubicBezTo>
                <a:cubicBezTo>
                  <a:pt x="936420" y="1347833"/>
                  <a:pt x="948070" y="1383726"/>
                  <a:pt x="933064" y="1323703"/>
                </a:cubicBezTo>
                <a:cubicBezTo>
                  <a:pt x="930161" y="1300480"/>
                  <a:pt x="931757" y="1276237"/>
                  <a:pt x="924356" y="1254035"/>
                </a:cubicBezTo>
                <a:cubicBezTo>
                  <a:pt x="912802" y="1219373"/>
                  <a:pt x="895270" y="1221088"/>
                  <a:pt x="872104" y="1201783"/>
                </a:cubicBezTo>
                <a:cubicBezTo>
                  <a:pt x="862643" y="1193899"/>
                  <a:pt x="853863" y="1185119"/>
                  <a:pt x="845979" y="1175658"/>
                </a:cubicBezTo>
                <a:cubicBezTo>
                  <a:pt x="839278" y="1167617"/>
                  <a:pt x="836602" y="1156233"/>
                  <a:pt x="828561" y="1149532"/>
                </a:cubicBezTo>
                <a:cubicBezTo>
                  <a:pt x="818588" y="1141221"/>
                  <a:pt x="805338" y="1137921"/>
                  <a:pt x="793727" y="1132115"/>
                </a:cubicBezTo>
                <a:cubicBezTo>
                  <a:pt x="758230" y="1078868"/>
                  <a:pt x="797787" y="1134504"/>
                  <a:pt x="741476" y="1071155"/>
                </a:cubicBezTo>
                <a:cubicBezTo>
                  <a:pt x="729127" y="1057263"/>
                  <a:pt x="717794" y="1042482"/>
                  <a:pt x="706641" y="1027612"/>
                </a:cubicBezTo>
                <a:cubicBezTo>
                  <a:pt x="700361" y="1019239"/>
                  <a:pt x="696226" y="1009266"/>
                  <a:pt x="689224" y="1001486"/>
                </a:cubicBezTo>
                <a:cubicBezTo>
                  <a:pt x="596258" y="898190"/>
                  <a:pt x="662904" y="977360"/>
                  <a:pt x="584721" y="905692"/>
                </a:cubicBezTo>
                <a:cubicBezTo>
                  <a:pt x="563537" y="886274"/>
                  <a:pt x="539701" y="868643"/>
                  <a:pt x="523761" y="844732"/>
                </a:cubicBezTo>
                <a:cubicBezTo>
                  <a:pt x="500538" y="809898"/>
                  <a:pt x="515053" y="824412"/>
                  <a:pt x="480219" y="801189"/>
                </a:cubicBezTo>
                <a:cubicBezTo>
                  <a:pt x="462611" y="765975"/>
                  <a:pt x="466936" y="765446"/>
                  <a:pt x="436676" y="740229"/>
                </a:cubicBezTo>
                <a:cubicBezTo>
                  <a:pt x="428635" y="733528"/>
                  <a:pt x="417951" y="730213"/>
                  <a:pt x="410550" y="722812"/>
                </a:cubicBezTo>
                <a:cubicBezTo>
                  <a:pt x="330160" y="642422"/>
                  <a:pt x="399788" y="692414"/>
                  <a:pt x="340881" y="653143"/>
                </a:cubicBezTo>
                <a:cubicBezTo>
                  <a:pt x="335075" y="644435"/>
                  <a:pt x="330865" y="634419"/>
                  <a:pt x="323464" y="627018"/>
                </a:cubicBezTo>
                <a:cubicBezTo>
                  <a:pt x="316063" y="619617"/>
                  <a:pt x="305512" y="616138"/>
                  <a:pt x="297339" y="609600"/>
                </a:cubicBezTo>
                <a:cubicBezTo>
                  <a:pt x="290928" y="604471"/>
                  <a:pt x="285727" y="597989"/>
                  <a:pt x="279921" y="592183"/>
                </a:cubicBezTo>
                <a:cubicBezTo>
                  <a:pt x="274115" y="580572"/>
                  <a:pt x="268808" y="568697"/>
                  <a:pt x="262504" y="557349"/>
                </a:cubicBezTo>
                <a:cubicBezTo>
                  <a:pt x="254284" y="542553"/>
                  <a:pt x="241732" y="529864"/>
                  <a:pt x="236379" y="513806"/>
                </a:cubicBezTo>
                <a:cubicBezTo>
                  <a:pt x="229888" y="494333"/>
                  <a:pt x="232648" y="472759"/>
                  <a:pt x="227670" y="452846"/>
                </a:cubicBezTo>
                <a:cubicBezTo>
                  <a:pt x="220991" y="426129"/>
                  <a:pt x="210252" y="400595"/>
                  <a:pt x="201544" y="374469"/>
                </a:cubicBezTo>
                <a:cubicBezTo>
                  <a:pt x="198641" y="365760"/>
                  <a:pt x="199327" y="354834"/>
                  <a:pt x="192836" y="348343"/>
                </a:cubicBezTo>
                <a:lnTo>
                  <a:pt x="149293" y="304800"/>
                </a:lnTo>
                <a:cubicBezTo>
                  <a:pt x="134846" y="261461"/>
                  <a:pt x="131338" y="243303"/>
                  <a:pt x="88333" y="200298"/>
                </a:cubicBezTo>
                <a:cubicBezTo>
                  <a:pt x="79624" y="191589"/>
                  <a:pt x="70091" y="183633"/>
                  <a:pt x="62207" y="174172"/>
                </a:cubicBezTo>
                <a:cubicBezTo>
                  <a:pt x="36987" y="143908"/>
                  <a:pt x="47380" y="144518"/>
                  <a:pt x="27373" y="104503"/>
                </a:cubicBezTo>
                <a:cubicBezTo>
                  <a:pt x="22692" y="95142"/>
                  <a:pt x="15762" y="87086"/>
                  <a:pt x="9956" y="78378"/>
                </a:cubicBezTo>
                <a:cubicBezTo>
                  <a:pt x="7053" y="60961"/>
                  <a:pt x="-3604" y="43104"/>
                  <a:pt x="1247" y="26126"/>
                </a:cubicBezTo>
                <a:cubicBezTo>
                  <a:pt x="3769" y="17300"/>
                  <a:pt x="19502" y="22141"/>
                  <a:pt x="27373" y="17418"/>
                </a:cubicBezTo>
                <a:cubicBezTo>
                  <a:pt x="34414" y="13194"/>
                  <a:pt x="38984" y="5806"/>
                  <a:pt x="44790" y="0"/>
                </a:cubicBezTo>
                <a:cubicBezTo>
                  <a:pt x="76721" y="11612"/>
                  <a:pt x="110194" y="19640"/>
                  <a:pt x="140584" y="34835"/>
                </a:cubicBezTo>
                <a:cubicBezTo>
                  <a:pt x="151599" y="40343"/>
                  <a:pt x="157359" y="52945"/>
                  <a:pt x="166710" y="60960"/>
                </a:cubicBezTo>
                <a:cubicBezTo>
                  <a:pt x="177730" y="70406"/>
                  <a:pt x="191281" y="76823"/>
                  <a:pt x="201544" y="87086"/>
                </a:cubicBezTo>
                <a:cubicBezTo>
                  <a:pt x="211807" y="97349"/>
                  <a:pt x="219234" y="110109"/>
                  <a:pt x="227670" y="121920"/>
                </a:cubicBezTo>
                <a:cubicBezTo>
                  <a:pt x="233754" y="130437"/>
                  <a:pt x="237686" y="140645"/>
                  <a:pt x="245087" y="148046"/>
                </a:cubicBezTo>
                <a:cubicBezTo>
                  <a:pt x="255350" y="158309"/>
                  <a:pt x="269658" y="163909"/>
                  <a:pt x="279921" y="174172"/>
                </a:cubicBezTo>
                <a:cubicBezTo>
                  <a:pt x="287322" y="181573"/>
                  <a:pt x="290638" y="192257"/>
                  <a:pt x="297339" y="200298"/>
                </a:cubicBezTo>
                <a:cubicBezTo>
                  <a:pt x="305223" y="209759"/>
                  <a:pt x="315580" y="216962"/>
                  <a:pt x="323464" y="226423"/>
                </a:cubicBezTo>
                <a:cubicBezTo>
                  <a:pt x="330164" y="234464"/>
                  <a:pt x="333927" y="244726"/>
                  <a:pt x="340881" y="252549"/>
                </a:cubicBezTo>
                <a:cubicBezTo>
                  <a:pt x="357245" y="270959"/>
                  <a:pt x="378354" y="285095"/>
                  <a:pt x="393133" y="304800"/>
                </a:cubicBezTo>
                <a:cubicBezTo>
                  <a:pt x="426648" y="349487"/>
                  <a:pt x="408996" y="329372"/>
                  <a:pt x="445384" y="365760"/>
                </a:cubicBezTo>
                <a:cubicBezTo>
                  <a:pt x="487500" y="449994"/>
                  <a:pt x="440322" y="364817"/>
                  <a:pt x="480219" y="418012"/>
                </a:cubicBezTo>
                <a:cubicBezTo>
                  <a:pt x="492779" y="434758"/>
                  <a:pt x="503442" y="452846"/>
                  <a:pt x="515053" y="470263"/>
                </a:cubicBezTo>
                <a:cubicBezTo>
                  <a:pt x="520859" y="478972"/>
                  <a:pt x="525069" y="488988"/>
                  <a:pt x="532470" y="496389"/>
                </a:cubicBezTo>
                <a:cubicBezTo>
                  <a:pt x="552790" y="516709"/>
                  <a:pt x="576188" y="534360"/>
                  <a:pt x="593430" y="557349"/>
                </a:cubicBezTo>
                <a:cubicBezTo>
                  <a:pt x="659305" y="645180"/>
                  <a:pt x="575470" y="536823"/>
                  <a:pt x="654390" y="627018"/>
                </a:cubicBezTo>
                <a:cubicBezTo>
                  <a:pt x="663948" y="637941"/>
                  <a:pt x="670806" y="651064"/>
                  <a:pt x="680516" y="661852"/>
                </a:cubicBezTo>
                <a:cubicBezTo>
                  <a:pt x="696994" y="680160"/>
                  <a:pt x="719104" y="693608"/>
                  <a:pt x="732767" y="714103"/>
                </a:cubicBezTo>
                <a:cubicBezTo>
                  <a:pt x="738573" y="722812"/>
                  <a:pt x="743230" y="732406"/>
                  <a:pt x="750184" y="740229"/>
                </a:cubicBezTo>
                <a:cubicBezTo>
                  <a:pt x="766548" y="758639"/>
                  <a:pt x="785019" y="775063"/>
                  <a:pt x="802436" y="792480"/>
                </a:cubicBezTo>
                <a:cubicBezTo>
                  <a:pt x="814048" y="804092"/>
                  <a:pt x="828161" y="813652"/>
                  <a:pt x="837270" y="827315"/>
                </a:cubicBezTo>
                <a:cubicBezTo>
                  <a:pt x="862738" y="865517"/>
                  <a:pt x="848407" y="845067"/>
                  <a:pt x="880813" y="888275"/>
                </a:cubicBezTo>
                <a:cubicBezTo>
                  <a:pt x="886619" y="911498"/>
                  <a:pt x="890660" y="935234"/>
                  <a:pt x="898230" y="957943"/>
                </a:cubicBezTo>
                <a:cubicBezTo>
                  <a:pt x="901133" y="966652"/>
                  <a:pt x="904417" y="975242"/>
                  <a:pt x="906939" y="984069"/>
                </a:cubicBezTo>
                <a:cubicBezTo>
                  <a:pt x="910227" y="995577"/>
                  <a:pt x="910932" y="1007902"/>
                  <a:pt x="915647" y="1018903"/>
                </a:cubicBezTo>
                <a:cubicBezTo>
                  <a:pt x="919770" y="1028523"/>
                  <a:pt x="927258" y="1036320"/>
                  <a:pt x="933064" y="1045029"/>
                </a:cubicBezTo>
                <a:cubicBezTo>
                  <a:pt x="935967" y="1059543"/>
                  <a:pt x="932400" y="1077116"/>
                  <a:pt x="941773" y="1088572"/>
                </a:cubicBezTo>
                <a:cubicBezTo>
                  <a:pt x="959131" y="1109787"/>
                  <a:pt x="1026276" y="1158240"/>
                  <a:pt x="1063693" y="1158240"/>
                </a:cubicBezTo>
                <a:lnTo>
                  <a:pt x="1063693" y="1166949"/>
                </a:ln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3637D-7E95-4E14-9A6A-8EC469468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90" t="17222" r="12735" b="12302"/>
          <a:stretch/>
        </p:blipFill>
        <p:spPr>
          <a:xfrm>
            <a:off x="4373881" y="0"/>
            <a:ext cx="7818120" cy="67798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0C256-C6E1-48E7-8F74-2A67BF6B2F99}"/>
              </a:ext>
            </a:extLst>
          </p:cNvPr>
          <p:cNvSpPr txBox="1"/>
          <p:nvPr/>
        </p:nvSpPr>
        <p:spPr>
          <a:xfrm rot="20120601">
            <a:off x="-49532" y="2341037"/>
            <a:ext cx="414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dirty="0">
                <a:latin typeface="Kristen ITC" panose="03050502040202030202" pitchFamily="66" charset="0"/>
              </a:rPr>
              <a:t>Si no lo puedes imprimir dibújalo</a:t>
            </a:r>
          </a:p>
        </p:txBody>
      </p:sp>
    </p:spTree>
    <p:extLst>
      <p:ext uri="{BB962C8B-B14F-4D97-AF65-F5344CB8AC3E}">
        <p14:creationId xmlns:p14="http://schemas.microsoft.com/office/powerpoint/2010/main" val="788350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7D44F-EC8A-4C34-B8E9-4FDB4A72E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87" t="26952" r="12927" b="9809"/>
          <a:stretch/>
        </p:blipFill>
        <p:spPr>
          <a:xfrm>
            <a:off x="2751907" y="0"/>
            <a:ext cx="6444344" cy="682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0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4A8003-C38A-4F7B-9EC6-36498A0FD69B}"/>
              </a:ext>
            </a:extLst>
          </p:cNvPr>
          <p:cNvSpPr txBox="1"/>
          <p:nvPr/>
        </p:nvSpPr>
        <p:spPr>
          <a:xfrm>
            <a:off x="1005840" y="1443841"/>
            <a:ext cx="101803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Kristen ITC" panose="03050502040202030202" pitchFamily="66" charset="0"/>
              </a:rPr>
              <a:t>Oración</a:t>
            </a:r>
          </a:p>
          <a:p>
            <a:endParaRPr lang="es-ES" sz="3600" dirty="0">
              <a:latin typeface="Kristen ITC" panose="03050502040202030202" pitchFamily="66" charset="0"/>
            </a:endParaRPr>
          </a:p>
          <a:p>
            <a:r>
              <a:rPr lang="es-ES" sz="3600" dirty="0">
                <a:latin typeface="Kristen ITC" panose="03050502040202030202" pitchFamily="66" charset="0"/>
              </a:rPr>
              <a:t> Señor tú eres una comunidad y nos enseñas a ser comunidad y a compartir con otros con amor. Gracias por tu promesa de acompañarnos siempre. Fortalece nuestra familia en el amor de unos por otros y en la fe. Amen</a:t>
            </a:r>
            <a:endParaRPr lang="en-US" sz="3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12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LA SANTISIMA TRINIDAD, Silvia Granda Garzón">
            <a:hlinkClick r:id="" action="ppaction://media"/>
            <a:extLst>
              <a:ext uri="{FF2B5EF4-FFF2-40B4-BE49-F238E27FC236}">
                <a16:creationId xmlns:a16="http://schemas.microsoft.com/office/drawing/2014/main" id="{1EDD2FE5-7A2C-46D5-91F8-F798A8FFF0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8503" y="0"/>
            <a:ext cx="8722357" cy="65417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2FAE5E-A8A0-4C4E-AC8A-2AB9914BB675}"/>
              </a:ext>
            </a:extLst>
          </p:cNvPr>
          <p:cNvSpPr txBox="1"/>
          <p:nvPr/>
        </p:nvSpPr>
        <p:spPr>
          <a:xfrm>
            <a:off x="16909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  <a:latin typeface="Roboto" panose="02000000000000000000" pitchFamily="2" charset="0"/>
              </a:rPr>
              <a:t>LA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SANTISIMA</a:t>
            </a:r>
            <a:r>
              <a:rPr lang="en-US" b="0" i="0" dirty="0">
                <a:effectLst/>
                <a:latin typeface="Roboto" panose="02000000000000000000" pitchFamily="2" charset="0"/>
              </a:rPr>
              <a:t> TRINIDAD, Silvia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Granda</a:t>
            </a:r>
            <a:r>
              <a:rPr lang="en-US" b="0" i="0" dirty="0">
                <a:effectLst/>
                <a:latin typeface="Roboto" panose="02000000000000000000" pitchFamily="2" charset="0"/>
              </a:rPr>
              <a:t> Garzón</a:t>
            </a:r>
          </a:p>
        </p:txBody>
      </p:sp>
    </p:spTree>
    <p:extLst>
      <p:ext uri="{BB962C8B-B14F-4D97-AF65-F5344CB8AC3E}">
        <p14:creationId xmlns:p14="http://schemas.microsoft.com/office/powerpoint/2010/main" val="22526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353C-5FA5-4970-B932-391562E9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 err="1"/>
              <a:t>Solemnidad</a:t>
            </a:r>
            <a:r>
              <a:rPr lang="en-US" dirty="0"/>
              <a:t> de la </a:t>
            </a:r>
            <a:r>
              <a:rPr lang="en-US" dirty="0" err="1"/>
              <a:t>Santísima</a:t>
            </a:r>
            <a:r>
              <a:rPr lang="en-US" dirty="0"/>
              <a:t> Trinidad</a:t>
            </a:r>
          </a:p>
        </p:txBody>
      </p:sp>
      <p:pic>
        <p:nvPicPr>
          <p:cNvPr id="7" name="Online Media 6" title="SANTÍSIMA TRINIDAD">
            <a:hlinkClick r:id="" action="ppaction://media"/>
            <a:extLst>
              <a:ext uri="{FF2B5EF4-FFF2-40B4-BE49-F238E27FC236}">
                <a16:creationId xmlns:a16="http://schemas.microsoft.com/office/drawing/2014/main" id="{EB4F908A-275F-4133-9AB6-AB11684CF75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5894" y="1063625"/>
            <a:ext cx="9867120" cy="5575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DBC667-C4CD-4AF7-8E94-0389767A2B09}"/>
              </a:ext>
            </a:extLst>
          </p:cNvPr>
          <p:cNvSpPr txBox="1"/>
          <p:nvPr/>
        </p:nvSpPr>
        <p:spPr>
          <a:xfrm>
            <a:off x="148046" y="5016137"/>
            <a:ext cx="1287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Para el video </a:t>
            </a:r>
            <a:r>
              <a:rPr lang="en-US" b="1" dirty="0" err="1"/>
              <a:t>en</a:t>
            </a:r>
            <a:r>
              <a:rPr lang="en-US" b="1" dirty="0"/>
              <a:t> el </a:t>
            </a:r>
            <a:r>
              <a:rPr lang="en-US" b="1" dirty="0" err="1"/>
              <a:t>minuto</a:t>
            </a:r>
            <a:r>
              <a:rPr lang="en-US" b="1" dirty="0"/>
              <a:t> 6:16</a:t>
            </a:r>
          </a:p>
        </p:txBody>
      </p:sp>
    </p:spTree>
    <p:extLst>
      <p:ext uri="{BB962C8B-B14F-4D97-AF65-F5344CB8AC3E}">
        <p14:creationId xmlns:p14="http://schemas.microsoft.com/office/powerpoint/2010/main" val="33066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D43E4-CFB5-4F2E-8EDD-CB45FD1E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9680"/>
            <a:ext cx="10515600" cy="9448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b="0" i="0" dirty="0">
                <a:effectLst/>
              </a:rPr>
              <a:t>EVANGELIO DE LA SEMANA</a:t>
            </a:r>
            <a:br>
              <a:rPr lang="en-US" sz="3300" b="0" i="0" dirty="0">
                <a:effectLst/>
              </a:rPr>
            </a:br>
            <a:r>
              <a:rPr lang="en-US" sz="3300" b="0" i="0" dirty="0">
                <a:effectLst/>
              </a:rPr>
              <a:t>SAN MATEO 28, 16-20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794A5E-3CE3-45C4-A450-10B5435A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48" y="2879339"/>
            <a:ext cx="11534503" cy="3260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b="1" dirty="0"/>
              <a:t>En aquel tiempo, los once discípulos se fueron a Galilea y subieron al monte en el que Jesús los había citado. Al ver a Jesús, se postraron, aunque algunos titubeaban. Entonces Jesús se acercó a ellos y les dijo: "Me ha sido dado todo poder en el cielo y en la tierra. Vayan, pues, y enseñen a todas las naciones, bautizándolas en el nombre del Padre y del Hijo y del Espíritu Santo, y enseñándolas a cumplir todo cuanto yo les he mandado; y sepan que yo estaré con ustedes todos los días, hasta el fin del mundo".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C515CD-E8A4-4459-AFC9-9CCF2CE05128}"/>
              </a:ext>
            </a:extLst>
          </p:cNvPr>
          <p:cNvSpPr txBox="1"/>
          <p:nvPr/>
        </p:nvSpPr>
        <p:spPr>
          <a:xfrm>
            <a:off x="246017" y="261257"/>
            <a:ext cx="6207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Kristen ITC" panose="03050502040202030202" pitchFamily="66" charset="0"/>
              </a:rPr>
              <a:t>Jesús </a:t>
            </a:r>
            <a:r>
              <a:rPr lang="en-US" sz="2200" b="1" dirty="0" err="1">
                <a:latin typeface="Kristen ITC" panose="03050502040202030202" pitchFamily="66" charset="0"/>
              </a:rPr>
              <a:t>menciona</a:t>
            </a:r>
            <a:r>
              <a:rPr lang="en-US" sz="2200" b="1" dirty="0">
                <a:latin typeface="Kristen ITC" panose="03050502040202030202" pitchFamily="66" charset="0"/>
              </a:rPr>
              <a:t> la Trinidad </a:t>
            </a:r>
            <a:r>
              <a:rPr lang="en-US" sz="2200" b="1" dirty="0" err="1">
                <a:latin typeface="Kristen ITC" panose="03050502040202030202" pitchFamily="66" charset="0"/>
              </a:rPr>
              <a:t>en</a:t>
            </a:r>
            <a:r>
              <a:rPr lang="en-US" sz="2200" b="1" dirty="0">
                <a:latin typeface="Kristen ITC" panose="03050502040202030202" pitchFamily="66" charset="0"/>
              </a:rPr>
              <a:t> el </a:t>
            </a:r>
            <a:r>
              <a:rPr lang="en-US" sz="2200" b="1" dirty="0" err="1">
                <a:latin typeface="Kristen ITC" panose="03050502040202030202" pitchFamily="66" charset="0"/>
              </a:rPr>
              <a:t>evangelio</a:t>
            </a:r>
            <a:r>
              <a:rPr lang="en-US" sz="2200" b="1" dirty="0">
                <a:latin typeface="Kristen ITC" panose="03050502040202030202" pitchFamily="66" charset="0"/>
              </a:rPr>
              <a:t>:</a:t>
            </a:r>
          </a:p>
        </p:txBody>
      </p:sp>
      <p:pic>
        <p:nvPicPr>
          <p:cNvPr id="3074" name="Picture 2" descr="Imagem relacionada | Jesus cartoon, Bible characters, Jesus pictures">
            <a:extLst>
              <a:ext uri="{FF2B5EF4-FFF2-40B4-BE49-F238E27FC236}">
                <a16:creationId xmlns:a16="http://schemas.microsoft.com/office/drawing/2014/main" id="{BD19F97F-0EA7-455E-B87D-BBAEB2561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152" y="177557"/>
            <a:ext cx="1463448" cy="214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 palabras importantes Reflexion | Keilah Radio | Siempre Contigo">
            <a:extLst>
              <a:ext uri="{FF2B5EF4-FFF2-40B4-BE49-F238E27FC236}">
                <a16:creationId xmlns:a16="http://schemas.microsoft.com/office/drawing/2014/main" id="{FEF81F71-2151-4C09-A4F7-DCDB1743E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3" t="23056" r="13583" b="55139"/>
          <a:stretch/>
        </p:blipFill>
        <p:spPr bwMode="auto">
          <a:xfrm>
            <a:off x="2019301" y="3571875"/>
            <a:ext cx="8763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7DF350-64F5-4AAD-870F-F4516CE00D05}"/>
              </a:ext>
            </a:extLst>
          </p:cNvPr>
          <p:cNvSpPr txBox="1"/>
          <p:nvPr/>
        </p:nvSpPr>
        <p:spPr>
          <a:xfrm>
            <a:off x="409303" y="470152"/>
            <a:ext cx="117043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latin typeface="Kristen ITC" panose="03050502040202030202" pitchFamily="66" charset="0"/>
                <a:ea typeface="+mj-ea"/>
                <a:cs typeface="+mj-cs"/>
              </a:rPr>
              <a:t>Jesús dice que Dios le ha dado todo el poder en el cielo y la tierra. ¿Les comunica que tiene el mismo poder de Dios Padre, Por qué?</a:t>
            </a:r>
            <a:endParaRPr lang="en-US" sz="2800" dirty="0">
              <a:latin typeface="Kristen ITC" panose="03050502040202030202" pitchFamily="66" charset="0"/>
              <a:ea typeface="+mj-ea"/>
              <a:cs typeface="+mj-cs"/>
            </a:endParaRP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7482DDF-30BE-4D0C-9CB6-ECE33E87733A}"/>
              </a:ext>
            </a:extLst>
          </p:cNvPr>
          <p:cNvSpPr/>
          <p:nvPr/>
        </p:nvSpPr>
        <p:spPr>
          <a:xfrm>
            <a:off x="1020418" y="2358887"/>
            <a:ext cx="9793356" cy="410817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Kristen ITC" panose="03050502040202030202" pitchFamily="66" charset="0"/>
              </a:rPr>
              <a:t>JESUS ES DIOS</a:t>
            </a:r>
          </a:p>
        </p:txBody>
      </p:sp>
    </p:spTree>
    <p:extLst>
      <p:ext uri="{BB962C8B-B14F-4D97-AF65-F5344CB8AC3E}">
        <p14:creationId xmlns:p14="http://schemas.microsoft.com/office/powerpoint/2010/main" val="18180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DEAF16-9147-4EE6-9BB5-25CE931336C0}"/>
              </a:ext>
            </a:extLst>
          </p:cNvPr>
          <p:cNvSpPr txBox="1"/>
          <p:nvPr/>
        </p:nvSpPr>
        <p:spPr>
          <a:xfrm>
            <a:off x="418011" y="266002"/>
            <a:ext cx="111469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latin typeface="Kristen ITC" panose="03050502040202030202" pitchFamily="66" charset="0"/>
              </a:rPr>
              <a:t>¿Pero Jesús tuvo que recibir ese poder del Padre, Por qué?</a:t>
            </a:r>
            <a:endParaRPr lang="en-US" sz="3200" dirty="0">
              <a:latin typeface="Kristen ITC" panose="03050502040202030202" pitchFamily="66" charset="0"/>
            </a:endParaRPr>
          </a:p>
        </p:txBody>
      </p:sp>
      <p:pic>
        <p:nvPicPr>
          <p:cNvPr id="6146" name="Picture 2" descr="El mejor regalo para el mundo, su hijo JESÚS. | Dibujos, Epifania, Dibujos  fano">
            <a:extLst>
              <a:ext uri="{FF2B5EF4-FFF2-40B4-BE49-F238E27FC236}">
                <a16:creationId xmlns:a16="http://schemas.microsoft.com/office/drawing/2014/main" id="{A6579A00-710A-478C-9FD3-CFCEFAF3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03" y="1483976"/>
            <a:ext cx="4960757" cy="49221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070509-92FF-49DB-A5FB-A3A891DDB25E}"/>
              </a:ext>
            </a:extLst>
          </p:cNvPr>
          <p:cNvSpPr txBox="1"/>
          <p:nvPr/>
        </p:nvSpPr>
        <p:spPr>
          <a:xfrm>
            <a:off x="7182394" y="2381292"/>
            <a:ext cx="377516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  <a:latin typeface="Kristen ITC" panose="03050502040202030202" pitchFamily="66" charset="0"/>
              </a:rPr>
              <a:t>Jesús es una persona diferente al Padre</a:t>
            </a:r>
            <a:endParaRPr lang="en-US" sz="4000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7DF350-64F5-4AAD-870F-F4516CE00D05}"/>
              </a:ext>
            </a:extLst>
          </p:cNvPr>
          <p:cNvSpPr txBox="1"/>
          <p:nvPr/>
        </p:nvSpPr>
        <p:spPr>
          <a:xfrm>
            <a:off x="1360336" y="180592"/>
            <a:ext cx="9113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latin typeface="Kristen ITC" panose="03050502040202030202" pitchFamily="66" charset="0"/>
              </a:rPr>
              <a:t>Igual Jesús envió al Espíritu Santo (otra persona) que tiene todo el poder de Dios. ¿Por que?</a:t>
            </a:r>
            <a:endParaRPr lang="en-US" sz="2800" dirty="0">
              <a:latin typeface="Kristen ITC" panose="03050502040202030202" pitchFamily="66" charset="0"/>
            </a:endParaRP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7482DDF-30BE-4D0C-9CB6-ECE33E87733A}"/>
              </a:ext>
            </a:extLst>
          </p:cNvPr>
          <p:cNvSpPr/>
          <p:nvPr/>
        </p:nvSpPr>
        <p:spPr>
          <a:xfrm>
            <a:off x="1020418" y="1134699"/>
            <a:ext cx="9793356" cy="533236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Kristen ITC" panose="03050502040202030202" pitchFamily="66" charset="0"/>
              </a:rPr>
              <a:t>EL ESPIRITU SANTO ES DIOS</a:t>
            </a:r>
          </a:p>
        </p:txBody>
      </p:sp>
    </p:spTree>
    <p:extLst>
      <p:ext uri="{BB962C8B-B14F-4D97-AF65-F5344CB8AC3E}">
        <p14:creationId xmlns:p14="http://schemas.microsoft.com/office/powerpoint/2010/main" val="427153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7482DDF-30BE-4D0C-9CB6-ECE33E87733A}"/>
              </a:ext>
            </a:extLst>
          </p:cNvPr>
          <p:cNvSpPr/>
          <p:nvPr/>
        </p:nvSpPr>
        <p:spPr>
          <a:xfrm>
            <a:off x="1020418" y="838200"/>
            <a:ext cx="9793356" cy="562886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800" dirty="0">
                <a:solidFill>
                  <a:schemeClr val="tx1"/>
                </a:solidFill>
                <a:latin typeface="Kristen ITC" panose="03050502040202030202" pitchFamily="66" charset="0"/>
              </a:rPr>
              <a:t>Dios es un Dios en tres personas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0EACF6-B201-40A8-9D54-6E25B948300A}"/>
              </a:ext>
            </a:extLst>
          </p:cNvPr>
          <p:cNvSpPr txBox="1"/>
          <p:nvPr/>
        </p:nvSpPr>
        <p:spPr>
          <a:xfrm>
            <a:off x="417604" y="642255"/>
            <a:ext cx="81860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latin typeface="Kristen ITC" panose="03050502040202030202" pitchFamily="66" charset="0"/>
              </a:rPr>
              <a:t>San Pablo dice: “El misterio de la Santísima Trinidad es el misterio central de la fe y de la vida cristiana.” </a:t>
            </a:r>
            <a:endParaRPr lang="en-US" sz="3200" dirty="0">
              <a:latin typeface="Kristen ITC" panose="03050502040202030202" pitchFamily="66" charset="0"/>
            </a:endParaRPr>
          </a:p>
        </p:txBody>
      </p:sp>
      <p:pic>
        <p:nvPicPr>
          <p:cNvPr id="7170" name="Picture 2" descr="Comercial SAN PABLO - Photos | Facebook">
            <a:extLst>
              <a:ext uri="{FF2B5EF4-FFF2-40B4-BE49-F238E27FC236}">
                <a16:creationId xmlns:a16="http://schemas.microsoft.com/office/drawing/2014/main" id="{F815031E-6C56-4CB2-900D-D183D01A9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60" y="875099"/>
            <a:ext cx="2686054" cy="26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01D171-CC45-4613-966F-17BE92BDF6DE}"/>
              </a:ext>
            </a:extLst>
          </p:cNvPr>
          <p:cNvSpPr txBox="1"/>
          <p:nvPr/>
        </p:nvSpPr>
        <p:spPr>
          <a:xfrm>
            <a:off x="3063240" y="3601622"/>
            <a:ext cx="4515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Kristen ITC" panose="03050502040202030202" pitchFamily="66" charset="0"/>
              </a:rPr>
              <a:t>¿</a:t>
            </a:r>
            <a:r>
              <a:rPr lang="en-US" sz="2800" dirty="0" err="1">
                <a:latin typeface="Kristen ITC" panose="03050502040202030202" pitchFamily="66" charset="0"/>
              </a:rPr>
              <a:t>Qué</a:t>
            </a:r>
            <a:r>
              <a:rPr lang="en-US" sz="2800" dirty="0">
                <a:latin typeface="Kristen ITC" panose="03050502040202030202" pitchFamily="66" charset="0"/>
              </a:rPr>
              <a:t> es un </a:t>
            </a:r>
            <a:r>
              <a:rPr lang="en-US" sz="2800" dirty="0" err="1">
                <a:latin typeface="Kristen ITC" panose="03050502040202030202" pitchFamily="66" charset="0"/>
              </a:rPr>
              <a:t>misterio</a:t>
            </a:r>
            <a:r>
              <a:rPr lang="en-US" sz="28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7172" name="Picture 4" descr="Premium Vector | Child with a magnifying glass looking for something">
            <a:extLst>
              <a:ext uri="{FF2B5EF4-FFF2-40B4-BE49-F238E27FC236}">
                <a16:creationId xmlns:a16="http://schemas.microsoft.com/office/drawing/2014/main" id="{D454EEC5-49D1-456F-A3A8-02E35FE29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1153"/>
            <a:ext cx="2698542" cy="269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A66938-6B6F-46EA-AF65-C44AB1A13C9D}"/>
              </a:ext>
            </a:extLst>
          </p:cNvPr>
          <p:cNvSpPr txBox="1"/>
          <p:nvPr/>
        </p:nvSpPr>
        <p:spPr>
          <a:xfrm>
            <a:off x="3063240" y="4367720"/>
            <a:ext cx="91287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 dirty="0">
                <a:latin typeface="Kristen ITC" panose="03050502040202030202" pitchFamily="66" charset="0"/>
              </a:rPr>
              <a:t>Algo que no tiene explicación o no se puede entender. </a:t>
            </a:r>
            <a:endParaRPr lang="en-US" sz="2600" dirty="0">
              <a:latin typeface="Kristen ITC" panose="03050502040202030202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8DC43-A01A-4DC9-BA11-4B144DBDBB2C}"/>
              </a:ext>
            </a:extLst>
          </p:cNvPr>
          <p:cNvSpPr txBox="1"/>
          <p:nvPr/>
        </p:nvSpPr>
        <p:spPr>
          <a:xfrm>
            <a:off x="3063240" y="5326540"/>
            <a:ext cx="9128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Kristen ITC" panose="03050502040202030202" pitchFamily="66" charset="0"/>
              </a:rPr>
              <a:t>Creemos en la Trinidad por la fe que tenemos en las palabras de Jesús.</a:t>
            </a:r>
            <a:endParaRPr lang="en-US" sz="2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687</Words>
  <Application>Microsoft Office PowerPoint</Application>
  <PresentationFormat>Widescreen</PresentationFormat>
  <Paragraphs>48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Bradley Hand ITC</vt:lpstr>
      <vt:lpstr>Calibri</vt:lpstr>
      <vt:lpstr>Calibri Light</vt:lpstr>
      <vt:lpstr>Chiller</vt:lpstr>
      <vt:lpstr>Comic Sans MS</vt:lpstr>
      <vt:lpstr>Kristen ITC</vt:lpstr>
      <vt:lpstr>Roboto</vt:lpstr>
      <vt:lpstr>Office Theme</vt:lpstr>
      <vt:lpstr>Ministerio Amigos de Jesús y María</vt:lpstr>
      <vt:lpstr>Solemnidad de la Santísima Trinidad</vt:lpstr>
      <vt:lpstr>EVANGELIO DE LA SEMANA SAN MATEO 28, 16-20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Mercedes Cristina Bermudez-Garcia</dc:creator>
  <cp:lastModifiedBy>Maria Varona</cp:lastModifiedBy>
  <cp:revision>21</cp:revision>
  <cp:lastPrinted>2021-05-25T06:23:38Z</cp:lastPrinted>
  <dcterms:created xsi:type="dcterms:W3CDTF">2021-05-25T04:14:01Z</dcterms:created>
  <dcterms:modified xsi:type="dcterms:W3CDTF">2021-05-27T20:27:57Z</dcterms:modified>
</cp:coreProperties>
</file>