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F460nWH00C7j9+LbtHbWWovIz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2b0a3e946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2b0a3e94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2b0a3e946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2b0a3e94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C2E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C2E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Relationship Id="rId11" Type="http://schemas.openxmlformats.org/officeDocument/2006/relationships/image" Target="../media/image15.png"/><Relationship Id="rId10" Type="http://schemas.openxmlformats.org/officeDocument/2006/relationships/image" Target="../media/image19.jpg"/><Relationship Id="rId9" Type="http://schemas.openxmlformats.org/officeDocument/2006/relationships/image" Target="../media/image8.jp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LsmXdWAkJko?si=jFqEPC5v--eI4Nkf" TargetMode="External"/><Relationship Id="rId4" Type="http://schemas.openxmlformats.org/officeDocument/2006/relationships/hyperlink" Target="https://youtu.be/LsmXdWAkJko?si=jFqEPC5v--eI4Nkf" TargetMode="External"/><Relationship Id="rId5" Type="http://schemas.openxmlformats.org/officeDocument/2006/relationships/hyperlink" Target="http://www.youtube.com/watch?v=LsmXdWAkJko" TargetMode="External"/><Relationship Id="rId6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IuY_HJpvoYs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8098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24000" y="4336028"/>
            <a:ext cx="9144000" cy="25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ES" sz="2800"/>
              <a:t>Grupo de Oración para Niños</a:t>
            </a:r>
            <a:endParaRPr b="1"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ES" sz="2800"/>
              <a:t>Ciclo B-V Cuaresma</a:t>
            </a:r>
            <a:endParaRPr b="1"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ES" sz="2800"/>
              <a:t>Jesús es Buena Semilla – Juan 12: 20-33</a:t>
            </a:r>
            <a:endParaRPr b="1"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1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ES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www.fcpeace.org</a:t>
            </a:r>
            <a:endParaRPr b="1" sz="2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1668" y="88073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  <p:transition spd="slow" p14:dur="800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A LOS NIÑOS: JESÚS DEBE CARGAR LA CRUZ. - Juegos Gratis Online en Puzzle  Factory" id="153" name="Google Shape;1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674556"/>
            <a:ext cx="12191998" cy="61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6"/>
          <p:cNvSpPr txBox="1"/>
          <p:nvPr>
            <p:ph type="title"/>
          </p:nvPr>
        </p:nvSpPr>
        <p:spPr>
          <a:xfrm>
            <a:off x="1" y="0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/>
              <a:t>¿Qué fruto da el sacrificio de Jesús en la cruz?</a:t>
            </a:r>
            <a:endParaRPr b="1" sz="4000"/>
          </a:p>
        </p:txBody>
      </p:sp>
      <p:pic>
        <p:nvPicPr>
          <p:cNvPr id="155" name="Google Shape;15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83" y="912683"/>
            <a:ext cx="2908091" cy="330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6"/>
          <p:cNvSpPr txBox="1"/>
          <p:nvPr/>
        </p:nvSpPr>
        <p:spPr>
          <a:xfrm>
            <a:off x="87983" y="4448810"/>
            <a:ext cx="2908091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perdón de los pecados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4051" y="1763061"/>
            <a:ext cx="2908091" cy="330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5864" y="916118"/>
            <a:ext cx="2908090" cy="329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95927" y="1781799"/>
            <a:ext cx="2908090" cy="329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6"/>
          <p:cNvSpPr txBox="1"/>
          <p:nvPr/>
        </p:nvSpPr>
        <p:spPr>
          <a:xfrm>
            <a:off x="3164051" y="5291528"/>
            <a:ext cx="2908091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Unión con Dios en la Eucaristía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6182119" y="4448810"/>
            <a:ext cx="2881835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Union con Dios en la Vida Eterna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6"/>
          <p:cNvSpPr txBox="1"/>
          <p:nvPr/>
        </p:nvSpPr>
        <p:spPr>
          <a:xfrm>
            <a:off x="9280182" y="5291528"/>
            <a:ext cx="2711949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Gracia de Dios en Nosotros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4216" y="2008682"/>
            <a:ext cx="1433152" cy="160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en Catequesis" id="164" name="Google Shape;164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72393" y="2503357"/>
            <a:ext cx="1488760" cy="2007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 Es La Vida Eterna Para Niños - Noticias Niños" id="165" name="Google Shape;165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66630" y="2383436"/>
            <a:ext cx="1770591" cy="1517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84788" y="3489017"/>
            <a:ext cx="2276218" cy="130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104932" y="0"/>
            <a:ext cx="12191999" cy="58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/>
              <a:t>¿Cómo podemos nosotros dar fruto para Jesús?</a:t>
            </a:r>
            <a:endParaRPr b="1" sz="4000"/>
          </a:p>
        </p:txBody>
      </p:sp>
      <p:sp>
        <p:nvSpPr>
          <p:cNvPr id="172" name="Google Shape;172;p37"/>
          <p:cNvSpPr txBox="1"/>
          <p:nvPr/>
        </p:nvSpPr>
        <p:spPr>
          <a:xfrm>
            <a:off x="0" y="5663623"/>
            <a:ext cx="12192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Imitando a Jesús, haciendo sacrificio por amor a Dios y al prójim</a:t>
            </a:r>
            <a:r>
              <a:rPr b="1" lang="es-E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nos acerca a Jesus y nos hace luz para otros.</a:t>
            </a:r>
            <a:endParaRPr/>
          </a:p>
        </p:txBody>
      </p:sp>
      <p:pic>
        <p:nvPicPr>
          <p:cNvPr descr="Pin en mural" id="173" name="Google Shape;1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366" y="934882"/>
            <a:ext cx="2818151" cy="23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/>
          <p:nvPr/>
        </p:nvSpPr>
        <p:spPr>
          <a:xfrm>
            <a:off x="447922" y="3429000"/>
            <a:ext cx="223353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Orando</a:t>
            </a:r>
            <a:endParaRPr b="1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ÑOS AYUDANDO - Juegos Gratis Online en Puzzle Factory" id="175" name="Google Shape;17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636" y="2039390"/>
            <a:ext cx="2818151" cy="235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7"/>
          <p:cNvSpPr txBox="1"/>
          <p:nvPr/>
        </p:nvSpPr>
        <p:spPr>
          <a:xfrm>
            <a:off x="3206111" y="4392287"/>
            <a:ext cx="27432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Sirviendo o Ayudando</a:t>
            </a:r>
            <a:endParaRPr b="1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eliz lindo niño niño y niña compartiendo comida con un amigo | Vector  Premium" id="177" name="Google Shape;17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0931" y="919778"/>
            <a:ext cx="2804586" cy="23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/>
          <p:nvPr/>
        </p:nvSpPr>
        <p:spPr>
          <a:xfrm>
            <a:off x="6253391" y="3239193"/>
            <a:ext cx="299803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Compartiendo</a:t>
            </a:r>
            <a:endParaRPr b="1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7"/>
          <p:cNvSpPr txBox="1"/>
          <p:nvPr/>
        </p:nvSpPr>
        <p:spPr>
          <a:xfrm>
            <a:off x="-2956618" y="6097976"/>
            <a:ext cx="1196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19661" y="2039390"/>
            <a:ext cx="2804586" cy="23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 txBox="1"/>
          <p:nvPr/>
        </p:nvSpPr>
        <p:spPr>
          <a:xfrm>
            <a:off x="9402045" y="4542020"/>
            <a:ext cx="25394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Perdonando</a:t>
            </a:r>
            <a:endParaRPr b="1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/>
          <p:nvPr>
            <p:ph type="title"/>
          </p:nvPr>
        </p:nvSpPr>
        <p:spPr>
          <a:xfrm>
            <a:off x="838200" y="365125"/>
            <a:ext cx="10515600" cy="939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/>
              <a:t>¿Quién hace sacrificio por nosotros?</a:t>
            </a:r>
            <a:endParaRPr/>
          </a:p>
        </p:txBody>
      </p:sp>
      <p:pic>
        <p:nvPicPr>
          <p:cNvPr descr="Question PNG Images, Free Transparent Question Download - KindPNG" id="187" name="Google Shape;18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89" y="3429000"/>
            <a:ext cx="2133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8"/>
          <p:cNvSpPr txBox="1"/>
          <p:nvPr/>
        </p:nvSpPr>
        <p:spPr>
          <a:xfrm>
            <a:off x="854439" y="1633928"/>
            <a:ext cx="1049311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sacrificio podemos hacer esta semana para darle amor a alguien?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E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 flipH="1">
            <a:off x="0" y="0"/>
            <a:ext cx="6172782" cy="6858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iquetas para regalos, tarros, postales etc... | Aprender ..." id="195" name="Google Shape;195;p13"/>
          <p:cNvPicPr preferRelativeResize="0"/>
          <p:nvPr/>
        </p:nvPicPr>
        <p:blipFill rotWithShape="1">
          <a:blip r:embed="rId3">
            <a:alphaModFix/>
          </a:blip>
          <a:srcRect b="2" l="0" r="2" t="958"/>
          <a:stretch/>
        </p:blipFill>
        <p:spPr>
          <a:xfrm>
            <a:off x="20" y="10"/>
            <a:ext cx="6024134" cy="6857990"/>
          </a:xfrm>
          <a:custGeom>
            <a:rect b="b" l="l" r="r" t="t"/>
            <a:pathLst>
              <a:path extrusionOk="0" h="6858000" w="6024154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f2b0a3e946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875" y="0"/>
            <a:ext cx="7387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133" y="-3408"/>
            <a:ext cx="8994099" cy="6861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39"/>
          <p:cNvCxnSpPr/>
          <p:nvPr/>
        </p:nvCxnSpPr>
        <p:spPr>
          <a:xfrm>
            <a:off x="3627620" y="1409075"/>
            <a:ext cx="3702570" cy="443708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" name="Google Shape;207;p39"/>
          <p:cNvCxnSpPr/>
          <p:nvPr/>
        </p:nvCxnSpPr>
        <p:spPr>
          <a:xfrm flipH="1" rot="10800000">
            <a:off x="4137285" y="1798820"/>
            <a:ext cx="3222885" cy="1630180"/>
          </a:xfrm>
          <a:prstGeom prst="straightConnector1">
            <a:avLst/>
          </a:prstGeom>
          <a:noFill/>
          <a:ln cap="flat" cmpd="sng" w="76200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8" name="Google Shape;208;p39"/>
          <p:cNvCxnSpPr/>
          <p:nvPr/>
        </p:nvCxnSpPr>
        <p:spPr>
          <a:xfrm flipH="1" rot="10800000">
            <a:off x="4092315" y="3642610"/>
            <a:ext cx="3043003" cy="2488367"/>
          </a:xfrm>
          <a:prstGeom prst="straightConnector1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357809" y="1838044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b="1" lang="es-ES" sz="34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s-ES" sz="3400">
                <a:latin typeface="Calibri"/>
                <a:ea typeface="Calibri"/>
                <a:cs typeface="Calibri"/>
                <a:sym typeface="Calibri"/>
              </a:rPr>
            </a:br>
            <a:br>
              <a:rPr b="1" lang="es-ES" sz="29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>
                <a:latin typeface="Cambria"/>
                <a:ea typeface="Cambria"/>
                <a:cs typeface="Cambria"/>
                <a:sym typeface="Cambria"/>
              </a:rPr>
              <a:t>Jesús, tu estuviste atento al Padre y esto te dio fuerza y valentía para llevar a cabo tu misión. Danos tu Espíritu para que estemos atentos y trabajemos siempre por el bien de los demás dando fruto de vida. Amen</a:t>
            </a:r>
            <a:br>
              <a:rPr lang="es-E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gratis, ninos orando" id="214" name="Google Shape;2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0" y="0"/>
            <a:ext cx="12039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lang="es-ES" sz="2800">
                <a:latin typeface="Cambria"/>
                <a:ea typeface="Cambria"/>
                <a:cs typeface="Cambria"/>
                <a:sym typeface="Cambria"/>
              </a:rPr>
              <a:t>Canción:</a:t>
            </a:r>
            <a:r>
              <a:rPr lang="es-ES" sz="2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s-ES" sz="2200">
                <a:latin typeface="Cambria"/>
                <a:ea typeface="Cambria"/>
                <a:cs typeface="Cambria"/>
                <a:sym typeface="Cambria"/>
              </a:rPr>
              <a:t>Señor, Yo Quiero Servirte,</a:t>
            </a:r>
            <a:r>
              <a:rPr lang="es-ES" sz="2200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3"/>
              </a:rPr>
              <a:t> </a:t>
            </a:r>
            <a:r>
              <a:rPr lang="es-ES" sz="22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https://youtu.be/LsmXdWAkJko?si=jFqEPC5v--eI4Nkf</a:t>
            </a:r>
            <a:endParaRPr sz="2200"/>
          </a:p>
        </p:txBody>
      </p:sp>
      <p:pic>
        <p:nvPicPr>
          <p:cNvPr descr="Tema : señor yo quiero servirte&#10;Apropiada para : comunión &#10;Tiempo : ordinario, pascua&#10;&#10;Si todavía no te has suscrito te invito hacerlo para recibir nuevos videos&#10;Saludos desde diócesis Iztapalapa México.&#10;Descarga letra y Acordes aquí:&#10;https://drive.google.com/file/d/1dKJvOD9R9I4xNW3U9Js-Md36F4O5G5FT/view?usp=drivesdk&#10;&#10;      Señor yo quiero servirte&#10;&#10;C.              G.           C&#10;Señor yo quiero servirte&#10;                G.               C.   C7&#10;Y quiero vivir tu evangelio&#10;     F.                  G.                   Em.   A7&#10;Yo quiero serte fiel hasta la muerte&#10;Dm.                     G.                  C&#10;Y Ser testigo alegré de tu amor.&#10;&#10;C.                 G.               C&#10;Ya no los llamaré servidores&#10;                                                G&#10;Si cumplen todos mis mandatos&#10;F.                     G.                  Em&#10;Serán para siempre mis amigos&#10;D7.                                G&#10;Y no tendré secretos con ustedes.&#10;&#10;Estribillo......&#10;&#10;Ustedes no me han elegido&#10;Fuí yo quién se fijó en ustedes&#10;Pues quiero que produzcan mucho fruto&#10;Y ese fruto permanezca para siempre&#10;&#10;Estribillo....&#10;&#10;Acuérdense de aquello que les dije&#10;Que el ciervo no es mayor que su patrón&#10;A mí siempre me han perseguido&#10;Y a ustedes los perseguirán.&#10;&#10;Estribillo......." id="220" name="Google Shape;220;p17" title="Señor yo quiero servirte - letra y Acordes - Canto para comunión - Coro Canto a D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" y="527100"/>
            <a:ext cx="12192000" cy="63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-112542" y="0"/>
            <a:ext cx="12304542" cy="535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600"/>
              <a:t>Vida de San Jose en caricatura, EWTN – Fiesta el  19 de marzo</a:t>
            </a:r>
            <a:endParaRPr sz="3600"/>
          </a:p>
        </p:txBody>
      </p:sp>
      <p:pic>
        <p:nvPicPr>
          <p:cNvPr id="98" name="Google Shape;98;p33" title="Vida San José en caricatura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086"/>
            <a:ext cx="12165027" cy="630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2b0a3e946_2_0"/>
          <p:cNvSpPr txBox="1"/>
          <p:nvPr>
            <p:ph type="title"/>
          </p:nvPr>
        </p:nvSpPr>
        <p:spPr>
          <a:xfrm>
            <a:off x="233475" y="58475"/>
            <a:ext cx="11848200" cy="33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/>
              <a:t>Jesús es Buena Semilla – Juan 12: 20-33</a:t>
            </a:r>
            <a:r>
              <a:rPr lang="es-ES"/>
              <a:t>  </a:t>
            </a:r>
            <a:r>
              <a:rPr lang="es-ES" sz="2000"/>
              <a:t>https://youtu.be/IuY_HJpvoYs?si=uL0r5ISLzxoPclAV</a:t>
            </a:r>
            <a:endParaRPr sz="2000"/>
          </a:p>
        </p:txBody>
      </p:sp>
      <p:pic>
        <p:nvPicPr>
          <p:cNvPr id="104" name="Google Shape;104;g1f2b0a3e946_2_0" title="Juan 12, 20-33 Evangelio 18 de Marzo 20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3575"/>
            <a:ext cx="12192000" cy="63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-1" y="0"/>
            <a:ext cx="12192000" cy="68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s-ES"/>
              <a:t>¿Qué fiesta iban a celebrar en Jerusalén?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439858" y="6047619"/>
            <a:ext cx="35731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Pascua Judía</a:t>
            </a: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390" y="653451"/>
            <a:ext cx="10253272" cy="539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-1" y="0"/>
            <a:ext cx="12192000" cy="68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s-ES"/>
              <a:t>¿Qué celebran en la Pascua los judíos?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ueva Historia de la Biblia App para Niños: Abriendo el Mar Rojo &amp; los Diez  Mandamientos - YouVersion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723" y="815926"/>
            <a:ext cx="10914302" cy="486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773723" y="5843002"/>
            <a:ext cx="109143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Dios los liberó de la esclavitud en Egipto.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0" y="1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 sz="4000"/>
              <a:t>¿Que les dice Jesús a los apóstoles Andrés y Felipe?</a:t>
            </a:r>
            <a:endParaRPr b="1" sz="4000"/>
          </a:p>
        </p:txBody>
      </p:sp>
      <p:sp>
        <p:nvSpPr>
          <p:cNvPr id="124" name="Google Shape;124;p7"/>
          <p:cNvSpPr txBox="1"/>
          <p:nvPr/>
        </p:nvSpPr>
        <p:spPr>
          <a:xfrm>
            <a:off x="98474" y="6067346"/>
            <a:ext cx="119716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llegado la hora de que el hijo del hombre sea glorificado.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45" y="842789"/>
            <a:ext cx="10944664" cy="517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652865" y="31024"/>
            <a:ext cx="10886269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¿A qué hora se refiere Jesús?</a:t>
            </a:r>
            <a:endParaRPr b="1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4211" y="815486"/>
            <a:ext cx="4417254" cy="51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1725637" y="6035040"/>
            <a:ext cx="981349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 hora de su pasión y muerte en la cruz.</a:t>
            </a:r>
            <a:endParaRPr b="1" i="0" sz="4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0" y="225084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/>
              <a:t>Jesús dice que el grano de trigo tiene que morir para producir mucho fruto.</a:t>
            </a:r>
            <a:r>
              <a:rPr lang="es-ES"/>
              <a:t> </a:t>
            </a:r>
            <a:endParaRPr b="1" sz="4000"/>
          </a:p>
        </p:txBody>
      </p:sp>
      <p:pic>
        <p:nvPicPr>
          <p:cNvPr id="138" name="Google Shape;1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333" y="1357632"/>
            <a:ext cx="10480430" cy="527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1" y="0"/>
            <a:ext cx="12191999" cy="79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/>
              <a:t>¿Qué comparación está haciendo Jesús?</a:t>
            </a:r>
            <a:r>
              <a:rPr lang="es-ES"/>
              <a:t> </a:t>
            </a:r>
            <a:endParaRPr b="1" sz="4000"/>
          </a:p>
        </p:txBody>
      </p:sp>
      <p:pic>
        <p:nvPicPr>
          <p:cNvPr id="144" name="Google Shape;1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7542" y="998548"/>
            <a:ext cx="3790206" cy="4797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5"/>
          <p:cNvSpPr txBox="1"/>
          <p:nvPr/>
        </p:nvSpPr>
        <p:spPr>
          <a:xfrm>
            <a:off x="8073449" y="5999925"/>
            <a:ext cx="362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muerte de Jesús</a:t>
            </a:r>
            <a:r>
              <a:rPr b="1"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5"/>
          <p:cNvSpPr txBox="1"/>
          <p:nvPr/>
        </p:nvSpPr>
        <p:spPr>
          <a:xfrm>
            <a:off x="595925" y="5650200"/>
            <a:ext cx="4084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un</a:t>
            </a:r>
            <a:r>
              <a:rPr b="1"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E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grano de trigo nos da pan</a:t>
            </a:r>
            <a:r>
              <a:rPr b="1" lang="es-E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5"/>
          <p:cNvSpPr txBox="1"/>
          <p:nvPr/>
        </p:nvSpPr>
        <p:spPr>
          <a:xfrm>
            <a:off x="4940107" y="930746"/>
            <a:ext cx="273547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 el final de la historia, sino el principio de un fruto abundante para el bien del mundo.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491" y="1156671"/>
            <a:ext cx="3475065" cy="436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2020-07-14T14:58:41Z</dcterms:created>
  <dc:creator>Maria Varona</dc:creator>
</cp:coreProperties>
</file>