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4" r:id="rId17"/>
    <p:sldId id="271" r:id="rId18"/>
    <p:sldId id="283" r:id="rId19"/>
    <p:sldId id="276" r:id="rId20"/>
    <p:sldId id="277" r:id="rId21"/>
    <p:sldId id="278" r:id="rId22"/>
    <p:sldId id="279" r:id="rId23"/>
    <p:sldId id="280" r:id="rId24"/>
    <p:sldId id="281" r:id="rId25"/>
    <p:sldId id="282" r:id="rId26"/>
    <p:sldId id="284" r:id="rId27"/>
    <p:sldId id="285" r:id="rId28"/>
    <p:sldId id="272" r:id="rId29"/>
    <p:sldId id="275" r:id="rId30"/>
    <p:sldId id="273" r:id="rId31"/>
  </p:sldIdLst>
  <p:sldSz cx="12192000" cy="6858000"/>
  <p:notesSz cx="6858000" cy="9144000"/>
  <p:embeddedFontLst>
    <p:embeddedFont>
      <p:font typeface="Amaranth" panose="020B0604020202020204" charset="0"/>
      <p:regular r:id="rId33"/>
      <p:bold r:id="rId34"/>
      <p:italic r:id="rId35"/>
      <p:boldItalic r:id="rId36"/>
    </p:embeddedFont>
    <p:embeddedFont>
      <p:font typeface="Comic Sans MS" panose="030F0702030302020204" pitchFamily="66" charset="0"/>
      <p:regular r:id="rId37"/>
      <p:bold r:id="rId38"/>
      <p:italic r:id="rId39"/>
      <p:boldItalic r:id="rId4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1" roundtripDataSignature="AMtx7mjfCe6/LFWMnX2IYg+v1MaNrOZYJ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BE82701-052F-4457-9012-36D370CF6F04}">
  <a:tblStyle styleId="{DBE82701-052F-4457-9012-36D370CF6F04}" styleName="Table_0">
    <a:wholeTbl>
      <a:tcTxStyle b="off" i="off">
        <a:font>
          <a:latin typeface="Euphemia"/>
          <a:ea typeface="Euphemia"/>
          <a:cs typeface="Euphemia"/>
        </a:font>
        <a:schemeClr val="dk1"/>
      </a:tcTxStyle>
      <a:tcStyle>
        <a:tcBdr>
          <a:left>
            <a:ln w="12700" cap="flat" cmpd="sng">
              <a:solidFill>
                <a:schemeClr val="accent1"/>
              </a:solidFill>
              <a:prstDash val="solid"/>
              <a:round/>
              <a:headEnd type="none" w="sm" len="sm"/>
              <a:tailEnd type="none" w="sm" len="sm"/>
            </a:ln>
          </a:left>
          <a:right>
            <a:ln w="12700" cap="flat" cmpd="sng">
              <a:solidFill>
                <a:schemeClr val="accent1"/>
              </a:solidFill>
              <a:prstDash val="solid"/>
              <a:round/>
              <a:headEnd type="none" w="sm" len="sm"/>
              <a:tailEnd type="none" w="sm" len="sm"/>
            </a:ln>
          </a:right>
          <a:top>
            <a:ln w="12700" cap="flat" cmpd="sng">
              <a:solidFill>
                <a:schemeClr val="accent1"/>
              </a:solidFill>
              <a:prstDash val="solid"/>
              <a:round/>
              <a:headEnd type="none" w="sm" len="sm"/>
              <a:tailEnd type="none" w="sm" len="sm"/>
            </a:ln>
          </a:top>
          <a:bottom>
            <a:ln w="12700" cap="flat" cmpd="sng">
              <a:solidFill>
                <a:schemeClr val="accent1"/>
              </a:solidFill>
              <a:prstDash val="solid"/>
              <a:round/>
              <a:headEnd type="none" w="sm" len="sm"/>
              <a:tailEnd type="none" w="sm" len="sm"/>
            </a:ln>
          </a:bottom>
          <a:insideH>
            <a:ln w="12700" cap="flat" cmpd="sng">
              <a:solidFill>
                <a:schemeClr val="accent1"/>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chemeClr val="lt1"/>
          </a:solidFill>
        </a:fill>
      </a:tcStyle>
    </a:wholeTbl>
    <a:band1H>
      <a:tcTxStyle/>
      <a:tcStyle>
        <a:tcBdr/>
        <a:fill>
          <a:solidFill>
            <a:srgbClr val="F0F3E7"/>
          </a:solidFill>
        </a:fill>
      </a:tcStyle>
    </a:band1H>
    <a:band2H>
      <a:tcTxStyle/>
      <a:tcStyle>
        <a:tcBdr/>
      </a:tcStyle>
    </a:band2H>
    <a:band1V>
      <a:tcTxStyle/>
      <a:tcStyle>
        <a:tcBdr/>
        <a:fill>
          <a:solidFill>
            <a:srgbClr val="F0F3E7"/>
          </a:solidFill>
        </a:fill>
      </a:tcStyle>
    </a:band1V>
    <a:band2V>
      <a:tcTxStyle/>
      <a:tcStyle>
        <a:tcBdr/>
      </a:tcStyle>
    </a:band2V>
    <a:lastCol>
      <a:tcTxStyle b="on" i="off"/>
      <a:tcStyle>
        <a:tcBdr/>
      </a:tcStyle>
    </a:lastCol>
    <a:firstCol>
      <a:tcTxStyle b="on" i="off"/>
      <a:tcStyle>
        <a:tcBdr/>
      </a:tcStyle>
    </a:firstCol>
    <a:lastRow>
      <a:tcTxStyle b="on" i="off"/>
      <a:tcStyle>
        <a:tcBdr>
          <a:top>
            <a:ln w="50800" cap="flat" cmpd="sng">
              <a:solidFill>
                <a:schemeClr val="accent1"/>
              </a:solidFill>
              <a:prstDash val="solid"/>
              <a:round/>
              <a:headEnd type="none" w="sm" len="sm"/>
              <a:tailEnd type="none" w="sm" len="sm"/>
            </a:ln>
          </a:top>
        </a:tcBdr>
        <a:fill>
          <a:solidFill>
            <a:schemeClr val="lt1"/>
          </a:solidFill>
        </a:fill>
      </a:tcStyle>
    </a:lastRow>
    <a:seCell>
      <a:tcTxStyle/>
      <a:tcStyle>
        <a:tcBdr/>
      </a:tcStyle>
    </a:seCell>
    <a:swCell>
      <a:tcTxStyle/>
      <a:tcStyle>
        <a:tcBdr/>
      </a:tcStyle>
    </a:swCell>
    <a:firstRow>
      <a:tcTxStyle b="on" i="off">
        <a:font>
          <a:latin typeface="Euphemia"/>
          <a:ea typeface="Euphemia"/>
          <a:cs typeface="Euphemia"/>
        </a:font>
        <a:schemeClr val="lt1"/>
      </a:tcTxStyle>
      <a:tcStyle>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2" y="31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7.fntdata"/><Relationship Id="rId21" Type="http://schemas.openxmlformats.org/officeDocument/2006/relationships/slide" Target="slides/slide20.xml"/><Relationship Id="rId34" Type="http://schemas.openxmlformats.org/officeDocument/2006/relationships/font" Target="fonts/font2.fntdata"/><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font" Target="fonts/font5.fntdata"/><Relationship Id="rId40" Type="http://schemas.openxmlformats.org/officeDocument/2006/relationships/font" Target="fonts/font8.fntdata"/><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3.fntdata"/><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1.fntdata"/><Relationship Id="rId38" Type="http://schemas.openxmlformats.org/officeDocument/2006/relationships/font" Target="fonts/font6.fntdata"/><Relationship Id="rId20" Type="http://schemas.openxmlformats.org/officeDocument/2006/relationships/slide" Target="slides/slide19.xml"/><Relationship Id="rId41"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L="914400" marR="0" lvl="1"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2pPr>
            <a:lvl3pPr marL="1371600" marR="0" lvl="2"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3pPr>
            <a:lvl4pPr marL="1828800" marR="0" lvl="3"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4pPr>
            <a:lvl5pPr marL="2286000" marR="0" lvl="4"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6pPr>
            <a:lvl7pPr marL="3200400" marR="0" lvl="6"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7pPr>
            <a:lvl8pPr marL="3657600" marR="0" lvl="7"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8pPr>
            <a:lvl9pPr marL="4114800" marR="0" lvl="8"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s-ES"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8" name="Google Shape;88;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9" name="Google Shape;89;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E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7" name="Google Shape;147;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4" name="Google Shape;154;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9" name="Google Shape;159;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6" name="Google Shape;166;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1" name="Google Shape;171;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3" name="Google Shape;183;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8" name="Google Shape;198;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4" name="Google Shape;74;p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4" name="Google Shape;8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4" name="Google Shape;94;p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6" name="Google Shape;96;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2" name="Google Shape;112;p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2" name="Google Shape;122;p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2" name="Google Shape;132;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2" name="Google Shape;14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4" name="Google Shape;204;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1f2b0d35778_1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 name="Google Shape;212;g1f2b0d35778_1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3" name="Google Shape;213;g1f2b0d35778_1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s-ES"/>
              <a:t>30</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3" name="Google Shape;103;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9" name="Google Shape;109;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5" name="Google Shape;115;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0" name="Google Shape;120;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6" name="Google Shape;126;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3" name="Google Shape;133;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0" name="Google Shape;140;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blipFill>
          <a:blip r:embed="rId2">
            <a:alphaModFix/>
          </a:blip>
          <a:stretch>
            <a:fillRect/>
          </a:stretch>
        </a:blipFill>
        <a:effectLst/>
      </p:bgPr>
    </p:bg>
    <p:spTree>
      <p:nvGrpSpPr>
        <p:cNvPr id="1" name="Shape 16"/>
        <p:cNvGrpSpPr/>
        <p:nvPr/>
      </p:nvGrpSpPr>
      <p:grpSpPr>
        <a:xfrm>
          <a:off x="0" y="0"/>
          <a:ext cx="0" cy="0"/>
          <a:chOff x="0" y="0"/>
          <a:chExt cx="0" cy="0"/>
        </a:xfrm>
      </p:grpSpPr>
      <p:sp>
        <p:nvSpPr>
          <p:cNvPr id="17" name="Google Shape;17;p20"/>
          <p:cNvSpPr txBox="1">
            <a:spLocks noGrp="1"/>
          </p:cNvSpPr>
          <p:nvPr>
            <p:ph type="ctrTitle"/>
          </p:nvPr>
        </p:nvSpPr>
        <p:spPr>
          <a:xfrm>
            <a:off x="1065213" y="304800"/>
            <a:ext cx="7091361" cy="2793906"/>
          </a:xfrm>
          <a:prstGeom prst="rect">
            <a:avLst/>
          </a:prstGeom>
          <a:noFill/>
          <a:ln>
            <a:noFill/>
          </a:ln>
        </p:spPr>
        <p:txBody>
          <a:bodyPr spcFirstLastPara="1" wrap="square" lIns="91425" tIns="45700" rIns="91425" bIns="45700" anchor="b" anchorCtr="0">
            <a:normAutofit/>
          </a:bodyPr>
          <a:lstStyle>
            <a:lvl1pPr lvl="0" algn="l">
              <a:lnSpc>
                <a:spcPct val="80000"/>
              </a:lnSpc>
              <a:spcBef>
                <a:spcPts val="0"/>
              </a:spcBef>
              <a:spcAft>
                <a:spcPts val="0"/>
              </a:spcAft>
              <a:buClr>
                <a:schemeClr val="dk1"/>
              </a:buClr>
              <a:buSzPts val="6600"/>
              <a:buFont typeface="Arial"/>
              <a:buNone/>
              <a:defRPr sz="6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 name="Google Shape;18;p20"/>
          <p:cNvSpPr txBox="1">
            <a:spLocks noGrp="1"/>
          </p:cNvSpPr>
          <p:nvPr>
            <p:ph type="subTitle" idx="1"/>
          </p:nvPr>
        </p:nvSpPr>
        <p:spPr>
          <a:xfrm>
            <a:off x="1065213" y="3108804"/>
            <a:ext cx="7091361" cy="8382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accent2"/>
              </a:buClr>
              <a:buSzPts val="1920"/>
              <a:buNone/>
              <a:defRPr sz="2400">
                <a:solidFill>
                  <a:schemeClr val="accent2"/>
                </a:solidFill>
              </a:defRPr>
            </a:lvl1pPr>
            <a:lvl2pPr lvl="1" algn="ctr">
              <a:lnSpc>
                <a:spcPct val="90000"/>
              </a:lnSpc>
              <a:spcBef>
                <a:spcPts val="1000"/>
              </a:spcBef>
              <a:spcAft>
                <a:spcPts val="0"/>
              </a:spcAft>
              <a:buClr>
                <a:schemeClr val="dk1"/>
              </a:buClr>
              <a:buSzPts val="1600"/>
              <a:buNone/>
              <a:defRPr sz="2000"/>
            </a:lvl2pPr>
            <a:lvl3pPr lvl="2" algn="ctr">
              <a:lnSpc>
                <a:spcPct val="90000"/>
              </a:lnSpc>
              <a:spcBef>
                <a:spcPts val="800"/>
              </a:spcBef>
              <a:spcAft>
                <a:spcPts val="0"/>
              </a:spcAft>
              <a:buClr>
                <a:schemeClr val="dk1"/>
              </a:buClr>
              <a:buSzPts val="1440"/>
              <a:buNone/>
              <a:defRPr sz="1800"/>
            </a:lvl3pPr>
            <a:lvl4pPr lvl="3" algn="ctr">
              <a:lnSpc>
                <a:spcPct val="90000"/>
              </a:lnSpc>
              <a:spcBef>
                <a:spcPts val="800"/>
              </a:spcBef>
              <a:spcAft>
                <a:spcPts val="0"/>
              </a:spcAft>
              <a:buClr>
                <a:schemeClr val="dk1"/>
              </a:buClr>
              <a:buSzPts val="1280"/>
              <a:buNone/>
              <a:defRPr sz="1600"/>
            </a:lvl4pPr>
            <a:lvl5pPr lvl="4" algn="ctr">
              <a:lnSpc>
                <a:spcPct val="90000"/>
              </a:lnSpc>
              <a:spcBef>
                <a:spcPts val="800"/>
              </a:spcBef>
              <a:spcAft>
                <a:spcPts val="0"/>
              </a:spcAft>
              <a:buClr>
                <a:schemeClr val="dk1"/>
              </a:buClr>
              <a:buSzPts val="1280"/>
              <a:buNone/>
              <a:defRPr sz="1600"/>
            </a:lvl5pPr>
            <a:lvl6pPr lvl="5" algn="ctr">
              <a:lnSpc>
                <a:spcPct val="90000"/>
              </a:lnSpc>
              <a:spcBef>
                <a:spcPts val="800"/>
              </a:spcBef>
              <a:spcAft>
                <a:spcPts val="0"/>
              </a:spcAft>
              <a:buClr>
                <a:schemeClr val="dk1"/>
              </a:buClr>
              <a:buSzPts val="1280"/>
              <a:buNone/>
              <a:defRPr sz="1600"/>
            </a:lvl6pPr>
            <a:lvl7pPr lvl="6" algn="ctr">
              <a:lnSpc>
                <a:spcPct val="90000"/>
              </a:lnSpc>
              <a:spcBef>
                <a:spcPts val="800"/>
              </a:spcBef>
              <a:spcAft>
                <a:spcPts val="0"/>
              </a:spcAft>
              <a:buClr>
                <a:schemeClr val="dk1"/>
              </a:buClr>
              <a:buSzPts val="1280"/>
              <a:buNone/>
              <a:defRPr sz="1600"/>
            </a:lvl7pPr>
            <a:lvl8pPr lvl="7" algn="ctr">
              <a:lnSpc>
                <a:spcPct val="90000"/>
              </a:lnSpc>
              <a:spcBef>
                <a:spcPts val="800"/>
              </a:spcBef>
              <a:spcAft>
                <a:spcPts val="0"/>
              </a:spcAft>
              <a:buClr>
                <a:schemeClr val="dk1"/>
              </a:buClr>
              <a:buSzPts val="1280"/>
              <a:buNone/>
              <a:defRPr sz="1600"/>
            </a:lvl8pPr>
            <a:lvl9pPr lvl="8" algn="ctr">
              <a:lnSpc>
                <a:spcPct val="90000"/>
              </a:lnSpc>
              <a:spcBef>
                <a:spcPts val="800"/>
              </a:spcBef>
              <a:spcAft>
                <a:spcPts val="0"/>
              </a:spcAft>
              <a:buClr>
                <a:schemeClr val="dk1"/>
              </a:buClr>
              <a:buSzPts val="1280"/>
              <a:buNone/>
              <a:defRPr sz="1600"/>
            </a:lvl9pPr>
          </a:lstStyle>
          <a:p>
            <a:endParaRPr/>
          </a:p>
        </p:txBody>
      </p:sp>
      <p:sp>
        <p:nvSpPr>
          <p:cNvPr id="19" name="Google Shape;19;p20"/>
          <p:cNvSpPr txBox="1">
            <a:spLocks noGrp="1"/>
          </p:cNvSpPr>
          <p:nvPr>
            <p:ph type="dt" idx="10"/>
          </p:nvPr>
        </p:nvSpPr>
        <p:spPr>
          <a:xfrm>
            <a:off x="253576" y="6505078"/>
            <a:ext cx="964036" cy="228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0"/>
          <p:cNvSpPr txBox="1">
            <a:spLocks noGrp="1"/>
          </p:cNvSpPr>
          <p:nvPr>
            <p:ph type="ftr" idx="11"/>
          </p:nvPr>
        </p:nvSpPr>
        <p:spPr>
          <a:xfrm>
            <a:off x="1280159" y="6505078"/>
            <a:ext cx="6876415" cy="228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20"/>
          <p:cNvSpPr txBox="1">
            <a:spLocks noGrp="1"/>
          </p:cNvSpPr>
          <p:nvPr>
            <p:ph type="sldNum" idx="12"/>
          </p:nvPr>
        </p:nvSpPr>
        <p:spPr>
          <a:xfrm>
            <a:off x="11580814" y="6280298"/>
            <a:ext cx="533399" cy="349101"/>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4"/>
        <p:cNvGrpSpPr/>
        <p:nvPr/>
      </p:nvGrpSpPr>
      <p:grpSpPr>
        <a:xfrm>
          <a:off x="0" y="0"/>
          <a:ext cx="0" cy="0"/>
          <a:chOff x="0" y="0"/>
          <a:chExt cx="0" cy="0"/>
        </a:xfrm>
      </p:grpSpPr>
      <p:sp>
        <p:nvSpPr>
          <p:cNvPr id="75" name="Google Shape;75;p29"/>
          <p:cNvSpPr txBox="1">
            <a:spLocks noGrp="1"/>
          </p:cNvSpPr>
          <p:nvPr>
            <p:ph type="title"/>
          </p:nvPr>
        </p:nvSpPr>
        <p:spPr>
          <a:xfrm>
            <a:off x="2208213" y="304800"/>
            <a:ext cx="9372600" cy="1200416"/>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29"/>
          <p:cNvSpPr txBox="1">
            <a:spLocks noGrp="1"/>
          </p:cNvSpPr>
          <p:nvPr>
            <p:ph type="body" idx="1"/>
          </p:nvPr>
        </p:nvSpPr>
        <p:spPr>
          <a:xfrm rot="5400000">
            <a:off x="4837113" y="-1028700"/>
            <a:ext cx="4114800" cy="9372600"/>
          </a:xfrm>
          <a:prstGeom prst="rect">
            <a:avLst/>
          </a:prstGeom>
          <a:noFill/>
          <a:ln>
            <a:noFill/>
          </a:ln>
        </p:spPr>
        <p:txBody>
          <a:bodyPr spcFirstLastPara="1" wrap="square" lIns="91425" tIns="45700" rIns="91425" bIns="45700" anchor="t" anchorCtr="0">
            <a:normAutofit/>
          </a:bodyPr>
          <a:lstStyle>
            <a:lvl1pPr marL="457200" lvl="0" indent="-320040" algn="l">
              <a:lnSpc>
                <a:spcPct val="90000"/>
              </a:lnSpc>
              <a:spcBef>
                <a:spcPts val="1800"/>
              </a:spcBef>
              <a:spcAft>
                <a:spcPts val="0"/>
              </a:spcAft>
              <a:buClr>
                <a:schemeClr val="dk1"/>
              </a:buClr>
              <a:buSzPts val="1440"/>
              <a:buChar char="▪"/>
              <a:defRPr/>
            </a:lvl1pPr>
            <a:lvl2pPr marL="914400" lvl="1" indent="-320040" algn="l">
              <a:lnSpc>
                <a:spcPct val="90000"/>
              </a:lnSpc>
              <a:spcBef>
                <a:spcPts val="1000"/>
              </a:spcBef>
              <a:spcAft>
                <a:spcPts val="0"/>
              </a:spcAft>
              <a:buClr>
                <a:schemeClr val="dk1"/>
              </a:buClr>
              <a:buSzPts val="1440"/>
              <a:buChar char="▪"/>
              <a:defRPr/>
            </a:lvl2pPr>
            <a:lvl3pPr marL="1371600" lvl="2" indent="-320039" algn="l">
              <a:lnSpc>
                <a:spcPct val="90000"/>
              </a:lnSpc>
              <a:spcBef>
                <a:spcPts val="800"/>
              </a:spcBef>
              <a:spcAft>
                <a:spcPts val="0"/>
              </a:spcAft>
              <a:buClr>
                <a:schemeClr val="dk1"/>
              </a:buClr>
              <a:buSzPts val="1440"/>
              <a:buChar char="▪"/>
              <a:defRPr/>
            </a:lvl3pPr>
            <a:lvl4pPr marL="1828800" lvl="3" indent="-320039" algn="l">
              <a:lnSpc>
                <a:spcPct val="90000"/>
              </a:lnSpc>
              <a:spcBef>
                <a:spcPts val="800"/>
              </a:spcBef>
              <a:spcAft>
                <a:spcPts val="0"/>
              </a:spcAft>
              <a:buClr>
                <a:schemeClr val="dk1"/>
              </a:buClr>
              <a:buSzPts val="1440"/>
              <a:buChar char="▪"/>
              <a:defRPr/>
            </a:lvl4pPr>
            <a:lvl5pPr marL="2286000" lvl="4" indent="-320039" algn="l">
              <a:lnSpc>
                <a:spcPct val="90000"/>
              </a:lnSpc>
              <a:spcBef>
                <a:spcPts val="800"/>
              </a:spcBef>
              <a:spcAft>
                <a:spcPts val="0"/>
              </a:spcAft>
              <a:buClr>
                <a:schemeClr val="dk1"/>
              </a:buClr>
              <a:buSzPts val="1440"/>
              <a:buChar char="▪"/>
              <a:defRPr/>
            </a:lvl5pPr>
            <a:lvl6pPr marL="2743200" lvl="5" indent="-320039" algn="l">
              <a:lnSpc>
                <a:spcPct val="90000"/>
              </a:lnSpc>
              <a:spcBef>
                <a:spcPts val="800"/>
              </a:spcBef>
              <a:spcAft>
                <a:spcPts val="0"/>
              </a:spcAft>
              <a:buClr>
                <a:schemeClr val="dk1"/>
              </a:buClr>
              <a:buSzPts val="1440"/>
              <a:buChar char="▪"/>
              <a:defRPr/>
            </a:lvl6pPr>
            <a:lvl7pPr marL="3200400" lvl="6" indent="-320039" algn="l">
              <a:lnSpc>
                <a:spcPct val="90000"/>
              </a:lnSpc>
              <a:spcBef>
                <a:spcPts val="800"/>
              </a:spcBef>
              <a:spcAft>
                <a:spcPts val="0"/>
              </a:spcAft>
              <a:buClr>
                <a:schemeClr val="dk1"/>
              </a:buClr>
              <a:buSzPts val="1440"/>
              <a:buChar char="▪"/>
              <a:defRPr/>
            </a:lvl7pPr>
            <a:lvl8pPr marL="3657600" lvl="7" indent="-320040" algn="l">
              <a:lnSpc>
                <a:spcPct val="90000"/>
              </a:lnSpc>
              <a:spcBef>
                <a:spcPts val="800"/>
              </a:spcBef>
              <a:spcAft>
                <a:spcPts val="0"/>
              </a:spcAft>
              <a:buClr>
                <a:schemeClr val="dk1"/>
              </a:buClr>
              <a:buSzPts val="1440"/>
              <a:buChar char="▪"/>
              <a:defRPr/>
            </a:lvl8pPr>
            <a:lvl9pPr marL="4114800" lvl="8" indent="-320040" algn="l">
              <a:lnSpc>
                <a:spcPct val="90000"/>
              </a:lnSpc>
              <a:spcBef>
                <a:spcPts val="800"/>
              </a:spcBef>
              <a:spcAft>
                <a:spcPts val="0"/>
              </a:spcAft>
              <a:buClr>
                <a:schemeClr val="dk1"/>
              </a:buClr>
              <a:buSzPts val="1440"/>
              <a:buChar char="▪"/>
              <a:defRPr/>
            </a:lvl9pPr>
          </a:lstStyle>
          <a:p>
            <a:endParaRPr/>
          </a:p>
        </p:txBody>
      </p:sp>
      <p:sp>
        <p:nvSpPr>
          <p:cNvPr id="77" name="Google Shape;77;p29"/>
          <p:cNvSpPr txBox="1">
            <a:spLocks noGrp="1"/>
          </p:cNvSpPr>
          <p:nvPr>
            <p:ph type="dt" idx="10"/>
          </p:nvPr>
        </p:nvSpPr>
        <p:spPr>
          <a:xfrm>
            <a:off x="253576" y="6505078"/>
            <a:ext cx="964036" cy="228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29"/>
          <p:cNvSpPr txBox="1">
            <a:spLocks noGrp="1"/>
          </p:cNvSpPr>
          <p:nvPr>
            <p:ph type="ftr" idx="11"/>
          </p:nvPr>
        </p:nvSpPr>
        <p:spPr>
          <a:xfrm>
            <a:off x="1280159" y="6505078"/>
            <a:ext cx="6876415" cy="228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29"/>
          <p:cNvSpPr txBox="1">
            <a:spLocks noGrp="1"/>
          </p:cNvSpPr>
          <p:nvPr>
            <p:ph type="sldNum" idx="12"/>
          </p:nvPr>
        </p:nvSpPr>
        <p:spPr>
          <a:xfrm>
            <a:off x="11580814" y="6280298"/>
            <a:ext cx="533399" cy="349101"/>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0"/>
        <p:cNvGrpSpPr/>
        <p:nvPr/>
      </p:nvGrpSpPr>
      <p:grpSpPr>
        <a:xfrm>
          <a:off x="0" y="0"/>
          <a:ext cx="0" cy="0"/>
          <a:chOff x="0" y="0"/>
          <a:chExt cx="0" cy="0"/>
        </a:xfrm>
      </p:grpSpPr>
      <p:sp>
        <p:nvSpPr>
          <p:cNvPr id="81" name="Google Shape;81;p30"/>
          <p:cNvSpPr txBox="1">
            <a:spLocks noGrp="1"/>
          </p:cNvSpPr>
          <p:nvPr>
            <p:ph type="title"/>
          </p:nvPr>
        </p:nvSpPr>
        <p:spPr>
          <a:xfrm rot="5400000">
            <a:off x="8017814" y="2152001"/>
            <a:ext cx="5410200" cy="17158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2" name="Google Shape;82;p30"/>
          <p:cNvSpPr txBox="1">
            <a:spLocks noGrp="1"/>
          </p:cNvSpPr>
          <p:nvPr>
            <p:ph type="body" idx="1"/>
          </p:nvPr>
        </p:nvSpPr>
        <p:spPr>
          <a:xfrm rot="5400000">
            <a:off x="3256107" y="-741506"/>
            <a:ext cx="5410200" cy="7502814"/>
          </a:xfrm>
          <a:prstGeom prst="rect">
            <a:avLst/>
          </a:prstGeom>
          <a:noFill/>
          <a:ln>
            <a:noFill/>
          </a:ln>
        </p:spPr>
        <p:txBody>
          <a:bodyPr spcFirstLastPara="1" wrap="square" lIns="91425" tIns="45700" rIns="91425" bIns="45700" anchor="t" anchorCtr="0">
            <a:normAutofit/>
          </a:bodyPr>
          <a:lstStyle>
            <a:lvl1pPr marL="457200" lvl="0" indent="-320040" algn="l">
              <a:lnSpc>
                <a:spcPct val="90000"/>
              </a:lnSpc>
              <a:spcBef>
                <a:spcPts val="1800"/>
              </a:spcBef>
              <a:spcAft>
                <a:spcPts val="0"/>
              </a:spcAft>
              <a:buClr>
                <a:schemeClr val="dk1"/>
              </a:buClr>
              <a:buSzPts val="1440"/>
              <a:buChar char="▪"/>
              <a:defRPr/>
            </a:lvl1pPr>
            <a:lvl2pPr marL="914400" lvl="1" indent="-320040" algn="l">
              <a:lnSpc>
                <a:spcPct val="90000"/>
              </a:lnSpc>
              <a:spcBef>
                <a:spcPts val="1000"/>
              </a:spcBef>
              <a:spcAft>
                <a:spcPts val="0"/>
              </a:spcAft>
              <a:buClr>
                <a:schemeClr val="dk1"/>
              </a:buClr>
              <a:buSzPts val="1440"/>
              <a:buChar char="▪"/>
              <a:defRPr/>
            </a:lvl2pPr>
            <a:lvl3pPr marL="1371600" lvl="2" indent="-320039" algn="l">
              <a:lnSpc>
                <a:spcPct val="90000"/>
              </a:lnSpc>
              <a:spcBef>
                <a:spcPts val="800"/>
              </a:spcBef>
              <a:spcAft>
                <a:spcPts val="0"/>
              </a:spcAft>
              <a:buClr>
                <a:schemeClr val="dk1"/>
              </a:buClr>
              <a:buSzPts val="1440"/>
              <a:buChar char="▪"/>
              <a:defRPr/>
            </a:lvl3pPr>
            <a:lvl4pPr marL="1828800" lvl="3" indent="-320039" algn="l">
              <a:lnSpc>
                <a:spcPct val="90000"/>
              </a:lnSpc>
              <a:spcBef>
                <a:spcPts val="800"/>
              </a:spcBef>
              <a:spcAft>
                <a:spcPts val="0"/>
              </a:spcAft>
              <a:buClr>
                <a:schemeClr val="dk1"/>
              </a:buClr>
              <a:buSzPts val="1440"/>
              <a:buChar char="▪"/>
              <a:defRPr/>
            </a:lvl4pPr>
            <a:lvl5pPr marL="2286000" lvl="4" indent="-320039" algn="l">
              <a:lnSpc>
                <a:spcPct val="90000"/>
              </a:lnSpc>
              <a:spcBef>
                <a:spcPts val="800"/>
              </a:spcBef>
              <a:spcAft>
                <a:spcPts val="0"/>
              </a:spcAft>
              <a:buClr>
                <a:schemeClr val="dk1"/>
              </a:buClr>
              <a:buSzPts val="1440"/>
              <a:buChar char="▪"/>
              <a:defRPr/>
            </a:lvl5pPr>
            <a:lvl6pPr marL="2743200" lvl="5" indent="-320039" algn="l">
              <a:lnSpc>
                <a:spcPct val="90000"/>
              </a:lnSpc>
              <a:spcBef>
                <a:spcPts val="800"/>
              </a:spcBef>
              <a:spcAft>
                <a:spcPts val="0"/>
              </a:spcAft>
              <a:buClr>
                <a:schemeClr val="dk1"/>
              </a:buClr>
              <a:buSzPts val="1440"/>
              <a:buChar char="▪"/>
              <a:defRPr/>
            </a:lvl6pPr>
            <a:lvl7pPr marL="3200400" lvl="6" indent="-320039" algn="l">
              <a:lnSpc>
                <a:spcPct val="90000"/>
              </a:lnSpc>
              <a:spcBef>
                <a:spcPts val="800"/>
              </a:spcBef>
              <a:spcAft>
                <a:spcPts val="0"/>
              </a:spcAft>
              <a:buClr>
                <a:schemeClr val="dk1"/>
              </a:buClr>
              <a:buSzPts val="1440"/>
              <a:buChar char="▪"/>
              <a:defRPr/>
            </a:lvl7pPr>
            <a:lvl8pPr marL="3657600" lvl="7" indent="-320040" algn="l">
              <a:lnSpc>
                <a:spcPct val="90000"/>
              </a:lnSpc>
              <a:spcBef>
                <a:spcPts val="800"/>
              </a:spcBef>
              <a:spcAft>
                <a:spcPts val="0"/>
              </a:spcAft>
              <a:buClr>
                <a:schemeClr val="dk1"/>
              </a:buClr>
              <a:buSzPts val="1440"/>
              <a:buChar char="▪"/>
              <a:defRPr/>
            </a:lvl8pPr>
            <a:lvl9pPr marL="4114800" lvl="8" indent="-320040" algn="l">
              <a:lnSpc>
                <a:spcPct val="90000"/>
              </a:lnSpc>
              <a:spcBef>
                <a:spcPts val="800"/>
              </a:spcBef>
              <a:spcAft>
                <a:spcPts val="0"/>
              </a:spcAft>
              <a:buClr>
                <a:schemeClr val="dk1"/>
              </a:buClr>
              <a:buSzPts val="1440"/>
              <a:buChar char="▪"/>
              <a:defRPr/>
            </a:lvl9pPr>
          </a:lstStyle>
          <a:p>
            <a:endParaRPr/>
          </a:p>
        </p:txBody>
      </p:sp>
      <p:sp>
        <p:nvSpPr>
          <p:cNvPr id="83" name="Google Shape;83;p30"/>
          <p:cNvSpPr txBox="1">
            <a:spLocks noGrp="1"/>
          </p:cNvSpPr>
          <p:nvPr>
            <p:ph type="dt" idx="10"/>
          </p:nvPr>
        </p:nvSpPr>
        <p:spPr>
          <a:xfrm>
            <a:off x="253576" y="6505078"/>
            <a:ext cx="964036" cy="228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30"/>
          <p:cNvSpPr txBox="1">
            <a:spLocks noGrp="1"/>
          </p:cNvSpPr>
          <p:nvPr>
            <p:ph type="ftr" idx="11"/>
          </p:nvPr>
        </p:nvSpPr>
        <p:spPr>
          <a:xfrm>
            <a:off x="1280159" y="6505078"/>
            <a:ext cx="6876415" cy="228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30"/>
          <p:cNvSpPr txBox="1">
            <a:spLocks noGrp="1"/>
          </p:cNvSpPr>
          <p:nvPr>
            <p:ph type="sldNum" idx="12"/>
          </p:nvPr>
        </p:nvSpPr>
        <p:spPr>
          <a:xfrm>
            <a:off x="11580814" y="6280298"/>
            <a:ext cx="533399" cy="349101"/>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s-ES"/>
              <a:t>‹#›</a:t>
            </a:fld>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wo Content">
  <p:cSld name="1_Two Content">
    <p:bg>
      <p:bgPr>
        <a:solidFill>
          <a:schemeClr val="lt1">
            <a:alpha val="60000"/>
          </a:schemeClr>
        </a:solidFill>
        <a:effectLst/>
      </p:bgPr>
    </p:bg>
    <p:spTree>
      <p:nvGrpSpPr>
        <p:cNvPr id="1" name="Shape 14"/>
        <p:cNvGrpSpPr/>
        <p:nvPr/>
      </p:nvGrpSpPr>
      <p:grpSpPr>
        <a:xfrm>
          <a:off x="0" y="0"/>
          <a:ext cx="0" cy="0"/>
          <a:chOff x="0" y="0"/>
          <a:chExt cx="0" cy="0"/>
        </a:xfrm>
      </p:grpSpPr>
    </p:spTree>
    <p:extLst>
      <p:ext uri="{BB962C8B-B14F-4D97-AF65-F5344CB8AC3E}">
        <p14:creationId xmlns:p14="http://schemas.microsoft.com/office/powerpoint/2010/main" val="10636089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2"/>
        <p:cNvGrpSpPr/>
        <p:nvPr/>
      </p:nvGrpSpPr>
      <p:grpSpPr>
        <a:xfrm>
          <a:off x="0" y="0"/>
          <a:ext cx="0" cy="0"/>
          <a:chOff x="0" y="0"/>
          <a:chExt cx="0" cy="0"/>
        </a:xfrm>
      </p:grpSpPr>
      <p:sp>
        <p:nvSpPr>
          <p:cNvPr id="23" name="Google Shape;23;p21"/>
          <p:cNvSpPr txBox="1">
            <a:spLocks noGrp="1"/>
          </p:cNvSpPr>
          <p:nvPr>
            <p:ph type="title"/>
          </p:nvPr>
        </p:nvSpPr>
        <p:spPr>
          <a:xfrm>
            <a:off x="2208213" y="304800"/>
            <a:ext cx="9372600" cy="1200416"/>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 name="Google Shape;24;p21"/>
          <p:cNvSpPr txBox="1">
            <a:spLocks noGrp="1"/>
          </p:cNvSpPr>
          <p:nvPr>
            <p:ph type="body" idx="1"/>
          </p:nvPr>
        </p:nvSpPr>
        <p:spPr>
          <a:xfrm>
            <a:off x="2208213" y="1600200"/>
            <a:ext cx="4572000" cy="4114800"/>
          </a:xfrm>
          <a:prstGeom prst="rect">
            <a:avLst/>
          </a:prstGeom>
          <a:noFill/>
          <a:ln>
            <a:noFill/>
          </a:ln>
        </p:spPr>
        <p:txBody>
          <a:bodyPr spcFirstLastPara="1" wrap="square" lIns="91425" tIns="45700" rIns="91425" bIns="45700" anchor="t" anchorCtr="0">
            <a:normAutofit/>
          </a:bodyPr>
          <a:lstStyle>
            <a:lvl1pPr marL="457200" lvl="0" indent="-320040" algn="l">
              <a:lnSpc>
                <a:spcPct val="90000"/>
              </a:lnSpc>
              <a:spcBef>
                <a:spcPts val="1800"/>
              </a:spcBef>
              <a:spcAft>
                <a:spcPts val="0"/>
              </a:spcAft>
              <a:buClr>
                <a:schemeClr val="dk1"/>
              </a:buClr>
              <a:buSzPts val="1440"/>
              <a:buChar char="▪"/>
              <a:defRPr/>
            </a:lvl1pPr>
            <a:lvl2pPr marL="914400" lvl="1" indent="-320040" algn="l">
              <a:lnSpc>
                <a:spcPct val="90000"/>
              </a:lnSpc>
              <a:spcBef>
                <a:spcPts val="1000"/>
              </a:spcBef>
              <a:spcAft>
                <a:spcPts val="0"/>
              </a:spcAft>
              <a:buClr>
                <a:schemeClr val="dk1"/>
              </a:buClr>
              <a:buSzPts val="1440"/>
              <a:buChar char="▪"/>
              <a:defRPr/>
            </a:lvl2pPr>
            <a:lvl3pPr marL="1371600" lvl="2" indent="-320039" algn="l">
              <a:lnSpc>
                <a:spcPct val="90000"/>
              </a:lnSpc>
              <a:spcBef>
                <a:spcPts val="800"/>
              </a:spcBef>
              <a:spcAft>
                <a:spcPts val="0"/>
              </a:spcAft>
              <a:buClr>
                <a:schemeClr val="dk1"/>
              </a:buClr>
              <a:buSzPts val="1440"/>
              <a:buChar char="▪"/>
              <a:defRPr/>
            </a:lvl3pPr>
            <a:lvl4pPr marL="1828800" lvl="3" indent="-320039" algn="l">
              <a:lnSpc>
                <a:spcPct val="90000"/>
              </a:lnSpc>
              <a:spcBef>
                <a:spcPts val="800"/>
              </a:spcBef>
              <a:spcAft>
                <a:spcPts val="0"/>
              </a:spcAft>
              <a:buClr>
                <a:schemeClr val="dk1"/>
              </a:buClr>
              <a:buSzPts val="1440"/>
              <a:buChar char="▪"/>
              <a:defRPr/>
            </a:lvl4pPr>
            <a:lvl5pPr marL="2286000" lvl="4" indent="-320039" algn="l">
              <a:lnSpc>
                <a:spcPct val="90000"/>
              </a:lnSpc>
              <a:spcBef>
                <a:spcPts val="800"/>
              </a:spcBef>
              <a:spcAft>
                <a:spcPts val="0"/>
              </a:spcAft>
              <a:buClr>
                <a:schemeClr val="dk1"/>
              </a:buClr>
              <a:buSzPts val="1440"/>
              <a:buChar char="▪"/>
              <a:defRPr/>
            </a:lvl5pPr>
            <a:lvl6pPr marL="2743200" lvl="5" indent="-320039" algn="l">
              <a:lnSpc>
                <a:spcPct val="90000"/>
              </a:lnSpc>
              <a:spcBef>
                <a:spcPts val="800"/>
              </a:spcBef>
              <a:spcAft>
                <a:spcPts val="0"/>
              </a:spcAft>
              <a:buClr>
                <a:schemeClr val="dk1"/>
              </a:buClr>
              <a:buSzPts val="1440"/>
              <a:buChar char="▪"/>
              <a:defRPr/>
            </a:lvl6pPr>
            <a:lvl7pPr marL="3200400" lvl="6" indent="-320039" algn="l">
              <a:lnSpc>
                <a:spcPct val="90000"/>
              </a:lnSpc>
              <a:spcBef>
                <a:spcPts val="800"/>
              </a:spcBef>
              <a:spcAft>
                <a:spcPts val="0"/>
              </a:spcAft>
              <a:buClr>
                <a:schemeClr val="dk1"/>
              </a:buClr>
              <a:buSzPts val="1440"/>
              <a:buChar char="▪"/>
              <a:defRPr/>
            </a:lvl7pPr>
            <a:lvl8pPr marL="3657600" lvl="7" indent="-320040" algn="l">
              <a:lnSpc>
                <a:spcPct val="90000"/>
              </a:lnSpc>
              <a:spcBef>
                <a:spcPts val="800"/>
              </a:spcBef>
              <a:spcAft>
                <a:spcPts val="0"/>
              </a:spcAft>
              <a:buClr>
                <a:schemeClr val="dk1"/>
              </a:buClr>
              <a:buSzPts val="1440"/>
              <a:buChar char="▪"/>
              <a:defRPr/>
            </a:lvl8pPr>
            <a:lvl9pPr marL="4114800" lvl="8" indent="-320040" algn="l">
              <a:lnSpc>
                <a:spcPct val="90000"/>
              </a:lnSpc>
              <a:spcBef>
                <a:spcPts val="800"/>
              </a:spcBef>
              <a:spcAft>
                <a:spcPts val="0"/>
              </a:spcAft>
              <a:buClr>
                <a:schemeClr val="dk1"/>
              </a:buClr>
              <a:buSzPts val="1440"/>
              <a:buChar char="▪"/>
              <a:defRPr/>
            </a:lvl9pPr>
          </a:lstStyle>
          <a:p>
            <a:endParaRPr/>
          </a:p>
        </p:txBody>
      </p:sp>
      <p:sp>
        <p:nvSpPr>
          <p:cNvPr id="25" name="Google Shape;25;p21"/>
          <p:cNvSpPr txBox="1">
            <a:spLocks noGrp="1"/>
          </p:cNvSpPr>
          <p:nvPr>
            <p:ph type="body" idx="2"/>
          </p:nvPr>
        </p:nvSpPr>
        <p:spPr>
          <a:xfrm>
            <a:off x="7008813" y="1600200"/>
            <a:ext cx="4572000" cy="4114800"/>
          </a:xfrm>
          <a:prstGeom prst="rect">
            <a:avLst/>
          </a:prstGeom>
          <a:noFill/>
          <a:ln>
            <a:noFill/>
          </a:ln>
        </p:spPr>
        <p:txBody>
          <a:bodyPr spcFirstLastPara="1" wrap="square" lIns="91425" tIns="45700" rIns="91425" bIns="45700" anchor="t" anchorCtr="0">
            <a:normAutofit/>
          </a:bodyPr>
          <a:lstStyle>
            <a:lvl1pPr marL="457200" lvl="0" indent="-320040" algn="l">
              <a:lnSpc>
                <a:spcPct val="90000"/>
              </a:lnSpc>
              <a:spcBef>
                <a:spcPts val="1800"/>
              </a:spcBef>
              <a:spcAft>
                <a:spcPts val="0"/>
              </a:spcAft>
              <a:buClr>
                <a:schemeClr val="dk1"/>
              </a:buClr>
              <a:buSzPts val="1440"/>
              <a:buChar char="▪"/>
              <a:defRPr/>
            </a:lvl1pPr>
            <a:lvl2pPr marL="914400" lvl="1" indent="-320040" algn="l">
              <a:lnSpc>
                <a:spcPct val="90000"/>
              </a:lnSpc>
              <a:spcBef>
                <a:spcPts val="1000"/>
              </a:spcBef>
              <a:spcAft>
                <a:spcPts val="0"/>
              </a:spcAft>
              <a:buClr>
                <a:schemeClr val="dk1"/>
              </a:buClr>
              <a:buSzPts val="1440"/>
              <a:buChar char="▪"/>
              <a:defRPr/>
            </a:lvl2pPr>
            <a:lvl3pPr marL="1371600" lvl="2" indent="-320039" algn="l">
              <a:lnSpc>
                <a:spcPct val="90000"/>
              </a:lnSpc>
              <a:spcBef>
                <a:spcPts val="800"/>
              </a:spcBef>
              <a:spcAft>
                <a:spcPts val="0"/>
              </a:spcAft>
              <a:buClr>
                <a:schemeClr val="dk1"/>
              </a:buClr>
              <a:buSzPts val="1440"/>
              <a:buChar char="▪"/>
              <a:defRPr/>
            </a:lvl3pPr>
            <a:lvl4pPr marL="1828800" lvl="3" indent="-320039" algn="l">
              <a:lnSpc>
                <a:spcPct val="90000"/>
              </a:lnSpc>
              <a:spcBef>
                <a:spcPts val="800"/>
              </a:spcBef>
              <a:spcAft>
                <a:spcPts val="0"/>
              </a:spcAft>
              <a:buClr>
                <a:schemeClr val="dk1"/>
              </a:buClr>
              <a:buSzPts val="1440"/>
              <a:buChar char="▪"/>
              <a:defRPr/>
            </a:lvl4pPr>
            <a:lvl5pPr marL="2286000" lvl="4" indent="-320039" algn="l">
              <a:lnSpc>
                <a:spcPct val="90000"/>
              </a:lnSpc>
              <a:spcBef>
                <a:spcPts val="800"/>
              </a:spcBef>
              <a:spcAft>
                <a:spcPts val="0"/>
              </a:spcAft>
              <a:buClr>
                <a:schemeClr val="dk1"/>
              </a:buClr>
              <a:buSzPts val="1440"/>
              <a:buChar char="▪"/>
              <a:defRPr/>
            </a:lvl5pPr>
            <a:lvl6pPr marL="2743200" lvl="5" indent="-320039" algn="l">
              <a:lnSpc>
                <a:spcPct val="90000"/>
              </a:lnSpc>
              <a:spcBef>
                <a:spcPts val="800"/>
              </a:spcBef>
              <a:spcAft>
                <a:spcPts val="0"/>
              </a:spcAft>
              <a:buClr>
                <a:schemeClr val="dk1"/>
              </a:buClr>
              <a:buSzPts val="1440"/>
              <a:buChar char="▪"/>
              <a:defRPr/>
            </a:lvl6pPr>
            <a:lvl7pPr marL="3200400" lvl="6" indent="-320039" algn="l">
              <a:lnSpc>
                <a:spcPct val="90000"/>
              </a:lnSpc>
              <a:spcBef>
                <a:spcPts val="800"/>
              </a:spcBef>
              <a:spcAft>
                <a:spcPts val="0"/>
              </a:spcAft>
              <a:buClr>
                <a:schemeClr val="dk1"/>
              </a:buClr>
              <a:buSzPts val="1440"/>
              <a:buChar char="▪"/>
              <a:defRPr/>
            </a:lvl7pPr>
            <a:lvl8pPr marL="3657600" lvl="7" indent="-320040" algn="l">
              <a:lnSpc>
                <a:spcPct val="90000"/>
              </a:lnSpc>
              <a:spcBef>
                <a:spcPts val="800"/>
              </a:spcBef>
              <a:spcAft>
                <a:spcPts val="0"/>
              </a:spcAft>
              <a:buClr>
                <a:schemeClr val="dk1"/>
              </a:buClr>
              <a:buSzPts val="1440"/>
              <a:buChar char="▪"/>
              <a:defRPr/>
            </a:lvl8pPr>
            <a:lvl9pPr marL="4114800" lvl="8" indent="-320040" algn="l">
              <a:lnSpc>
                <a:spcPct val="90000"/>
              </a:lnSpc>
              <a:spcBef>
                <a:spcPts val="800"/>
              </a:spcBef>
              <a:spcAft>
                <a:spcPts val="0"/>
              </a:spcAft>
              <a:buClr>
                <a:schemeClr val="dk1"/>
              </a:buClr>
              <a:buSzPts val="1440"/>
              <a:buChar char="▪"/>
              <a:defRPr/>
            </a:lvl9pPr>
          </a:lstStyle>
          <a:p>
            <a:endParaRPr/>
          </a:p>
        </p:txBody>
      </p:sp>
      <p:sp>
        <p:nvSpPr>
          <p:cNvPr id="26" name="Google Shape;26;p21"/>
          <p:cNvSpPr txBox="1">
            <a:spLocks noGrp="1"/>
          </p:cNvSpPr>
          <p:nvPr>
            <p:ph type="dt" idx="10"/>
          </p:nvPr>
        </p:nvSpPr>
        <p:spPr>
          <a:xfrm>
            <a:off x="253576" y="6505078"/>
            <a:ext cx="964036" cy="228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21"/>
          <p:cNvSpPr txBox="1">
            <a:spLocks noGrp="1"/>
          </p:cNvSpPr>
          <p:nvPr>
            <p:ph type="ftr" idx="11"/>
          </p:nvPr>
        </p:nvSpPr>
        <p:spPr>
          <a:xfrm>
            <a:off x="1280159" y="6505078"/>
            <a:ext cx="6876415" cy="228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21"/>
          <p:cNvSpPr txBox="1">
            <a:spLocks noGrp="1"/>
          </p:cNvSpPr>
          <p:nvPr>
            <p:ph type="sldNum" idx="12"/>
          </p:nvPr>
        </p:nvSpPr>
        <p:spPr>
          <a:xfrm>
            <a:off x="11580814" y="6280298"/>
            <a:ext cx="533399" cy="349101"/>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9"/>
        <p:cNvGrpSpPr/>
        <p:nvPr/>
      </p:nvGrpSpPr>
      <p:grpSpPr>
        <a:xfrm>
          <a:off x="0" y="0"/>
          <a:ext cx="0" cy="0"/>
          <a:chOff x="0" y="0"/>
          <a:chExt cx="0" cy="0"/>
        </a:xfrm>
      </p:grpSpPr>
      <p:sp>
        <p:nvSpPr>
          <p:cNvPr id="30" name="Google Shape;30;p22"/>
          <p:cNvSpPr txBox="1">
            <a:spLocks noGrp="1"/>
          </p:cNvSpPr>
          <p:nvPr>
            <p:ph type="title"/>
          </p:nvPr>
        </p:nvSpPr>
        <p:spPr>
          <a:xfrm>
            <a:off x="2208213" y="304800"/>
            <a:ext cx="9372600" cy="1200416"/>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22"/>
          <p:cNvSpPr txBox="1">
            <a:spLocks noGrp="1"/>
          </p:cNvSpPr>
          <p:nvPr>
            <p:ph type="body" idx="1"/>
          </p:nvPr>
        </p:nvSpPr>
        <p:spPr>
          <a:xfrm>
            <a:off x="2208213" y="1600200"/>
            <a:ext cx="9372600" cy="4114800"/>
          </a:xfrm>
          <a:prstGeom prst="rect">
            <a:avLst/>
          </a:prstGeom>
          <a:noFill/>
          <a:ln>
            <a:noFill/>
          </a:ln>
        </p:spPr>
        <p:txBody>
          <a:bodyPr spcFirstLastPara="1" wrap="square" lIns="91425" tIns="45700" rIns="91425" bIns="45700" anchor="t" anchorCtr="0">
            <a:normAutofit/>
          </a:bodyPr>
          <a:lstStyle>
            <a:lvl1pPr marL="457200" lvl="0" indent="-320040" algn="l">
              <a:lnSpc>
                <a:spcPct val="90000"/>
              </a:lnSpc>
              <a:spcBef>
                <a:spcPts val="1800"/>
              </a:spcBef>
              <a:spcAft>
                <a:spcPts val="0"/>
              </a:spcAft>
              <a:buClr>
                <a:schemeClr val="dk1"/>
              </a:buClr>
              <a:buSzPts val="1440"/>
              <a:buChar char="▪"/>
              <a:defRPr/>
            </a:lvl1pPr>
            <a:lvl2pPr marL="914400" lvl="1" indent="-320040" algn="l">
              <a:lnSpc>
                <a:spcPct val="90000"/>
              </a:lnSpc>
              <a:spcBef>
                <a:spcPts val="1000"/>
              </a:spcBef>
              <a:spcAft>
                <a:spcPts val="0"/>
              </a:spcAft>
              <a:buClr>
                <a:schemeClr val="dk1"/>
              </a:buClr>
              <a:buSzPts val="1440"/>
              <a:buChar char="▪"/>
              <a:defRPr/>
            </a:lvl2pPr>
            <a:lvl3pPr marL="1371600" lvl="2" indent="-320039" algn="l">
              <a:lnSpc>
                <a:spcPct val="90000"/>
              </a:lnSpc>
              <a:spcBef>
                <a:spcPts val="800"/>
              </a:spcBef>
              <a:spcAft>
                <a:spcPts val="0"/>
              </a:spcAft>
              <a:buClr>
                <a:schemeClr val="dk1"/>
              </a:buClr>
              <a:buSzPts val="1440"/>
              <a:buChar char="▪"/>
              <a:defRPr/>
            </a:lvl3pPr>
            <a:lvl4pPr marL="1828800" lvl="3" indent="-320039" algn="l">
              <a:lnSpc>
                <a:spcPct val="90000"/>
              </a:lnSpc>
              <a:spcBef>
                <a:spcPts val="800"/>
              </a:spcBef>
              <a:spcAft>
                <a:spcPts val="0"/>
              </a:spcAft>
              <a:buClr>
                <a:schemeClr val="dk1"/>
              </a:buClr>
              <a:buSzPts val="1440"/>
              <a:buChar char="▪"/>
              <a:defRPr/>
            </a:lvl4pPr>
            <a:lvl5pPr marL="2286000" lvl="4" indent="-320039" algn="l">
              <a:lnSpc>
                <a:spcPct val="90000"/>
              </a:lnSpc>
              <a:spcBef>
                <a:spcPts val="800"/>
              </a:spcBef>
              <a:spcAft>
                <a:spcPts val="0"/>
              </a:spcAft>
              <a:buClr>
                <a:schemeClr val="dk1"/>
              </a:buClr>
              <a:buSzPts val="1440"/>
              <a:buChar char="▪"/>
              <a:defRPr/>
            </a:lvl5pPr>
            <a:lvl6pPr marL="2743200" lvl="5" indent="-320039" algn="l">
              <a:lnSpc>
                <a:spcPct val="90000"/>
              </a:lnSpc>
              <a:spcBef>
                <a:spcPts val="800"/>
              </a:spcBef>
              <a:spcAft>
                <a:spcPts val="0"/>
              </a:spcAft>
              <a:buClr>
                <a:schemeClr val="dk1"/>
              </a:buClr>
              <a:buSzPts val="1440"/>
              <a:buChar char="▪"/>
              <a:defRPr/>
            </a:lvl6pPr>
            <a:lvl7pPr marL="3200400" lvl="6" indent="-320039" algn="l">
              <a:lnSpc>
                <a:spcPct val="90000"/>
              </a:lnSpc>
              <a:spcBef>
                <a:spcPts val="800"/>
              </a:spcBef>
              <a:spcAft>
                <a:spcPts val="0"/>
              </a:spcAft>
              <a:buClr>
                <a:schemeClr val="dk1"/>
              </a:buClr>
              <a:buSzPts val="1440"/>
              <a:buChar char="▪"/>
              <a:defRPr/>
            </a:lvl7pPr>
            <a:lvl8pPr marL="3657600" lvl="7" indent="-320040" algn="l">
              <a:lnSpc>
                <a:spcPct val="90000"/>
              </a:lnSpc>
              <a:spcBef>
                <a:spcPts val="800"/>
              </a:spcBef>
              <a:spcAft>
                <a:spcPts val="0"/>
              </a:spcAft>
              <a:buClr>
                <a:schemeClr val="dk1"/>
              </a:buClr>
              <a:buSzPts val="1440"/>
              <a:buChar char="▪"/>
              <a:defRPr/>
            </a:lvl8pPr>
            <a:lvl9pPr marL="4114800" lvl="8" indent="-320040" algn="l">
              <a:lnSpc>
                <a:spcPct val="90000"/>
              </a:lnSpc>
              <a:spcBef>
                <a:spcPts val="800"/>
              </a:spcBef>
              <a:spcAft>
                <a:spcPts val="0"/>
              </a:spcAft>
              <a:buClr>
                <a:schemeClr val="dk1"/>
              </a:buClr>
              <a:buSzPts val="1440"/>
              <a:buChar char="▪"/>
              <a:defRPr/>
            </a:lvl9pPr>
          </a:lstStyle>
          <a:p>
            <a:endParaRPr/>
          </a:p>
        </p:txBody>
      </p:sp>
      <p:sp>
        <p:nvSpPr>
          <p:cNvPr id="32" name="Google Shape;32;p22"/>
          <p:cNvSpPr txBox="1">
            <a:spLocks noGrp="1"/>
          </p:cNvSpPr>
          <p:nvPr>
            <p:ph type="dt" idx="10"/>
          </p:nvPr>
        </p:nvSpPr>
        <p:spPr>
          <a:xfrm>
            <a:off x="253576" y="6505078"/>
            <a:ext cx="964036" cy="228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22"/>
          <p:cNvSpPr txBox="1">
            <a:spLocks noGrp="1"/>
          </p:cNvSpPr>
          <p:nvPr>
            <p:ph type="ftr" idx="11"/>
          </p:nvPr>
        </p:nvSpPr>
        <p:spPr>
          <a:xfrm>
            <a:off x="1280159" y="6505078"/>
            <a:ext cx="6876415" cy="228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22"/>
          <p:cNvSpPr txBox="1">
            <a:spLocks noGrp="1"/>
          </p:cNvSpPr>
          <p:nvPr>
            <p:ph type="sldNum" idx="12"/>
          </p:nvPr>
        </p:nvSpPr>
        <p:spPr>
          <a:xfrm>
            <a:off x="11580814" y="6280298"/>
            <a:ext cx="533399" cy="349101"/>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blipFill>
          <a:blip r:embed="rId2">
            <a:alphaModFix/>
          </a:blip>
          <a:stretch>
            <a:fillRect/>
          </a:stretch>
        </a:blipFill>
        <a:effectLst/>
      </p:bgPr>
    </p:bg>
    <p:spTree>
      <p:nvGrpSpPr>
        <p:cNvPr id="1" name="Shape 35"/>
        <p:cNvGrpSpPr/>
        <p:nvPr/>
      </p:nvGrpSpPr>
      <p:grpSpPr>
        <a:xfrm>
          <a:off x="0" y="0"/>
          <a:ext cx="0" cy="0"/>
          <a:chOff x="0" y="0"/>
          <a:chExt cx="0" cy="0"/>
        </a:xfrm>
      </p:grpSpPr>
      <p:sp>
        <p:nvSpPr>
          <p:cNvPr id="36" name="Google Shape;36;p23"/>
          <p:cNvSpPr txBox="1">
            <a:spLocks noGrp="1"/>
          </p:cNvSpPr>
          <p:nvPr>
            <p:ph type="title"/>
          </p:nvPr>
        </p:nvSpPr>
        <p:spPr>
          <a:xfrm>
            <a:off x="5180013" y="1600200"/>
            <a:ext cx="6400801" cy="2486025"/>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5200"/>
              <a:buFont typeface="Arial"/>
              <a:buNone/>
              <a:defRPr sz="5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7" name="Google Shape;37;p23"/>
          <p:cNvSpPr txBox="1">
            <a:spLocks noGrp="1"/>
          </p:cNvSpPr>
          <p:nvPr>
            <p:ph type="body" idx="1"/>
          </p:nvPr>
        </p:nvSpPr>
        <p:spPr>
          <a:xfrm>
            <a:off x="5180011" y="4105029"/>
            <a:ext cx="6400801" cy="9144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800"/>
              </a:spcBef>
              <a:spcAft>
                <a:spcPts val="0"/>
              </a:spcAft>
              <a:buClr>
                <a:schemeClr val="accent2"/>
              </a:buClr>
              <a:buSzPts val="1600"/>
              <a:buNone/>
              <a:defRPr sz="2000">
                <a:solidFill>
                  <a:schemeClr val="accent2"/>
                </a:solidFill>
              </a:defRPr>
            </a:lvl1pPr>
            <a:lvl2pPr marL="914400" lvl="1" indent="-228600" algn="l">
              <a:lnSpc>
                <a:spcPct val="90000"/>
              </a:lnSpc>
              <a:spcBef>
                <a:spcPts val="1000"/>
              </a:spcBef>
              <a:spcAft>
                <a:spcPts val="0"/>
              </a:spcAft>
              <a:buClr>
                <a:srgbClr val="999999"/>
              </a:buClr>
              <a:buSzPts val="1600"/>
              <a:buNone/>
              <a:defRPr sz="2000">
                <a:solidFill>
                  <a:srgbClr val="999999"/>
                </a:solidFill>
              </a:defRPr>
            </a:lvl2pPr>
            <a:lvl3pPr marL="1371600" lvl="2" indent="-228600" algn="l">
              <a:lnSpc>
                <a:spcPct val="90000"/>
              </a:lnSpc>
              <a:spcBef>
                <a:spcPts val="800"/>
              </a:spcBef>
              <a:spcAft>
                <a:spcPts val="0"/>
              </a:spcAft>
              <a:buClr>
                <a:srgbClr val="999999"/>
              </a:buClr>
              <a:buSzPts val="1440"/>
              <a:buNone/>
              <a:defRPr sz="1800">
                <a:solidFill>
                  <a:srgbClr val="999999"/>
                </a:solidFill>
              </a:defRPr>
            </a:lvl3pPr>
            <a:lvl4pPr marL="1828800" lvl="3" indent="-228600" algn="l">
              <a:lnSpc>
                <a:spcPct val="90000"/>
              </a:lnSpc>
              <a:spcBef>
                <a:spcPts val="800"/>
              </a:spcBef>
              <a:spcAft>
                <a:spcPts val="0"/>
              </a:spcAft>
              <a:buClr>
                <a:srgbClr val="999999"/>
              </a:buClr>
              <a:buSzPts val="1280"/>
              <a:buNone/>
              <a:defRPr sz="1600">
                <a:solidFill>
                  <a:srgbClr val="999999"/>
                </a:solidFill>
              </a:defRPr>
            </a:lvl4pPr>
            <a:lvl5pPr marL="2286000" lvl="4" indent="-228600" algn="l">
              <a:lnSpc>
                <a:spcPct val="90000"/>
              </a:lnSpc>
              <a:spcBef>
                <a:spcPts val="800"/>
              </a:spcBef>
              <a:spcAft>
                <a:spcPts val="0"/>
              </a:spcAft>
              <a:buClr>
                <a:srgbClr val="999999"/>
              </a:buClr>
              <a:buSzPts val="1280"/>
              <a:buNone/>
              <a:defRPr sz="1600">
                <a:solidFill>
                  <a:srgbClr val="999999"/>
                </a:solidFill>
              </a:defRPr>
            </a:lvl5pPr>
            <a:lvl6pPr marL="2743200" lvl="5" indent="-228600" algn="l">
              <a:lnSpc>
                <a:spcPct val="90000"/>
              </a:lnSpc>
              <a:spcBef>
                <a:spcPts val="800"/>
              </a:spcBef>
              <a:spcAft>
                <a:spcPts val="0"/>
              </a:spcAft>
              <a:buClr>
                <a:srgbClr val="999999"/>
              </a:buClr>
              <a:buSzPts val="1280"/>
              <a:buNone/>
              <a:defRPr sz="1600">
                <a:solidFill>
                  <a:srgbClr val="999999"/>
                </a:solidFill>
              </a:defRPr>
            </a:lvl6pPr>
            <a:lvl7pPr marL="3200400" lvl="6" indent="-228600" algn="l">
              <a:lnSpc>
                <a:spcPct val="90000"/>
              </a:lnSpc>
              <a:spcBef>
                <a:spcPts val="800"/>
              </a:spcBef>
              <a:spcAft>
                <a:spcPts val="0"/>
              </a:spcAft>
              <a:buClr>
                <a:srgbClr val="999999"/>
              </a:buClr>
              <a:buSzPts val="1280"/>
              <a:buNone/>
              <a:defRPr sz="1600">
                <a:solidFill>
                  <a:srgbClr val="999999"/>
                </a:solidFill>
              </a:defRPr>
            </a:lvl7pPr>
            <a:lvl8pPr marL="3657600" lvl="7" indent="-228600" algn="l">
              <a:lnSpc>
                <a:spcPct val="90000"/>
              </a:lnSpc>
              <a:spcBef>
                <a:spcPts val="800"/>
              </a:spcBef>
              <a:spcAft>
                <a:spcPts val="0"/>
              </a:spcAft>
              <a:buClr>
                <a:srgbClr val="999999"/>
              </a:buClr>
              <a:buSzPts val="1280"/>
              <a:buNone/>
              <a:defRPr sz="1600">
                <a:solidFill>
                  <a:srgbClr val="999999"/>
                </a:solidFill>
              </a:defRPr>
            </a:lvl8pPr>
            <a:lvl9pPr marL="4114800" lvl="8" indent="-228600" algn="l">
              <a:lnSpc>
                <a:spcPct val="90000"/>
              </a:lnSpc>
              <a:spcBef>
                <a:spcPts val="800"/>
              </a:spcBef>
              <a:spcAft>
                <a:spcPts val="0"/>
              </a:spcAft>
              <a:buClr>
                <a:srgbClr val="999999"/>
              </a:buClr>
              <a:buSzPts val="1280"/>
              <a:buNone/>
              <a:defRPr sz="1600">
                <a:solidFill>
                  <a:srgbClr val="999999"/>
                </a:solidFill>
              </a:defRPr>
            </a:lvl9pPr>
          </a:lstStyle>
          <a:p>
            <a:endParaRPr/>
          </a:p>
        </p:txBody>
      </p:sp>
      <p:sp>
        <p:nvSpPr>
          <p:cNvPr id="38" name="Google Shape;38;p23"/>
          <p:cNvSpPr txBox="1">
            <a:spLocks noGrp="1"/>
          </p:cNvSpPr>
          <p:nvPr>
            <p:ph type="dt" idx="10"/>
          </p:nvPr>
        </p:nvSpPr>
        <p:spPr>
          <a:xfrm>
            <a:off x="253576" y="6505078"/>
            <a:ext cx="964036" cy="228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23"/>
          <p:cNvSpPr txBox="1">
            <a:spLocks noGrp="1"/>
          </p:cNvSpPr>
          <p:nvPr>
            <p:ph type="ftr" idx="11"/>
          </p:nvPr>
        </p:nvSpPr>
        <p:spPr>
          <a:xfrm>
            <a:off x="1280159" y="6505078"/>
            <a:ext cx="6876415" cy="228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23"/>
          <p:cNvSpPr txBox="1">
            <a:spLocks noGrp="1"/>
          </p:cNvSpPr>
          <p:nvPr>
            <p:ph type="sldNum" idx="12"/>
          </p:nvPr>
        </p:nvSpPr>
        <p:spPr>
          <a:xfrm>
            <a:off x="11580814" y="6280298"/>
            <a:ext cx="533399" cy="349101"/>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1"/>
        <p:cNvGrpSpPr/>
        <p:nvPr/>
      </p:nvGrpSpPr>
      <p:grpSpPr>
        <a:xfrm>
          <a:off x="0" y="0"/>
          <a:ext cx="0" cy="0"/>
          <a:chOff x="0" y="0"/>
          <a:chExt cx="0" cy="0"/>
        </a:xfrm>
      </p:grpSpPr>
      <p:sp>
        <p:nvSpPr>
          <p:cNvPr id="42" name="Google Shape;42;p24"/>
          <p:cNvSpPr txBox="1">
            <a:spLocks noGrp="1"/>
          </p:cNvSpPr>
          <p:nvPr>
            <p:ph type="title"/>
          </p:nvPr>
        </p:nvSpPr>
        <p:spPr>
          <a:xfrm>
            <a:off x="2208213" y="304800"/>
            <a:ext cx="9372600" cy="1200416"/>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3" name="Google Shape;43;p24"/>
          <p:cNvSpPr txBox="1">
            <a:spLocks noGrp="1"/>
          </p:cNvSpPr>
          <p:nvPr>
            <p:ph type="body" idx="1"/>
          </p:nvPr>
        </p:nvSpPr>
        <p:spPr>
          <a:xfrm>
            <a:off x="2208213" y="1600200"/>
            <a:ext cx="4572000" cy="823912"/>
          </a:xfrm>
          <a:prstGeom prst="rect">
            <a:avLst/>
          </a:prstGeom>
          <a:noFill/>
          <a:ln>
            <a:noFill/>
          </a:ln>
        </p:spPr>
        <p:txBody>
          <a:bodyPr spcFirstLastPara="1" wrap="square" lIns="91425" tIns="45700" rIns="91425" bIns="45700" anchor="ctr" anchorCtr="0">
            <a:noAutofit/>
          </a:bodyPr>
          <a:lstStyle>
            <a:lvl1pPr marL="457200" lvl="0" indent="-228600" algn="l">
              <a:lnSpc>
                <a:spcPct val="90000"/>
              </a:lnSpc>
              <a:spcBef>
                <a:spcPts val="0"/>
              </a:spcBef>
              <a:spcAft>
                <a:spcPts val="0"/>
              </a:spcAft>
              <a:buClr>
                <a:schemeClr val="accent2"/>
              </a:buClr>
              <a:buSzPts val="1680"/>
              <a:buNone/>
              <a:defRPr sz="2100" b="0">
                <a:solidFill>
                  <a:schemeClr val="accent2"/>
                </a:solidFill>
              </a:defRPr>
            </a:lvl1pPr>
            <a:lvl2pPr marL="914400" lvl="1" indent="-228600" algn="l">
              <a:lnSpc>
                <a:spcPct val="90000"/>
              </a:lnSpc>
              <a:spcBef>
                <a:spcPts val="1000"/>
              </a:spcBef>
              <a:spcAft>
                <a:spcPts val="0"/>
              </a:spcAft>
              <a:buClr>
                <a:schemeClr val="dk1"/>
              </a:buClr>
              <a:buSzPts val="1600"/>
              <a:buNone/>
              <a:defRPr sz="2000" b="1"/>
            </a:lvl2pPr>
            <a:lvl3pPr marL="1371600" lvl="2" indent="-228600" algn="l">
              <a:lnSpc>
                <a:spcPct val="90000"/>
              </a:lnSpc>
              <a:spcBef>
                <a:spcPts val="800"/>
              </a:spcBef>
              <a:spcAft>
                <a:spcPts val="0"/>
              </a:spcAft>
              <a:buClr>
                <a:schemeClr val="dk1"/>
              </a:buClr>
              <a:buSzPts val="1440"/>
              <a:buNone/>
              <a:defRPr sz="1800" b="1"/>
            </a:lvl3pPr>
            <a:lvl4pPr marL="1828800" lvl="3" indent="-228600" algn="l">
              <a:lnSpc>
                <a:spcPct val="90000"/>
              </a:lnSpc>
              <a:spcBef>
                <a:spcPts val="800"/>
              </a:spcBef>
              <a:spcAft>
                <a:spcPts val="0"/>
              </a:spcAft>
              <a:buClr>
                <a:schemeClr val="dk1"/>
              </a:buClr>
              <a:buSzPts val="1280"/>
              <a:buNone/>
              <a:defRPr sz="1600" b="1"/>
            </a:lvl4pPr>
            <a:lvl5pPr marL="2286000" lvl="4" indent="-228600" algn="l">
              <a:lnSpc>
                <a:spcPct val="90000"/>
              </a:lnSpc>
              <a:spcBef>
                <a:spcPts val="800"/>
              </a:spcBef>
              <a:spcAft>
                <a:spcPts val="0"/>
              </a:spcAft>
              <a:buClr>
                <a:schemeClr val="dk1"/>
              </a:buClr>
              <a:buSzPts val="1280"/>
              <a:buNone/>
              <a:defRPr sz="1600" b="1"/>
            </a:lvl5pPr>
            <a:lvl6pPr marL="2743200" lvl="5" indent="-228600" algn="l">
              <a:lnSpc>
                <a:spcPct val="90000"/>
              </a:lnSpc>
              <a:spcBef>
                <a:spcPts val="800"/>
              </a:spcBef>
              <a:spcAft>
                <a:spcPts val="0"/>
              </a:spcAft>
              <a:buClr>
                <a:schemeClr val="dk1"/>
              </a:buClr>
              <a:buSzPts val="1280"/>
              <a:buNone/>
              <a:defRPr sz="1600" b="1"/>
            </a:lvl6pPr>
            <a:lvl7pPr marL="3200400" lvl="6" indent="-228600" algn="l">
              <a:lnSpc>
                <a:spcPct val="90000"/>
              </a:lnSpc>
              <a:spcBef>
                <a:spcPts val="800"/>
              </a:spcBef>
              <a:spcAft>
                <a:spcPts val="0"/>
              </a:spcAft>
              <a:buClr>
                <a:schemeClr val="dk1"/>
              </a:buClr>
              <a:buSzPts val="1280"/>
              <a:buNone/>
              <a:defRPr sz="1600" b="1"/>
            </a:lvl7pPr>
            <a:lvl8pPr marL="3657600" lvl="7" indent="-228600" algn="l">
              <a:lnSpc>
                <a:spcPct val="90000"/>
              </a:lnSpc>
              <a:spcBef>
                <a:spcPts val="800"/>
              </a:spcBef>
              <a:spcAft>
                <a:spcPts val="0"/>
              </a:spcAft>
              <a:buClr>
                <a:schemeClr val="dk1"/>
              </a:buClr>
              <a:buSzPts val="1280"/>
              <a:buNone/>
              <a:defRPr sz="1600" b="1"/>
            </a:lvl8pPr>
            <a:lvl9pPr marL="4114800" lvl="8" indent="-228600" algn="l">
              <a:lnSpc>
                <a:spcPct val="90000"/>
              </a:lnSpc>
              <a:spcBef>
                <a:spcPts val="800"/>
              </a:spcBef>
              <a:spcAft>
                <a:spcPts val="0"/>
              </a:spcAft>
              <a:buClr>
                <a:schemeClr val="dk1"/>
              </a:buClr>
              <a:buSzPts val="1280"/>
              <a:buNone/>
              <a:defRPr sz="1600" b="1"/>
            </a:lvl9pPr>
          </a:lstStyle>
          <a:p>
            <a:endParaRPr/>
          </a:p>
        </p:txBody>
      </p:sp>
      <p:sp>
        <p:nvSpPr>
          <p:cNvPr id="44" name="Google Shape;44;p24"/>
          <p:cNvSpPr txBox="1">
            <a:spLocks noGrp="1"/>
          </p:cNvSpPr>
          <p:nvPr>
            <p:ph type="body" idx="2"/>
          </p:nvPr>
        </p:nvSpPr>
        <p:spPr>
          <a:xfrm>
            <a:off x="2208213" y="2505075"/>
            <a:ext cx="4572000" cy="3337560"/>
          </a:xfrm>
          <a:prstGeom prst="rect">
            <a:avLst/>
          </a:prstGeom>
          <a:noFill/>
          <a:ln>
            <a:noFill/>
          </a:ln>
        </p:spPr>
        <p:txBody>
          <a:bodyPr spcFirstLastPara="1" wrap="square" lIns="91425" tIns="45700" rIns="91425" bIns="45700" anchor="t" anchorCtr="0">
            <a:normAutofit/>
          </a:bodyPr>
          <a:lstStyle>
            <a:lvl1pPr marL="457200" lvl="0" indent="-320040" algn="l">
              <a:lnSpc>
                <a:spcPct val="90000"/>
              </a:lnSpc>
              <a:spcBef>
                <a:spcPts val="1800"/>
              </a:spcBef>
              <a:spcAft>
                <a:spcPts val="0"/>
              </a:spcAft>
              <a:buClr>
                <a:schemeClr val="dk1"/>
              </a:buClr>
              <a:buSzPts val="1440"/>
              <a:buChar char="▪"/>
              <a:defRPr/>
            </a:lvl1pPr>
            <a:lvl2pPr marL="914400" lvl="1" indent="-320040" algn="l">
              <a:lnSpc>
                <a:spcPct val="90000"/>
              </a:lnSpc>
              <a:spcBef>
                <a:spcPts val="1000"/>
              </a:spcBef>
              <a:spcAft>
                <a:spcPts val="0"/>
              </a:spcAft>
              <a:buClr>
                <a:schemeClr val="dk1"/>
              </a:buClr>
              <a:buSzPts val="1440"/>
              <a:buChar char="▪"/>
              <a:defRPr/>
            </a:lvl2pPr>
            <a:lvl3pPr marL="1371600" lvl="2" indent="-320039" algn="l">
              <a:lnSpc>
                <a:spcPct val="90000"/>
              </a:lnSpc>
              <a:spcBef>
                <a:spcPts val="800"/>
              </a:spcBef>
              <a:spcAft>
                <a:spcPts val="0"/>
              </a:spcAft>
              <a:buClr>
                <a:schemeClr val="dk1"/>
              </a:buClr>
              <a:buSzPts val="1440"/>
              <a:buChar char="▪"/>
              <a:defRPr/>
            </a:lvl3pPr>
            <a:lvl4pPr marL="1828800" lvl="3" indent="-320039" algn="l">
              <a:lnSpc>
                <a:spcPct val="90000"/>
              </a:lnSpc>
              <a:spcBef>
                <a:spcPts val="800"/>
              </a:spcBef>
              <a:spcAft>
                <a:spcPts val="0"/>
              </a:spcAft>
              <a:buClr>
                <a:schemeClr val="dk1"/>
              </a:buClr>
              <a:buSzPts val="1440"/>
              <a:buChar char="▪"/>
              <a:defRPr/>
            </a:lvl4pPr>
            <a:lvl5pPr marL="2286000" lvl="4" indent="-320039" algn="l">
              <a:lnSpc>
                <a:spcPct val="90000"/>
              </a:lnSpc>
              <a:spcBef>
                <a:spcPts val="800"/>
              </a:spcBef>
              <a:spcAft>
                <a:spcPts val="0"/>
              </a:spcAft>
              <a:buClr>
                <a:schemeClr val="dk1"/>
              </a:buClr>
              <a:buSzPts val="1440"/>
              <a:buChar char="▪"/>
              <a:defRPr/>
            </a:lvl5pPr>
            <a:lvl6pPr marL="2743200" lvl="5" indent="-320039" algn="l">
              <a:lnSpc>
                <a:spcPct val="90000"/>
              </a:lnSpc>
              <a:spcBef>
                <a:spcPts val="800"/>
              </a:spcBef>
              <a:spcAft>
                <a:spcPts val="0"/>
              </a:spcAft>
              <a:buClr>
                <a:schemeClr val="dk1"/>
              </a:buClr>
              <a:buSzPts val="1440"/>
              <a:buChar char="▪"/>
              <a:defRPr/>
            </a:lvl6pPr>
            <a:lvl7pPr marL="3200400" lvl="6" indent="-320039" algn="l">
              <a:lnSpc>
                <a:spcPct val="90000"/>
              </a:lnSpc>
              <a:spcBef>
                <a:spcPts val="800"/>
              </a:spcBef>
              <a:spcAft>
                <a:spcPts val="0"/>
              </a:spcAft>
              <a:buClr>
                <a:schemeClr val="dk1"/>
              </a:buClr>
              <a:buSzPts val="1440"/>
              <a:buChar char="▪"/>
              <a:defRPr/>
            </a:lvl7pPr>
            <a:lvl8pPr marL="3657600" lvl="7" indent="-320040" algn="l">
              <a:lnSpc>
                <a:spcPct val="90000"/>
              </a:lnSpc>
              <a:spcBef>
                <a:spcPts val="800"/>
              </a:spcBef>
              <a:spcAft>
                <a:spcPts val="0"/>
              </a:spcAft>
              <a:buClr>
                <a:schemeClr val="dk1"/>
              </a:buClr>
              <a:buSzPts val="1440"/>
              <a:buChar char="▪"/>
              <a:defRPr/>
            </a:lvl8pPr>
            <a:lvl9pPr marL="4114800" lvl="8" indent="-320040" algn="l">
              <a:lnSpc>
                <a:spcPct val="90000"/>
              </a:lnSpc>
              <a:spcBef>
                <a:spcPts val="800"/>
              </a:spcBef>
              <a:spcAft>
                <a:spcPts val="0"/>
              </a:spcAft>
              <a:buClr>
                <a:schemeClr val="dk1"/>
              </a:buClr>
              <a:buSzPts val="1440"/>
              <a:buChar char="▪"/>
              <a:defRPr/>
            </a:lvl9pPr>
          </a:lstStyle>
          <a:p>
            <a:endParaRPr/>
          </a:p>
        </p:txBody>
      </p:sp>
      <p:sp>
        <p:nvSpPr>
          <p:cNvPr id="45" name="Google Shape;45;p24"/>
          <p:cNvSpPr txBox="1">
            <a:spLocks noGrp="1"/>
          </p:cNvSpPr>
          <p:nvPr>
            <p:ph type="body" idx="3"/>
          </p:nvPr>
        </p:nvSpPr>
        <p:spPr>
          <a:xfrm>
            <a:off x="7008813" y="1600200"/>
            <a:ext cx="4572000" cy="823912"/>
          </a:xfrm>
          <a:prstGeom prst="rect">
            <a:avLst/>
          </a:prstGeom>
          <a:noFill/>
          <a:ln>
            <a:noFill/>
          </a:ln>
        </p:spPr>
        <p:txBody>
          <a:bodyPr spcFirstLastPara="1" wrap="square" lIns="91425" tIns="45700" rIns="91425" bIns="45700" anchor="ctr" anchorCtr="0">
            <a:noAutofit/>
          </a:bodyPr>
          <a:lstStyle>
            <a:lvl1pPr marL="457200" lvl="0" indent="-228600" algn="l">
              <a:lnSpc>
                <a:spcPct val="90000"/>
              </a:lnSpc>
              <a:spcBef>
                <a:spcPts val="0"/>
              </a:spcBef>
              <a:spcAft>
                <a:spcPts val="0"/>
              </a:spcAft>
              <a:buClr>
                <a:schemeClr val="accent2"/>
              </a:buClr>
              <a:buSzPts val="1680"/>
              <a:buNone/>
              <a:defRPr sz="2100" b="0">
                <a:solidFill>
                  <a:schemeClr val="accent2"/>
                </a:solidFill>
              </a:defRPr>
            </a:lvl1pPr>
            <a:lvl2pPr marL="914400" lvl="1" indent="-228600" algn="l">
              <a:lnSpc>
                <a:spcPct val="90000"/>
              </a:lnSpc>
              <a:spcBef>
                <a:spcPts val="1000"/>
              </a:spcBef>
              <a:spcAft>
                <a:spcPts val="0"/>
              </a:spcAft>
              <a:buClr>
                <a:schemeClr val="dk1"/>
              </a:buClr>
              <a:buSzPts val="1600"/>
              <a:buNone/>
              <a:defRPr sz="2000" b="1"/>
            </a:lvl2pPr>
            <a:lvl3pPr marL="1371600" lvl="2" indent="-228600" algn="l">
              <a:lnSpc>
                <a:spcPct val="90000"/>
              </a:lnSpc>
              <a:spcBef>
                <a:spcPts val="800"/>
              </a:spcBef>
              <a:spcAft>
                <a:spcPts val="0"/>
              </a:spcAft>
              <a:buClr>
                <a:schemeClr val="dk1"/>
              </a:buClr>
              <a:buSzPts val="1440"/>
              <a:buNone/>
              <a:defRPr sz="1800" b="1"/>
            </a:lvl3pPr>
            <a:lvl4pPr marL="1828800" lvl="3" indent="-228600" algn="l">
              <a:lnSpc>
                <a:spcPct val="90000"/>
              </a:lnSpc>
              <a:spcBef>
                <a:spcPts val="800"/>
              </a:spcBef>
              <a:spcAft>
                <a:spcPts val="0"/>
              </a:spcAft>
              <a:buClr>
                <a:schemeClr val="dk1"/>
              </a:buClr>
              <a:buSzPts val="1280"/>
              <a:buNone/>
              <a:defRPr sz="1600" b="1"/>
            </a:lvl4pPr>
            <a:lvl5pPr marL="2286000" lvl="4" indent="-228600" algn="l">
              <a:lnSpc>
                <a:spcPct val="90000"/>
              </a:lnSpc>
              <a:spcBef>
                <a:spcPts val="800"/>
              </a:spcBef>
              <a:spcAft>
                <a:spcPts val="0"/>
              </a:spcAft>
              <a:buClr>
                <a:schemeClr val="dk1"/>
              </a:buClr>
              <a:buSzPts val="1280"/>
              <a:buNone/>
              <a:defRPr sz="1600" b="1"/>
            </a:lvl5pPr>
            <a:lvl6pPr marL="2743200" lvl="5" indent="-228600" algn="l">
              <a:lnSpc>
                <a:spcPct val="90000"/>
              </a:lnSpc>
              <a:spcBef>
                <a:spcPts val="800"/>
              </a:spcBef>
              <a:spcAft>
                <a:spcPts val="0"/>
              </a:spcAft>
              <a:buClr>
                <a:schemeClr val="dk1"/>
              </a:buClr>
              <a:buSzPts val="1280"/>
              <a:buNone/>
              <a:defRPr sz="1600" b="1"/>
            </a:lvl6pPr>
            <a:lvl7pPr marL="3200400" lvl="6" indent="-228600" algn="l">
              <a:lnSpc>
                <a:spcPct val="90000"/>
              </a:lnSpc>
              <a:spcBef>
                <a:spcPts val="800"/>
              </a:spcBef>
              <a:spcAft>
                <a:spcPts val="0"/>
              </a:spcAft>
              <a:buClr>
                <a:schemeClr val="dk1"/>
              </a:buClr>
              <a:buSzPts val="1280"/>
              <a:buNone/>
              <a:defRPr sz="1600" b="1"/>
            </a:lvl7pPr>
            <a:lvl8pPr marL="3657600" lvl="7" indent="-228600" algn="l">
              <a:lnSpc>
                <a:spcPct val="90000"/>
              </a:lnSpc>
              <a:spcBef>
                <a:spcPts val="800"/>
              </a:spcBef>
              <a:spcAft>
                <a:spcPts val="0"/>
              </a:spcAft>
              <a:buClr>
                <a:schemeClr val="dk1"/>
              </a:buClr>
              <a:buSzPts val="1280"/>
              <a:buNone/>
              <a:defRPr sz="1600" b="1"/>
            </a:lvl8pPr>
            <a:lvl9pPr marL="4114800" lvl="8" indent="-228600" algn="l">
              <a:lnSpc>
                <a:spcPct val="90000"/>
              </a:lnSpc>
              <a:spcBef>
                <a:spcPts val="800"/>
              </a:spcBef>
              <a:spcAft>
                <a:spcPts val="0"/>
              </a:spcAft>
              <a:buClr>
                <a:schemeClr val="dk1"/>
              </a:buClr>
              <a:buSzPts val="1280"/>
              <a:buNone/>
              <a:defRPr sz="1600" b="1"/>
            </a:lvl9pPr>
          </a:lstStyle>
          <a:p>
            <a:endParaRPr/>
          </a:p>
        </p:txBody>
      </p:sp>
      <p:sp>
        <p:nvSpPr>
          <p:cNvPr id="46" name="Google Shape;46;p24"/>
          <p:cNvSpPr txBox="1">
            <a:spLocks noGrp="1"/>
          </p:cNvSpPr>
          <p:nvPr>
            <p:ph type="body" idx="4"/>
          </p:nvPr>
        </p:nvSpPr>
        <p:spPr>
          <a:xfrm>
            <a:off x="7008813" y="2505075"/>
            <a:ext cx="4572000" cy="3337560"/>
          </a:xfrm>
          <a:prstGeom prst="rect">
            <a:avLst/>
          </a:prstGeom>
          <a:noFill/>
          <a:ln>
            <a:noFill/>
          </a:ln>
        </p:spPr>
        <p:txBody>
          <a:bodyPr spcFirstLastPara="1" wrap="square" lIns="91425" tIns="45700" rIns="91425" bIns="45700" anchor="t" anchorCtr="0">
            <a:normAutofit/>
          </a:bodyPr>
          <a:lstStyle>
            <a:lvl1pPr marL="457200" lvl="0" indent="-320040" algn="l">
              <a:lnSpc>
                <a:spcPct val="90000"/>
              </a:lnSpc>
              <a:spcBef>
                <a:spcPts val="1800"/>
              </a:spcBef>
              <a:spcAft>
                <a:spcPts val="0"/>
              </a:spcAft>
              <a:buClr>
                <a:schemeClr val="dk1"/>
              </a:buClr>
              <a:buSzPts val="1440"/>
              <a:buChar char="▪"/>
              <a:defRPr/>
            </a:lvl1pPr>
            <a:lvl2pPr marL="914400" lvl="1" indent="-320040" algn="l">
              <a:lnSpc>
                <a:spcPct val="90000"/>
              </a:lnSpc>
              <a:spcBef>
                <a:spcPts val="1000"/>
              </a:spcBef>
              <a:spcAft>
                <a:spcPts val="0"/>
              </a:spcAft>
              <a:buClr>
                <a:schemeClr val="dk1"/>
              </a:buClr>
              <a:buSzPts val="1440"/>
              <a:buChar char="▪"/>
              <a:defRPr/>
            </a:lvl2pPr>
            <a:lvl3pPr marL="1371600" lvl="2" indent="-320039" algn="l">
              <a:lnSpc>
                <a:spcPct val="90000"/>
              </a:lnSpc>
              <a:spcBef>
                <a:spcPts val="800"/>
              </a:spcBef>
              <a:spcAft>
                <a:spcPts val="0"/>
              </a:spcAft>
              <a:buClr>
                <a:schemeClr val="dk1"/>
              </a:buClr>
              <a:buSzPts val="1440"/>
              <a:buChar char="▪"/>
              <a:defRPr/>
            </a:lvl3pPr>
            <a:lvl4pPr marL="1828800" lvl="3" indent="-320039" algn="l">
              <a:lnSpc>
                <a:spcPct val="90000"/>
              </a:lnSpc>
              <a:spcBef>
                <a:spcPts val="800"/>
              </a:spcBef>
              <a:spcAft>
                <a:spcPts val="0"/>
              </a:spcAft>
              <a:buClr>
                <a:schemeClr val="dk1"/>
              </a:buClr>
              <a:buSzPts val="1440"/>
              <a:buChar char="▪"/>
              <a:defRPr/>
            </a:lvl4pPr>
            <a:lvl5pPr marL="2286000" lvl="4" indent="-320039" algn="l">
              <a:lnSpc>
                <a:spcPct val="90000"/>
              </a:lnSpc>
              <a:spcBef>
                <a:spcPts val="800"/>
              </a:spcBef>
              <a:spcAft>
                <a:spcPts val="0"/>
              </a:spcAft>
              <a:buClr>
                <a:schemeClr val="dk1"/>
              </a:buClr>
              <a:buSzPts val="1440"/>
              <a:buChar char="▪"/>
              <a:defRPr/>
            </a:lvl5pPr>
            <a:lvl6pPr marL="2743200" lvl="5" indent="-320039" algn="l">
              <a:lnSpc>
                <a:spcPct val="90000"/>
              </a:lnSpc>
              <a:spcBef>
                <a:spcPts val="800"/>
              </a:spcBef>
              <a:spcAft>
                <a:spcPts val="0"/>
              </a:spcAft>
              <a:buClr>
                <a:schemeClr val="dk1"/>
              </a:buClr>
              <a:buSzPts val="1440"/>
              <a:buChar char="▪"/>
              <a:defRPr/>
            </a:lvl6pPr>
            <a:lvl7pPr marL="3200400" lvl="6" indent="-320039" algn="l">
              <a:lnSpc>
                <a:spcPct val="90000"/>
              </a:lnSpc>
              <a:spcBef>
                <a:spcPts val="800"/>
              </a:spcBef>
              <a:spcAft>
                <a:spcPts val="0"/>
              </a:spcAft>
              <a:buClr>
                <a:schemeClr val="dk1"/>
              </a:buClr>
              <a:buSzPts val="1440"/>
              <a:buChar char="▪"/>
              <a:defRPr/>
            </a:lvl7pPr>
            <a:lvl8pPr marL="3657600" lvl="7" indent="-320040" algn="l">
              <a:lnSpc>
                <a:spcPct val="90000"/>
              </a:lnSpc>
              <a:spcBef>
                <a:spcPts val="800"/>
              </a:spcBef>
              <a:spcAft>
                <a:spcPts val="0"/>
              </a:spcAft>
              <a:buClr>
                <a:schemeClr val="dk1"/>
              </a:buClr>
              <a:buSzPts val="1440"/>
              <a:buChar char="▪"/>
              <a:defRPr/>
            </a:lvl8pPr>
            <a:lvl9pPr marL="4114800" lvl="8" indent="-320040" algn="l">
              <a:lnSpc>
                <a:spcPct val="90000"/>
              </a:lnSpc>
              <a:spcBef>
                <a:spcPts val="800"/>
              </a:spcBef>
              <a:spcAft>
                <a:spcPts val="0"/>
              </a:spcAft>
              <a:buClr>
                <a:schemeClr val="dk1"/>
              </a:buClr>
              <a:buSzPts val="1440"/>
              <a:buChar char="▪"/>
              <a:defRPr/>
            </a:lvl9pPr>
          </a:lstStyle>
          <a:p>
            <a:endParaRPr/>
          </a:p>
        </p:txBody>
      </p:sp>
      <p:sp>
        <p:nvSpPr>
          <p:cNvPr id="47" name="Google Shape;47;p24"/>
          <p:cNvSpPr txBox="1">
            <a:spLocks noGrp="1"/>
          </p:cNvSpPr>
          <p:nvPr>
            <p:ph type="dt" idx="10"/>
          </p:nvPr>
        </p:nvSpPr>
        <p:spPr>
          <a:xfrm>
            <a:off x="253576" y="6505078"/>
            <a:ext cx="964036" cy="228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24"/>
          <p:cNvSpPr txBox="1">
            <a:spLocks noGrp="1"/>
          </p:cNvSpPr>
          <p:nvPr>
            <p:ph type="ftr" idx="11"/>
          </p:nvPr>
        </p:nvSpPr>
        <p:spPr>
          <a:xfrm>
            <a:off x="1280159" y="6505078"/>
            <a:ext cx="6876415" cy="228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24"/>
          <p:cNvSpPr txBox="1">
            <a:spLocks noGrp="1"/>
          </p:cNvSpPr>
          <p:nvPr>
            <p:ph type="sldNum" idx="12"/>
          </p:nvPr>
        </p:nvSpPr>
        <p:spPr>
          <a:xfrm>
            <a:off x="11580814" y="6280298"/>
            <a:ext cx="533399" cy="349101"/>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0"/>
        <p:cNvGrpSpPr/>
        <p:nvPr/>
      </p:nvGrpSpPr>
      <p:grpSpPr>
        <a:xfrm>
          <a:off x="0" y="0"/>
          <a:ext cx="0" cy="0"/>
          <a:chOff x="0" y="0"/>
          <a:chExt cx="0" cy="0"/>
        </a:xfrm>
      </p:grpSpPr>
      <p:sp>
        <p:nvSpPr>
          <p:cNvPr id="51" name="Google Shape;51;p25"/>
          <p:cNvSpPr txBox="1">
            <a:spLocks noGrp="1"/>
          </p:cNvSpPr>
          <p:nvPr>
            <p:ph type="title"/>
          </p:nvPr>
        </p:nvSpPr>
        <p:spPr>
          <a:xfrm>
            <a:off x="2208213" y="304800"/>
            <a:ext cx="9372600" cy="1200416"/>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2" name="Google Shape;52;p25"/>
          <p:cNvSpPr txBox="1">
            <a:spLocks noGrp="1"/>
          </p:cNvSpPr>
          <p:nvPr>
            <p:ph type="dt" idx="10"/>
          </p:nvPr>
        </p:nvSpPr>
        <p:spPr>
          <a:xfrm>
            <a:off x="253576" y="6505078"/>
            <a:ext cx="964036" cy="228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25"/>
          <p:cNvSpPr txBox="1">
            <a:spLocks noGrp="1"/>
          </p:cNvSpPr>
          <p:nvPr>
            <p:ph type="ftr" idx="11"/>
          </p:nvPr>
        </p:nvSpPr>
        <p:spPr>
          <a:xfrm>
            <a:off x="1280159" y="6505078"/>
            <a:ext cx="6876415" cy="228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25"/>
          <p:cNvSpPr txBox="1">
            <a:spLocks noGrp="1"/>
          </p:cNvSpPr>
          <p:nvPr>
            <p:ph type="sldNum" idx="12"/>
          </p:nvPr>
        </p:nvSpPr>
        <p:spPr>
          <a:xfrm>
            <a:off x="11580814" y="6280298"/>
            <a:ext cx="533399" cy="349101"/>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bg>
      <p:bgPr>
        <a:blipFill>
          <a:blip r:embed="rId2">
            <a:alphaModFix/>
          </a:blip>
          <a:stretch>
            <a:fillRect/>
          </a:stretch>
        </a:blipFill>
        <a:effectLst/>
      </p:bgPr>
    </p:bg>
    <p:spTree>
      <p:nvGrpSpPr>
        <p:cNvPr id="1" name="Shape 55"/>
        <p:cNvGrpSpPr/>
        <p:nvPr/>
      </p:nvGrpSpPr>
      <p:grpSpPr>
        <a:xfrm>
          <a:off x="0" y="0"/>
          <a:ext cx="0" cy="0"/>
          <a:chOff x="0" y="0"/>
          <a:chExt cx="0" cy="0"/>
        </a:xfrm>
      </p:grpSpPr>
      <p:sp>
        <p:nvSpPr>
          <p:cNvPr id="56" name="Google Shape;56;p26"/>
          <p:cNvSpPr txBox="1">
            <a:spLocks noGrp="1"/>
          </p:cNvSpPr>
          <p:nvPr>
            <p:ph type="dt" idx="10"/>
          </p:nvPr>
        </p:nvSpPr>
        <p:spPr>
          <a:xfrm>
            <a:off x="253576" y="6505078"/>
            <a:ext cx="964036" cy="228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26"/>
          <p:cNvSpPr txBox="1">
            <a:spLocks noGrp="1"/>
          </p:cNvSpPr>
          <p:nvPr>
            <p:ph type="ftr" idx="11"/>
          </p:nvPr>
        </p:nvSpPr>
        <p:spPr>
          <a:xfrm>
            <a:off x="1280159" y="6505078"/>
            <a:ext cx="6876415" cy="228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26"/>
          <p:cNvSpPr txBox="1">
            <a:spLocks noGrp="1"/>
          </p:cNvSpPr>
          <p:nvPr>
            <p:ph type="sldNum" idx="12"/>
          </p:nvPr>
        </p:nvSpPr>
        <p:spPr>
          <a:xfrm>
            <a:off x="11580814" y="6280298"/>
            <a:ext cx="533399" cy="349101"/>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bg>
      <p:bgPr>
        <a:blipFill>
          <a:blip r:embed="rId2">
            <a:alphaModFix/>
          </a:blip>
          <a:stretch>
            <a:fillRect/>
          </a:stretch>
        </a:blipFill>
        <a:effectLst/>
      </p:bgPr>
    </p:bg>
    <p:spTree>
      <p:nvGrpSpPr>
        <p:cNvPr id="1" name="Shape 59"/>
        <p:cNvGrpSpPr/>
        <p:nvPr/>
      </p:nvGrpSpPr>
      <p:grpSpPr>
        <a:xfrm>
          <a:off x="0" y="0"/>
          <a:ext cx="0" cy="0"/>
          <a:chOff x="0" y="0"/>
          <a:chExt cx="0" cy="0"/>
        </a:xfrm>
      </p:grpSpPr>
      <p:sp>
        <p:nvSpPr>
          <p:cNvPr id="60" name="Google Shape;60;p27"/>
          <p:cNvSpPr txBox="1">
            <a:spLocks noGrp="1"/>
          </p:cNvSpPr>
          <p:nvPr>
            <p:ph type="title"/>
          </p:nvPr>
        </p:nvSpPr>
        <p:spPr>
          <a:xfrm>
            <a:off x="8837612" y="2277477"/>
            <a:ext cx="2743201" cy="2322178"/>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2"/>
              </a:buClr>
              <a:buSzPts val="2600"/>
              <a:buFont typeface="Arial"/>
              <a:buNone/>
              <a:defRPr sz="2600">
                <a:solidFill>
                  <a:schemeClr val="accent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1" name="Google Shape;61;p27"/>
          <p:cNvSpPr txBox="1">
            <a:spLocks noGrp="1"/>
          </p:cNvSpPr>
          <p:nvPr>
            <p:ph type="body" idx="1"/>
          </p:nvPr>
        </p:nvSpPr>
        <p:spPr>
          <a:xfrm>
            <a:off x="1293813" y="533400"/>
            <a:ext cx="6858000" cy="4800600"/>
          </a:xfrm>
          <a:prstGeom prst="rect">
            <a:avLst/>
          </a:prstGeom>
          <a:noFill/>
          <a:ln>
            <a:noFill/>
          </a:ln>
        </p:spPr>
        <p:txBody>
          <a:bodyPr spcFirstLastPara="1" wrap="square" lIns="91425" tIns="45700" rIns="91425" bIns="45700" anchor="t" anchorCtr="0">
            <a:normAutofit/>
          </a:bodyPr>
          <a:lstStyle>
            <a:lvl1pPr marL="457200" lvl="0" indent="-350520" algn="l">
              <a:lnSpc>
                <a:spcPct val="90000"/>
              </a:lnSpc>
              <a:spcBef>
                <a:spcPts val="1800"/>
              </a:spcBef>
              <a:spcAft>
                <a:spcPts val="0"/>
              </a:spcAft>
              <a:buClr>
                <a:schemeClr val="dk1"/>
              </a:buClr>
              <a:buSzPts val="1920"/>
              <a:buChar char="▪"/>
              <a:defRPr sz="2400"/>
            </a:lvl1pPr>
            <a:lvl2pPr marL="914400" lvl="1" indent="-330200" algn="l">
              <a:lnSpc>
                <a:spcPct val="90000"/>
              </a:lnSpc>
              <a:spcBef>
                <a:spcPts val="1000"/>
              </a:spcBef>
              <a:spcAft>
                <a:spcPts val="0"/>
              </a:spcAft>
              <a:buClr>
                <a:schemeClr val="dk1"/>
              </a:buClr>
              <a:buSzPts val="1600"/>
              <a:buChar char="▪"/>
              <a:defRPr sz="2000"/>
            </a:lvl2pPr>
            <a:lvl3pPr marL="1371600" lvl="2" indent="-320039" algn="l">
              <a:lnSpc>
                <a:spcPct val="90000"/>
              </a:lnSpc>
              <a:spcBef>
                <a:spcPts val="800"/>
              </a:spcBef>
              <a:spcAft>
                <a:spcPts val="0"/>
              </a:spcAft>
              <a:buClr>
                <a:schemeClr val="dk1"/>
              </a:buClr>
              <a:buSzPts val="1440"/>
              <a:buChar char="▪"/>
              <a:defRPr sz="1800"/>
            </a:lvl3pPr>
            <a:lvl4pPr marL="1828800" lvl="3" indent="-309880" algn="l">
              <a:lnSpc>
                <a:spcPct val="90000"/>
              </a:lnSpc>
              <a:spcBef>
                <a:spcPts val="800"/>
              </a:spcBef>
              <a:spcAft>
                <a:spcPts val="0"/>
              </a:spcAft>
              <a:buClr>
                <a:schemeClr val="dk1"/>
              </a:buClr>
              <a:buSzPts val="1280"/>
              <a:buChar char="▪"/>
              <a:defRPr sz="1600"/>
            </a:lvl4pPr>
            <a:lvl5pPr marL="2286000" lvl="4" indent="-299720" algn="l">
              <a:lnSpc>
                <a:spcPct val="90000"/>
              </a:lnSpc>
              <a:spcBef>
                <a:spcPts val="800"/>
              </a:spcBef>
              <a:spcAft>
                <a:spcPts val="0"/>
              </a:spcAft>
              <a:buClr>
                <a:schemeClr val="dk1"/>
              </a:buClr>
              <a:buSzPts val="1120"/>
              <a:buChar char="▪"/>
              <a:defRPr sz="1400"/>
            </a:lvl5pPr>
            <a:lvl6pPr marL="2743200" lvl="5" indent="-299720" algn="l">
              <a:lnSpc>
                <a:spcPct val="90000"/>
              </a:lnSpc>
              <a:spcBef>
                <a:spcPts val="800"/>
              </a:spcBef>
              <a:spcAft>
                <a:spcPts val="0"/>
              </a:spcAft>
              <a:buClr>
                <a:schemeClr val="dk1"/>
              </a:buClr>
              <a:buSzPts val="1120"/>
              <a:buChar char="▪"/>
              <a:defRPr sz="1400"/>
            </a:lvl6pPr>
            <a:lvl7pPr marL="3200400" lvl="6" indent="-299720" algn="l">
              <a:lnSpc>
                <a:spcPct val="90000"/>
              </a:lnSpc>
              <a:spcBef>
                <a:spcPts val="800"/>
              </a:spcBef>
              <a:spcAft>
                <a:spcPts val="0"/>
              </a:spcAft>
              <a:buClr>
                <a:schemeClr val="dk1"/>
              </a:buClr>
              <a:buSzPts val="1120"/>
              <a:buChar char="▪"/>
              <a:defRPr sz="1400"/>
            </a:lvl7pPr>
            <a:lvl8pPr marL="3657600" lvl="7" indent="-299720" algn="l">
              <a:lnSpc>
                <a:spcPct val="90000"/>
              </a:lnSpc>
              <a:spcBef>
                <a:spcPts val="800"/>
              </a:spcBef>
              <a:spcAft>
                <a:spcPts val="0"/>
              </a:spcAft>
              <a:buClr>
                <a:schemeClr val="dk1"/>
              </a:buClr>
              <a:buSzPts val="1120"/>
              <a:buChar char="▪"/>
              <a:defRPr sz="1400"/>
            </a:lvl8pPr>
            <a:lvl9pPr marL="4114800" lvl="8" indent="-299720" algn="l">
              <a:lnSpc>
                <a:spcPct val="90000"/>
              </a:lnSpc>
              <a:spcBef>
                <a:spcPts val="800"/>
              </a:spcBef>
              <a:spcAft>
                <a:spcPts val="0"/>
              </a:spcAft>
              <a:buClr>
                <a:schemeClr val="dk1"/>
              </a:buClr>
              <a:buSzPts val="1120"/>
              <a:buChar char="▪"/>
              <a:defRPr sz="1400"/>
            </a:lvl9pPr>
          </a:lstStyle>
          <a:p>
            <a:endParaRPr/>
          </a:p>
        </p:txBody>
      </p:sp>
      <p:sp>
        <p:nvSpPr>
          <p:cNvPr id="62" name="Google Shape;62;p27"/>
          <p:cNvSpPr txBox="1">
            <a:spLocks noGrp="1"/>
          </p:cNvSpPr>
          <p:nvPr>
            <p:ph type="body" idx="2"/>
          </p:nvPr>
        </p:nvSpPr>
        <p:spPr>
          <a:xfrm>
            <a:off x="8837614" y="4583187"/>
            <a:ext cx="2743200" cy="113181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120"/>
              <a:buNone/>
              <a:defRPr sz="1400"/>
            </a:lvl1pPr>
            <a:lvl2pPr marL="914400" lvl="1" indent="-228600" algn="l">
              <a:lnSpc>
                <a:spcPct val="90000"/>
              </a:lnSpc>
              <a:spcBef>
                <a:spcPts val="1000"/>
              </a:spcBef>
              <a:spcAft>
                <a:spcPts val="0"/>
              </a:spcAft>
              <a:buClr>
                <a:schemeClr val="dk1"/>
              </a:buClr>
              <a:buSzPts val="1120"/>
              <a:buNone/>
              <a:defRPr sz="1400"/>
            </a:lvl2pPr>
            <a:lvl3pPr marL="1371600" lvl="2" indent="-228600" algn="l">
              <a:lnSpc>
                <a:spcPct val="90000"/>
              </a:lnSpc>
              <a:spcBef>
                <a:spcPts val="800"/>
              </a:spcBef>
              <a:spcAft>
                <a:spcPts val="0"/>
              </a:spcAft>
              <a:buClr>
                <a:schemeClr val="dk1"/>
              </a:buClr>
              <a:buSzPts val="960"/>
              <a:buNone/>
              <a:defRPr sz="1200"/>
            </a:lvl3pPr>
            <a:lvl4pPr marL="1828800" lvl="3" indent="-228600" algn="l">
              <a:lnSpc>
                <a:spcPct val="90000"/>
              </a:lnSpc>
              <a:spcBef>
                <a:spcPts val="800"/>
              </a:spcBef>
              <a:spcAft>
                <a:spcPts val="0"/>
              </a:spcAft>
              <a:buClr>
                <a:schemeClr val="dk1"/>
              </a:buClr>
              <a:buSzPts val="800"/>
              <a:buNone/>
              <a:defRPr sz="1000"/>
            </a:lvl4pPr>
            <a:lvl5pPr marL="2286000" lvl="4" indent="-228600" algn="l">
              <a:lnSpc>
                <a:spcPct val="90000"/>
              </a:lnSpc>
              <a:spcBef>
                <a:spcPts val="800"/>
              </a:spcBef>
              <a:spcAft>
                <a:spcPts val="0"/>
              </a:spcAft>
              <a:buClr>
                <a:schemeClr val="dk1"/>
              </a:buClr>
              <a:buSzPts val="800"/>
              <a:buNone/>
              <a:defRPr sz="1000"/>
            </a:lvl5pPr>
            <a:lvl6pPr marL="2743200" lvl="5" indent="-228600" algn="l">
              <a:lnSpc>
                <a:spcPct val="90000"/>
              </a:lnSpc>
              <a:spcBef>
                <a:spcPts val="800"/>
              </a:spcBef>
              <a:spcAft>
                <a:spcPts val="0"/>
              </a:spcAft>
              <a:buClr>
                <a:schemeClr val="dk1"/>
              </a:buClr>
              <a:buSzPts val="800"/>
              <a:buNone/>
              <a:defRPr sz="1000"/>
            </a:lvl6pPr>
            <a:lvl7pPr marL="3200400" lvl="6" indent="-228600" algn="l">
              <a:lnSpc>
                <a:spcPct val="90000"/>
              </a:lnSpc>
              <a:spcBef>
                <a:spcPts val="800"/>
              </a:spcBef>
              <a:spcAft>
                <a:spcPts val="0"/>
              </a:spcAft>
              <a:buClr>
                <a:schemeClr val="dk1"/>
              </a:buClr>
              <a:buSzPts val="800"/>
              <a:buNone/>
              <a:defRPr sz="1000"/>
            </a:lvl7pPr>
            <a:lvl8pPr marL="3657600" lvl="7" indent="-228600" algn="l">
              <a:lnSpc>
                <a:spcPct val="90000"/>
              </a:lnSpc>
              <a:spcBef>
                <a:spcPts val="800"/>
              </a:spcBef>
              <a:spcAft>
                <a:spcPts val="0"/>
              </a:spcAft>
              <a:buClr>
                <a:schemeClr val="dk1"/>
              </a:buClr>
              <a:buSzPts val="800"/>
              <a:buNone/>
              <a:defRPr sz="1000"/>
            </a:lvl8pPr>
            <a:lvl9pPr marL="4114800" lvl="8" indent="-228600" algn="l">
              <a:lnSpc>
                <a:spcPct val="90000"/>
              </a:lnSpc>
              <a:spcBef>
                <a:spcPts val="800"/>
              </a:spcBef>
              <a:spcAft>
                <a:spcPts val="0"/>
              </a:spcAft>
              <a:buClr>
                <a:schemeClr val="dk1"/>
              </a:buClr>
              <a:buSzPts val="800"/>
              <a:buNone/>
              <a:defRPr sz="1000"/>
            </a:lvl9pPr>
          </a:lstStyle>
          <a:p>
            <a:endParaRPr/>
          </a:p>
        </p:txBody>
      </p:sp>
      <p:sp>
        <p:nvSpPr>
          <p:cNvPr id="63" name="Google Shape;63;p27"/>
          <p:cNvSpPr txBox="1">
            <a:spLocks noGrp="1"/>
          </p:cNvSpPr>
          <p:nvPr>
            <p:ph type="dt" idx="10"/>
          </p:nvPr>
        </p:nvSpPr>
        <p:spPr>
          <a:xfrm>
            <a:off x="253576" y="6505078"/>
            <a:ext cx="964036" cy="228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27"/>
          <p:cNvSpPr txBox="1">
            <a:spLocks noGrp="1"/>
          </p:cNvSpPr>
          <p:nvPr>
            <p:ph type="ftr" idx="11"/>
          </p:nvPr>
        </p:nvSpPr>
        <p:spPr>
          <a:xfrm>
            <a:off x="1280159" y="6505078"/>
            <a:ext cx="6876415" cy="228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27"/>
          <p:cNvSpPr txBox="1">
            <a:spLocks noGrp="1"/>
          </p:cNvSpPr>
          <p:nvPr>
            <p:ph type="sldNum" idx="12"/>
          </p:nvPr>
        </p:nvSpPr>
        <p:spPr>
          <a:xfrm>
            <a:off x="11580814" y="6280298"/>
            <a:ext cx="533399" cy="349101"/>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bg>
      <p:bgPr>
        <a:blipFill>
          <a:blip r:embed="rId2">
            <a:alphaModFix/>
          </a:blip>
          <a:stretch>
            <a:fillRect/>
          </a:stretch>
        </a:blipFill>
        <a:effectLst/>
      </p:bgPr>
    </p:bg>
    <p:spTree>
      <p:nvGrpSpPr>
        <p:cNvPr id="1" name="Shape 66"/>
        <p:cNvGrpSpPr/>
        <p:nvPr/>
      </p:nvGrpSpPr>
      <p:grpSpPr>
        <a:xfrm>
          <a:off x="0" y="0"/>
          <a:ext cx="0" cy="0"/>
          <a:chOff x="0" y="0"/>
          <a:chExt cx="0" cy="0"/>
        </a:xfrm>
      </p:grpSpPr>
      <p:sp>
        <p:nvSpPr>
          <p:cNvPr id="67" name="Google Shape;67;p28"/>
          <p:cNvSpPr txBox="1">
            <a:spLocks noGrp="1"/>
          </p:cNvSpPr>
          <p:nvPr>
            <p:ph type="title"/>
          </p:nvPr>
        </p:nvSpPr>
        <p:spPr>
          <a:xfrm>
            <a:off x="8837612" y="2277477"/>
            <a:ext cx="2743201" cy="2322178"/>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2"/>
              </a:buClr>
              <a:buSzPts val="2600"/>
              <a:buFont typeface="Arial"/>
              <a:buNone/>
              <a:defRPr sz="2600">
                <a:solidFill>
                  <a:schemeClr val="accent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8" name="Google Shape;68;p28"/>
          <p:cNvSpPr/>
          <p:nvPr/>
        </p:nvSpPr>
        <p:spPr>
          <a:xfrm>
            <a:off x="1293812" y="533400"/>
            <a:ext cx="6858001" cy="4800600"/>
          </a:xfrm>
          <a:prstGeom prst="roundRect">
            <a:avLst>
              <a:gd name="adj" fmla="val 4409"/>
            </a:avLst>
          </a:prstGeom>
          <a:solidFill>
            <a:schemeClr val="lt1"/>
          </a:solidFill>
          <a:ln w="127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69" name="Google Shape;69;p28" descr="An empty placeholder to add an image. Click on the placeholder and select the image that you wish to add."/>
          <p:cNvSpPr>
            <a:spLocks noGrp="1"/>
          </p:cNvSpPr>
          <p:nvPr>
            <p:ph type="pic" idx="2"/>
          </p:nvPr>
        </p:nvSpPr>
        <p:spPr>
          <a:xfrm>
            <a:off x="1408112" y="647700"/>
            <a:ext cx="6629400" cy="4572000"/>
          </a:xfrm>
          <a:prstGeom prst="roundRect">
            <a:avLst>
              <a:gd name="adj" fmla="val 3725"/>
            </a:avLst>
          </a:prstGeom>
          <a:noFill/>
          <a:ln>
            <a:noFill/>
          </a:ln>
        </p:spPr>
        <p:txBody>
          <a:bodyPr spcFirstLastPara="1" wrap="square" lIns="91425" tIns="914400" rIns="91425" bIns="45700" anchor="t" anchorCtr="0">
            <a:normAutofit/>
          </a:bodyPr>
          <a:lstStyle>
            <a:lvl1pPr marR="0" lvl="0" algn="ctr" rtl="0">
              <a:lnSpc>
                <a:spcPct val="90000"/>
              </a:lnSpc>
              <a:spcBef>
                <a:spcPts val="1800"/>
              </a:spcBef>
              <a:spcAft>
                <a:spcPts val="0"/>
              </a:spcAft>
              <a:buClr>
                <a:schemeClr val="dk1"/>
              </a:buClr>
              <a:buSzPts val="1920"/>
              <a:buFont typeface="Noto Sans Symbols"/>
              <a:buNone/>
              <a:defRPr sz="2400" b="0" i="0" u="none" strike="noStrike" cap="none">
                <a:solidFill>
                  <a:schemeClr val="dk1"/>
                </a:solidFill>
                <a:latin typeface="Arial"/>
                <a:ea typeface="Arial"/>
                <a:cs typeface="Arial"/>
                <a:sym typeface="Arial"/>
              </a:defRPr>
            </a:lvl1pPr>
            <a:lvl2pPr marR="0" lvl="1" algn="l" rtl="0">
              <a:lnSpc>
                <a:spcPct val="90000"/>
              </a:lnSpc>
              <a:spcBef>
                <a:spcPts val="1000"/>
              </a:spcBef>
              <a:spcAft>
                <a:spcPts val="0"/>
              </a:spcAft>
              <a:buClr>
                <a:schemeClr val="dk1"/>
              </a:buClr>
              <a:buSzPts val="2240"/>
              <a:buFont typeface="Noto Sans Symbols"/>
              <a:buNone/>
              <a:defRPr sz="2800" b="0" i="0" u="none" strike="noStrike" cap="none">
                <a:solidFill>
                  <a:schemeClr val="dk1"/>
                </a:solidFill>
                <a:latin typeface="Arial"/>
                <a:ea typeface="Arial"/>
                <a:cs typeface="Arial"/>
                <a:sym typeface="Arial"/>
              </a:defRPr>
            </a:lvl2pPr>
            <a:lvl3pPr marR="0" lvl="2" algn="l" rtl="0">
              <a:lnSpc>
                <a:spcPct val="90000"/>
              </a:lnSpc>
              <a:spcBef>
                <a:spcPts val="800"/>
              </a:spcBef>
              <a:spcAft>
                <a:spcPts val="0"/>
              </a:spcAft>
              <a:buClr>
                <a:schemeClr val="dk1"/>
              </a:buClr>
              <a:buSzPts val="1920"/>
              <a:buFont typeface="Noto Sans Symbols"/>
              <a:buNone/>
              <a:defRPr sz="2400" b="0" i="0" u="none" strike="noStrike" cap="none">
                <a:solidFill>
                  <a:schemeClr val="dk1"/>
                </a:solidFill>
                <a:latin typeface="Arial"/>
                <a:ea typeface="Arial"/>
                <a:cs typeface="Arial"/>
                <a:sym typeface="Arial"/>
              </a:defRPr>
            </a:lvl3pPr>
            <a:lvl4pPr marR="0" lvl="3" algn="l" rtl="0">
              <a:lnSpc>
                <a:spcPct val="90000"/>
              </a:lnSpc>
              <a:spcBef>
                <a:spcPts val="800"/>
              </a:spcBef>
              <a:spcAft>
                <a:spcPts val="0"/>
              </a:spcAft>
              <a:buClr>
                <a:schemeClr val="dk1"/>
              </a:buClr>
              <a:buSzPts val="1600"/>
              <a:buFont typeface="Noto Sans Symbols"/>
              <a:buNone/>
              <a:defRPr sz="2000" b="0" i="0" u="none" strike="noStrike" cap="none">
                <a:solidFill>
                  <a:schemeClr val="dk1"/>
                </a:solidFill>
                <a:latin typeface="Arial"/>
                <a:ea typeface="Arial"/>
                <a:cs typeface="Arial"/>
                <a:sym typeface="Arial"/>
              </a:defRPr>
            </a:lvl4pPr>
            <a:lvl5pPr marR="0" lvl="4" algn="l" rtl="0">
              <a:lnSpc>
                <a:spcPct val="90000"/>
              </a:lnSpc>
              <a:spcBef>
                <a:spcPts val="800"/>
              </a:spcBef>
              <a:spcAft>
                <a:spcPts val="0"/>
              </a:spcAft>
              <a:buClr>
                <a:schemeClr val="dk1"/>
              </a:buClr>
              <a:buSzPts val="1600"/>
              <a:buFont typeface="Noto Sans Symbols"/>
              <a:buNone/>
              <a:defRPr sz="2000" b="0" i="0" u="none" strike="noStrike" cap="none">
                <a:solidFill>
                  <a:schemeClr val="dk1"/>
                </a:solidFill>
                <a:latin typeface="Arial"/>
                <a:ea typeface="Arial"/>
                <a:cs typeface="Arial"/>
                <a:sym typeface="Arial"/>
              </a:defRPr>
            </a:lvl5pPr>
            <a:lvl6pPr marR="0" lvl="5" algn="l" rtl="0">
              <a:lnSpc>
                <a:spcPct val="90000"/>
              </a:lnSpc>
              <a:spcBef>
                <a:spcPts val="800"/>
              </a:spcBef>
              <a:spcAft>
                <a:spcPts val="0"/>
              </a:spcAft>
              <a:buClr>
                <a:schemeClr val="dk1"/>
              </a:buClr>
              <a:buSzPts val="1600"/>
              <a:buFont typeface="Noto Sans Symbols"/>
              <a:buNone/>
              <a:defRPr sz="2000" b="0" i="0" u="none" strike="noStrike" cap="none">
                <a:solidFill>
                  <a:schemeClr val="dk1"/>
                </a:solidFill>
                <a:latin typeface="Arial"/>
                <a:ea typeface="Arial"/>
                <a:cs typeface="Arial"/>
                <a:sym typeface="Arial"/>
              </a:defRPr>
            </a:lvl6pPr>
            <a:lvl7pPr marR="0" lvl="6" algn="l" rtl="0">
              <a:lnSpc>
                <a:spcPct val="90000"/>
              </a:lnSpc>
              <a:spcBef>
                <a:spcPts val="800"/>
              </a:spcBef>
              <a:spcAft>
                <a:spcPts val="0"/>
              </a:spcAft>
              <a:buClr>
                <a:schemeClr val="dk1"/>
              </a:buClr>
              <a:buSzPts val="1600"/>
              <a:buFont typeface="Noto Sans Symbols"/>
              <a:buNone/>
              <a:defRPr sz="2000" b="0" i="0" u="none" strike="noStrike" cap="none">
                <a:solidFill>
                  <a:schemeClr val="dk1"/>
                </a:solidFill>
                <a:latin typeface="Arial"/>
                <a:ea typeface="Arial"/>
                <a:cs typeface="Arial"/>
                <a:sym typeface="Arial"/>
              </a:defRPr>
            </a:lvl7pPr>
            <a:lvl8pPr marR="0" lvl="7" algn="l" rtl="0">
              <a:lnSpc>
                <a:spcPct val="90000"/>
              </a:lnSpc>
              <a:spcBef>
                <a:spcPts val="800"/>
              </a:spcBef>
              <a:spcAft>
                <a:spcPts val="0"/>
              </a:spcAft>
              <a:buClr>
                <a:schemeClr val="dk1"/>
              </a:buClr>
              <a:buSzPts val="1600"/>
              <a:buFont typeface="Noto Sans Symbols"/>
              <a:buNone/>
              <a:defRPr sz="2000" b="0" i="0" u="none" strike="noStrike" cap="none">
                <a:solidFill>
                  <a:schemeClr val="dk1"/>
                </a:solidFill>
                <a:latin typeface="Arial"/>
                <a:ea typeface="Arial"/>
                <a:cs typeface="Arial"/>
                <a:sym typeface="Arial"/>
              </a:defRPr>
            </a:lvl8pPr>
            <a:lvl9pPr marR="0" lvl="8" algn="l" rtl="0">
              <a:lnSpc>
                <a:spcPct val="90000"/>
              </a:lnSpc>
              <a:spcBef>
                <a:spcPts val="800"/>
              </a:spcBef>
              <a:spcAft>
                <a:spcPts val="0"/>
              </a:spcAft>
              <a:buClr>
                <a:schemeClr val="dk1"/>
              </a:buClr>
              <a:buSzPts val="1600"/>
              <a:buFont typeface="Noto Sans Symbols"/>
              <a:buNone/>
              <a:defRPr sz="2000" b="0" i="0" u="none" strike="noStrike" cap="none">
                <a:solidFill>
                  <a:schemeClr val="dk1"/>
                </a:solidFill>
                <a:latin typeface="Arial"/>
                <a:ea typeface="Arial"/>
                <a:cs typeface="Arial"/>
                <a:sym typeface="Arial"/>
              </a:defRPr>
            </a:lvl9pPr>
          </a:lstStyle>
          <a:p>
            <a:endParaRPr/>
          </a:p>
        </p:txBody>
      </p:sp>
      <p:sp>
        <p:nvSpPr>
          <p:cNvPr id="70" name="Google Shape;70;p28"/>
          <p:cNvSpPr txBox="1">
            <a:spLocks noGrp="1"/>
          </p:cNvSpPr>
          <p:nvPr>
            <p:ph type="body" idx="1"/>
          </p:nvPr>
        </p:nvSpPr>
        <p:spPr>
          <a:xfrm>
            <a:off x="8837614" y="4583187"/>
            <a:ext cx="2743200" cy="113181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120"/>
              <a:buNone/>
              <a:defRPr sz="1400"/>
            </a:lvl1pPr>
            <a:lvl2pPr marL="914400" lvl="1" indent="-228600" algn="l">
              <a:lnSpc>
                <a:spcPct val="90000"/>
              </a:lnSpc>
              <a:spcBef>
                <a:spcPts val="1000"/>
              </a:spcBef>
              <a:spcAft>
                <a:spcPts val="0"/>
              </a:spcAft>
              <a:buClr>
                <a:schemeClr val="dk1"/>
              </a:buClr>
              <a:buSzPts val="1120"/>
              <a:buNone/>
              <a:defRPr sz="1400"/>
            </a:lvl2pPr>
            <a:lvl3pPr marL="1371600" lvl="2" indent="-228600" algn="l">
              <a:lnSpc>
                <a:spcPct val="90000"/>
              </a:lnSpc>
              <a:spcBef>
                <a:spcPts val="800"/>
              </a:spcBef>
              <a:spcAft>
                <a:spcPts val="0"/>
              </a:spcAft>
              <a:buClr>
                <a:schemeClr val="dk1"/>
              </a:buClr>
              <a:buSzPts val="960"/>
              <a:buNone/>
              <a:defRPr sz="1200"/>
            </a:lvl3pPr>
            <a:lvl4pPr marL="1828800" lvl="3" indent="-228600" algn="l">
              <a:lnSpc>
                <a:spcPct val="90000"/>
              </a:lnSpc>
              <a:spcBef>
                <a:spcPts val="800"/>
              </a:spcBef>
              <a:spcAft>
                <a:spcPts val="0"/>
              </a:spcAft>
              <a:buClr>
                <a:schemeClr val="dk1"/>
              </a:buClr>
              <a:buSzPts val="800"/>
              <a:buNone/>
              <a:defRPr sz="1000"/>
            </a:lvl4pPr>
            <a:lvl5pPr marL="2286000" lvl="4" indent="-228600" algn="l">
              <a:lnSpc>
                <a:spcPct val="90000"/>
              </a:lnSpc>
              <a:spcBef>
                <a:spcPts val="800"/>
              </a:spcBef>
              <a:spcAft>
                <a:spcPts val="0"/>
              </a:spcAft>
              <a:buClr>
                <a:schemeClr val="dk1"/>
              </a:buClr>
              <a:buSzPts val="800"/>
              <a:buNone/>
              <a:defRPr sz="1000"/>
            </a:lvl5pPr>
            <a:lvl6pPr marL="2743200" lvl="5" indent="-228600" algn="l">
              <a:lnSpc>
                <a:spcPct val="90000"/>
              </a:lnSpc>
              <a:spcBef>
                <a:spcPts val="800"/>
              </a:spcBef>
              <a:spcAft>
                <a:spcPts val="0"/>
              </a:spcAft>
              <a:buClr>
                <a:schemeClr val="dk1"/>
              </a:buClr>
              <a:buSzPts val="800"/>
              <a:buNone/>
              <a:defRPr sz="1000"/>
            </a:lvl6pPr>
            <a:lvl7pPr marL="3200400" lvl="6" indent="-228600" algn="l">
              <a:lnSpc>
                <a:spcPct val="90000"/>
              </a:lnSpc>
              <a:spcBef>
                <a:spcPts val="800"/>
              </a:spcBef>
              <a:spcAft>
                <a:spcPts val="0"/>
              </a:spcAft>
              <a:buClr>
                <a:schemeClr val="dk1"/>
              </a:buClr>
              <a:buSzPts val="800"/>
              <a:buNone/>
              <a:defRPr sz="1000"/>
            </a:lvl7pPr>
            <a:lvl8pPr marL="3657600" lvl="7" indent="-228600" algn="l">
              <a:lnSpc>
                <a:spcPct val="90000"/>
              </a:lnSpc>
              <a:spcBef>
                <a:spcPts val="800"/>
              </a:spcBef>
              <a:spcAft>
                <a:spcPts val="0"/>
              </a:spcAft>
              <a:buClr>
                <a:schemeClr val="dk1"/>
              </a:buClr>
              <a:buSzPts val="800"/>
              <a:buNone/>
              <a:defRPr sz="1000"/>
            </a:lvl8pPr>
            <a:lvl9pPr marL="4114800" lvl="8" indent="-228600" algn="l">
              <a:lnSpc>
                <a:spcPct val="90000"/>
              </a:lnSpc>
              <a:spcBef>
                <a:spcPts val="800"/>
              </a:spcBef>
              <a:spcAft>
                <a:spcPts val="0"/>
              </a:spcAft>
              <a:buClr>
                <a:schemeClr val="dk1"/>
              </a:buClr>
              <a:buSzPts val="800"/>
              <a:buNone/>
              <a:defRPr sz="1000"/>
            </a:lvl9pPr>
          </a:lstStyle>
          <a:p>
            <a:endParaRPr/>
          </a:p>
        </p:txBody>
      </p:sp>
      <p:sp>
        <p:nvSpPr>
          <p:cNvPr id="71" name="Google Shape;71;p28"/>
          <p:cNvSpPr txBox="1">
            <a:spLocks noGrp="1"/>
          </p:cNvSpPr>
          <p:nvPr>
            <p:ph type="dt" idx="10"/>
          </p:nvPr>
        </p:nvSpPr>
        <p:spPr>
          <a:xfrm>
            <a:off x="253576" y="6505078"/>
            <a:ext cx="964036" cy="228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28"/>
          <p:cNvSpPr txBox="1">
            <a:spLocks noGrp="1"/>
          </p:cNvSpPr>
          <p:nvPr>
            <p:ph type="ftr" idx="11"/>
          </p:nvPr>
        </p:nvSpPr>
        <p:spPr>
          <a:xfrm>
            <a:off x="1280159" y="6505078"/>
            <a:ext cx="6876415" cy="228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28"/>
          <p:cNvSpPr txBox="1">
            <a:spLocks noGrp="1"/>
          </p:cNvSpPr>
          <p:nvPr>
            <p:ph type="sldNum" idx="12"/>
          </p:nvPr>
        </p:nvSpPr>
        <p:spPr>
          <a:xfrm>
            <a:off x="11580814" y="6280298"/>
            <a:ext cx="533399" cy="349101"/>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s-E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4">
            <a:alphaModFix/>
          </a:blip>
          <a:stretch>
            <a:fillRect/>
          </a:stretch>
        </a:blipFill>
        <a:effectLst/>
      </p:bgPr>
    </p:bg>
    <p:spTree>
      <p:nvGrpSpPr>
        <p:cNvPr id="1" name="Shape 9"/>
        <p:cNvGrpSpPr/>
        <p:nvPr/>
      </p:nvGrpSpPr>
      <p:grpSpPr>
        <a:xfrm>
          <a:off x="0" y="0"/>
          <a:ext cx="0" cy="0"/>
          <a:chOff x="0" y="0"/>
          <a:chExt cx="0" cy="0"/>
        </a:xfrm>
      </p:grpSpPr>
      <p:sp>
        <p:nvSpPr>
          <p:cNvPr id="10" name="Google Shape;10;p19"/>
          <p:cNvSpPr txBox="1">
            <a:spLocks noGrp="1"/>
          </p:cNvSpPr>
          <p:nvPr>
            <p:ph type="title"/>
          </p:nvPr>
        </p:nvSpPr>
        <p:spPr>
          <a:xfrm>
            <a:off x="2208213" y="304800"/>
            <a:ext cx="9372600" cy="1200416"/>
          </a:xfrm>
          <a:prstGeom prst="rect">
            <a:avLst/>
          </a:prstGeom>
          <a:noFill/>
          <a:ln>
            <a:noFill/>
          </a:ln>
        </p:spPr>
        <p:txBody>
          <a:bodyPr spcFirstLastPara="1" wrap="square" lIns="91425" tIns="45700" rIns="91425" bIns="45700" anchor="b" anchorCtr="0">
            <a:normAutofit/>
          </a:bodyPr>
          <a:lstStyle>
            <a:lvl1pPr marR="0" lvl="0" algn="l" rtl="0">
              <a:lnSpc>
                <a:spcPct val="90000"/>
              </a:lnSpc>
              <a:spcBef>
                <a:spcPts val="0"/>
              </a:spcBef>
              <a:spcAft>
                <a:spcPts val="0"/>
              </a:spcAft>
              <a:buClr>
                <a:schemeClr val="dk1"/>
              </a:buClr>
              <a:buSzPts val="3400"/>
              <a:buFont typeface="Arial"/>
              <a:buNone/>
              <a:defRPr sz="34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9"/>
          <p:cNvSpPr txBox="1">
            <a:spLocks noGrp="1"/>
          </p:cNvSpPr>
          <p:nvPr>
            <p:ph type="body" idx="1"/>
          </p:nvPr>
        </p:nvSpPr>
        <p:spPr>
          <a:xfrm>
            <a:off x="2208213" y="1600200"/>
            <a:ext cx="9372600" cy="4114800"/>
          </a:xfrm>
          <a:prstGeom prst="rect">
            <a:avLst/>
          </a:prstGeom>
          <a:noFill/>
          <a:ln>
            <a:noFill/>
          </a:ln>
        </p:spPr>
        <p:txBody>
          <a:bodyPr spcFirstLastPara="1" wrap="square" lIns="91425" tIns="45700" rIns="91425" bIns="45700" anchor="t" anchorCtr="0">
            <a:normAutofit/>
          </a:bodyPr>
          <a:lstStyle>
            <a:lvl1pPr marL="457200" marR="0" lvl="0" indent="-330200" algn="l" rtl="0">
              <a:lnSpc>
                <a:spcPct val="90000"/>
              </a:lnSpc>
              <a:spcBef>
                <a:spcPts val="1800"/>
              </a:spcBef>
              <a:spcAft>
                <a:spcPts val="0"/>
              </a:spcAft>
              <a:buClr>
                <a:schemeClr val="dk1"/>
              </a:buClr>
              <a:buSzPts val="1600"/>
              <a:buFont typeface="Noto Sans Symbols"/>
              <a:buChar char="▪"/>
              <a:defRPr sz="2000" b="0" i="0" u="none" strike="noStrike" cap="none">
                <a:solidFill>
                  <a:schemeClr val="dk1"/>
                </a:solidFill>
                <a:latin typeface="Arial"/>
                <a:ea typeface="Arial"/>
                <a:cs typeface="Arial"/>
                <a:sym typeface="Arial"/>
              </a:defRPr>
            </a:lvl1pPr>
            <a:lvl2pPr marL="914400" marR="0" lvl="1" indent="-320040" algn="l" rtl="0">
              <a:lnSpc>
                <a:spcPct val="90000"/>
              </a:lnSpc>
              <a:spcBef>
                <a:spcPts val="1000"/>
              </a:spcBef>
              <a:spcAft>
                <a:spcPts val="0"/>
              </a:spcAft>
              <a:buClr>
                <a:schemeClr val="dk1"/>
              </a:buClr>
              <a:buSzPts val="1440"/>
              <a:buFont typeface="Noto Sans Symbols"/>
              <a:buChar char="▪"/>
              <a:defRPr sz="1800" b="0" i="0" u="none" strike="noStrike" cap="none">
                <a:solidFill>
                  <a:schemeClr val="dk1"/>
                </a:solidFill>
                <a:latin typeface="Arial"/>
                <a:ea typeface="Arial"/>
                <a:cs typeface="Arial"/>
                <a:sym typeface="Arial"/>
              </a:defRPr>
            </a:lvl2pPr>
            <a:lvl3pPr marL="1371600" marR="0" lvl="2" indent="-309880" algn="l" rtl="0">
              <a:lnSpc>
                <a:spcPct val="90000"/>
              </a:lnSpc>
              <a:spcBef>
                <a:spcPts val="800"/>
              </a:spcBef>
              <a:spcAft>
                <a:spcPts val="0"/>
              </a:spcAft>
              <a:buClr>
                <a:schemeClr val="dk1"/>
              </a:buClr>
              <a:buSzPts val="1280"/>
              <a:buFont typeface="Noto Sans Symbols"/>
              <a:buChar char="▪"/>
              <a:defRPr sz="1600" b="0" i="0" u="none" strike="noStrike" cap="none">
                <a:solidFill>
                  <a:schemeClr val="dk1"/>
                </a:solidFill>
                <a:latin typeface="Arial"/>
                <a:ea typeface="Arial"/>
                <a:cs typeface="Arial"/>
                <a:sym typeface="Arial"/>
              </a:defRPr>
            </a:lvl3pPr>
            <a:lvl4pPr marL="1828800" marR="0" lvl="3" indent="-299719" algn="l" rtl="0">
              <a:lnSpc>
                <a:spcPct val="90000"/>
              </a:lnSpc>
              <a:spcBef>
                <a:spcPts val="800"/>
              </a:spcBef>
              <a:spcAft>
                <a:spcPts val="0"/>
              </a:spcAft>
              <a:buClr>
                <a:schemeClr val="dk1"/>
              </a:buClr>
              <a:buSzPts val="1120"/>
              <a:buFont typeface="Noto Sans Symbols"/>
              <a:buChar char="▪"/>
              <a:defRPr sz="1400" b="0" i="0" u="none" strike="noStrike" cap="none">
                <a:solidFill>
                  <a:schemeClr val="dk1"/>
                </a:solidFill>
                <a:latin typeface="Arial"/>
                <a:ea typeface="Arial"/>
                <a:cs typeface="Arial"/>
                <a:sym typeface="Arial"/>
              </a:defRPr>
            </a:lvl4pPr>
            <a:lvl5pPr marL="2286000" marR="0" lvl="4" indent="-299720" algn="l" rtl="0">
              <a:lnSpc>
                <a:spcPct val="90000"/>
              </a:lnSpc>
              <a:spcBef>
                <a:spcPts val="800"/>
              </a:spcBef>
              <a:spcAft>
                <a:spcPts val="0"/>
              </a:spcAft>
              <a:buClr>
                <a:schemeClr val="dk1"/>
              </a:buClr>
              <a:buSzPts val="1120"/>
              <a:buFont typeface="Noto Sans Symbols"/>
              <a:buChar char="▪"/>
              <a:defRPr sz="1400" b="0" i="0" u="none" strike="noStrike" cap="none">
                <a:solidFill>
                  <a:schemeClr val="dk1"/>
                </a:solidFill>
                <a:latin typeface="Arial"/>
                <a:ea typeface="Arial"/>
                <a:cs typeface="Arial"/>
                <a:sym typeface="Arial"/>
              </a:defRPr>
            </a:lvl5pPr>
            <a:lvl6pPr marL="2743200" marR="0" lvl="5" indent="-299720" algn="l" rtl="0">
              <a:lnSpc>
                <a:spcPct val="90000"/>
              </a:lnSpc>
              <a:spcBef>
                <a:spcPts val="800"/>
              </a:spcBef>
              <a:spcAft>
                <a:spcPts val="0"/>
              </a:spcAft>
              <a:buClr>
                <a:schemeClr val="dk1"/>
              </a:buClr>
              <a:buSzPts val="1120"/>
              <a:buFont typeface="Noto Sans Symbols"/>
              <a:buChar char="▪"/>
              <a:defRPr sz="1400" b="0" i="0" u="none" strike="noStrike" cap="none">
                <a:solidFill>
                  <a:schemeClr val="dk1"/>
                </a:solidFill>
                <a:latin typeface="Arial"/>
                <a:ea typeface="Arial"/>
                <a:cs typeface="Arial"/>
                <a:sym typeface="Arial"/>
              </a:defRPr>
            </a:lvl6pPr>
            <a:lvl7pPr marL="3200400" marR="0" lvl="6" indent="-299720" algn="l" rtl="0">
              <a:lnSpc>
                <a:spcPct val="90000"/>
              </a:lnSpc>
              <a:spcBef>
                <a:spcPts val="800"/>
              </a:spcBef>
              <a:spcAft>
                <a:spcPts val="0"/>
              </a:spcAft>
              <a:buClr>
                <a:schemeClr val="dk1"/>
              </a:buClr>
              <a:buSzPts val="1120"/>
              <a:buFont typeface="Noto Sans Symbols"/>
              <a:buChar char="▪"/>
              <a:defRPr sz="1400" b="0" i="0" u="none" strike="noStrike" cap="none">
                <a:solidFill>
                  <a:schemeClr val="dk1"/>
                </a:solidFill>
                <a:latin typeface="Arial"/>
                <a:ea typeface="Arial"/>
                <a:cs typeface="Arial"/>
                <a:sym typeface="Arial"/>
              </a:defRPr>
            </a:lvl7pPr>
            <a:lvl8pPr marL="3657600" marR="0" lvl="7" indent="-299720" algn="l" rtl="0">
              <a:lnSpc>
                <a:spcPct val="90000"/>
              </a:lnSpc>
              <a:spcBef>
                <a:spcPts val="800"/>
              </a:spcBef>
              <a:spcAft>
                <a:spcPts val="0"/>
              </a:spcAft>
              <a:buClr>
                <a:schemeClr val="dk1"/>
              </a:buClr>
              <a:buSzPts val="1120"/>
              <a:buFont typeface="Noto Sans Symbols"/>
              <a:buChar char="▪"/>
              <a:defRPr sz="1400" b="0" i="0" u="none" strike="noStrike" cap="none">
                <a:solidFill>
                  <a:schemeClr val="dk1"/>
                </a:solidFill>
                <a:latin typeface="Arial"/>
                <a:ea typeface="Arial"/>
                <a:cs typeface="Arial"/>
                <a:sym typeface="Arial"/>
              </a:defRPr>
            </a:lvl8pPr>
            <a:lvl9pPr marL="4114800" marR="0" lvl="8" indent="-299720" algn="l" rtl="0">
              <a:lnSpc>
                <a:spcPct val="90000"/>
              </a:lnSpc>
              <a:spcBef>
                <a:spcPts val="800"/>
              </a:spcBef>
              <a:spcAft>
                <a:spcPts val="0"/>
              </a:spcAft>
              <a:buClr>
                <a:schemeClr val="dk1"/>
              </a:buClr>
              <a:buSzPts val="1120"/>
              <a:buFont typeface="Noto Sans Symbols"/>
              <a:buChar char="▪"/>
              <a:defRPr sz="1400" b="0" i="0" u="none" strike="noStrike" cap="none">
                <a:solidFill>
                  <a:schemeClr val="dk1"/>
                </a:solidFill>
                <a:latin typeface="Arial"/>
                <a:ea typeface="Arial"/>
                <a:cs typeface="Arial"/>
                <a:sym typeface="Arial"/>
              </a:defRPr>
            </a:lvl9pPr>
          </a:lstStyle>
          <a:p>
            <a:endParaRPr/>
          </a:p>
        </p:txBody>
      </p:sp>
      <p:sp>
        <p:nvSpPr>
          <p:cNvPr id="12" name="Google Shape;12;p19"/>
          <p:cNvSpPr txBox="1">
            <a:spLocks noGrp="1"/>
          </p:cNvSpPr>
          <p:nvPr>
            <p:ph type="dt" idx="10"/>
          </p:nvPr>
        </p:nvSpPr>
        <p:spPr>
          <a:xfrm>
            <a:off x="253576" y="6505078"/>
            <a:ext cx="964036" cy="2286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100" b="0" i="0" u="none" strike="noStrike" cap="none">
                <a:solidFill>
                  <a:schemeClr val="dk2"/>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3" name="Google Shape;13;p19"/>
          <p:cNvSpPr txBox="1">
            <a:spLocks noGrp="1"/>
          </p:cNvSpPr>
          <p:nvPr>
            <p:ph type="ftr" idx="11"/>
          </p:nvPr>
        </p:nvSpPr>
        <p:spPr>
          <a:xfrm>
            <a:off x="1280159" y="6505078"/>
            <a:ext cx="6876415" cy="2286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100" b="0" i="0" u="none" strike="noStrike" cap="none">
                <a:solidFill>
                  <a:schemeClr val="dk2"/>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4" name="Google Shape;14;p19"/>
          <p:cNvSpPr txBox="1">
            <a:spLocks noGrp="1"/>
          </p:cNvSpPr>
          <p:nvPr>
            <p:ph type="sldNum" idx="12"/>
          </p:nvPr>
        </p:nvSpPr>
        <p:spPr>
          <a:xfrm>
            <a:off x="11580814" y="6280298"/>
            <a:ext cx="533399" cy="349101"/>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buNone/>
              <a:defRPr sz="1100" b="1" i="0" u="none" strike="noStrike" cap="none">
                <a:solidFill>
                  <a:srgbClr val="AB3C19"/>
                </a:solidFill>
                <a:latin typeface="Arial"/>
                <a:ea typeface="Arial"/>
                <a:cs typeface="Arial"/>
                <a:sym typeface="Arial"/>
              </a:defRPr>
            </a:lvl1pPr>
            <a:lvl2pPr marL="0" marR="0" lvl="1" indent="0" algn="ctr" rtl="0">
              <a:spcBef>
                <a:spcPts val="0"/>
              </a:spcBef>
              <a:buNone/>
              <a:defRPr sz="1100" b="1" i="0" u="none" strike="noStrike" cap="none">
                <a:solidFill>
                  <a:srgbClr val="AB3C19"/>
                </a:solidFill>
                <a:latin typeface="Arial"/>
                <a:ea typeface="Arial"/>
                <a:cs typeface="Arial"/>
                <a:sym typeface="Arial"/>
              </a:defRPr>
            </a:lvl2pPr>
            <a:lvl3pPr marL="0" marR="0" lvl="2" indent="0" algn="ctr" rtl="0">
              <a:spcBef>
                <a:spcPts val="0"/>
              </a:spcBef>
              <a:buNone/>
              <a:defRPr sz="1100" b="1" i="0" u="none" strike="noStrike" cap="none">
                <a:solidFill>
                  <a:srgbClr val="AB3C19"/>
                </a:solidFill>
                <a:latin typeface="Arial"/>
                <a:ea typeface="Arial"/>
                <a:cs typeface="Arial"/>
                <a:sym typeface="Arial"/>
              </a:defRPr>
            </a:lvl3pPr>
            <a:lvl4pPr marL="0" marR="0" lvl="3" indent="0" algn="ctr" rtl="0">
              <a:spcBef>
                <a:spcPts val="0"/>
              </a:spcBef>
              <a:buNone/>
              <a:defRPr sz="1100" b="1" i="0" u="none" strike="noStrike" cap="none">
                <a:solidFill>
                  <a:srgbClr val="AB3C19"/>
                </a:solidFill>
                <a:latin typeface="Arial"/>
                <a:ea typeface="Arial"/>
                <a:cs typeface="Arial"/>
                <a:sym typeface="Arial"/>
              </a:defRPr>
            </a:lvl4pPr>
            <a:lvl5pPr marL="0" marR="0" lvl="4" indent="0" algn="ctr" rtl="0">
              <a:spcBef>
                <a:spcPts val="0"/>
              </a:spcBef>
              <a:buNone/>
              <a:defRPr sz="1100" b="1" i="0" u="none" strike="noStrike" cap="none">
                <a:solidFill>
                  <a:srgbClr val="AB3C19"/>
                </a:solidFill>
                <a:latin typeface="Arial"/>
                <a:ea typeface="Arial"/>
                <a:cs typeface="Arial"/>
                <a:sym typeface="Arial"/>
              </a:defRPr>
            </a:lvl5pPr>
            <a:lvl6pPr marL="0" marR="0" lvl="5" indent="0" algn="ctr" rtl="0">
              <a:spcBef>
                <a:spcPts val="0"/>
              </a:spcBef>
              <a:buNone/>
              <a:defRPr sz="1100" b="1" i="0" u="none" strike="noStrike" cap="none">
                <a:solidFill>
                  <a:srgbClr val="AB3C19"/>
                </a:solidFill>
                <a:latin typeface="Arial"/>
                <a:ea typeface="Arial"/>
                <a:cs typeface="Arial"/>
                <a:sym typeface="Arial"/>
              </a:defRPr>
            </a:lvl6pPr>
            <a:lvl7pPr marL="0" marR="0" lvl="6" indent="0" algn="ctr" rtl="0">
              <a:spcBef>
                <a:spcPts val="0"/>
              </a:spcBef>
              <a:buNone/>
              <a:defRPr sz="1100" b="1" i="0" u="none" strike="noStrike" cap="none">
                <a:solidFill>
                  <a:srgbClr val="AB3C19"/>
                </a:solidFill>
                <a:latin typeface="Arial"/>
                <a:ea typeface="Arial"/>
                <a:cs typeface="Arial"/>
                <a:sym typeface="Arial"/>
              </a:defRPr>
            </a:lvl7pPr>
            <a:lvl8pPr marL="0" marR="0" lvl="7" indent="0" algn="ctr" rtl="0">
              <a:spcBef>
                <a:spcPts val="0"/>
              </a:spcBef>
              <a:buNone/>
              <a:defRPr sz="1100" b="1" i="0" u="none" strike="noStrike" cap="none">
                <a:solidFill>
                  <a:srgbClr val="AB3C19"/>
                </a:solidFill>
                <a:latin typeface="Arial"/>
                <a:ea typeface="Arial"/>
                <a:cs typeface="Arial"/>
                <a:sym typeface="Arial"/>
              </a:defRPr>
            </a:lvl8pPr>
            <a:lvl9pPr marL="0" marR="0" lvl="8" indent="0" algn="ctr" rtl="0">
              <a:spcBef>
                <a:spcPts val="0"/>
              </a:spcBef>
              <a:buNone/>
              <a:defRPr sz="1100" b="1" i="0" u="none" strike="noStrike" cap="none">
                <a:solidFill>
                  <a:srgbClr val="AB3C19"/>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s-ES"/>
              <a:t>‹#›</a:t>
            </a:fld>
            <a:endParaRPr/>
          </a:p>
        </p:txBody>
      </p:sp>
      <p:pic>
        <p:nvPicPr>
          <p:cNvPr id="15" name="Google Shape;15;p19" descr="A picture containing diagram&#10;&#10;Description automatically generated"/>
          <p:cNvPicPr preferRelativeResize="0"/>
          <p:nvPr/>
        </p:nvPicPr>
        <p:blipFill rotWithShape="1">
          <a:blip r:embed="rId15">
            <a:alphaModFix/>
          </a:blip>
          <a:srcRect/>
          <a:stretch/>
        </p:blipFill>
        <p:spPr>
          <a:xfrm>
            <a:off x="188287" y="124322"/>
            <a:ext cx="1436205" cy="1436205"/>
          </a:xfrm>
          <a:prstGeom prst="ellipse">
            <a:avLst/>
          </a:prstGeom>
          <a:noFill/>
          <a:ln>
            <a:noFill/>
          </a:ln>
          <a:effectLst>
            <a:outerShdw blurRad="381000" dist="292100" dir="5400000" sx="-80000" sy="-18000" rotWithShape="0">
              <a:srgbClr val="000000">
                <a:alpha val="21960"/>
              </a:srgbClr>
            </a:outerShdw>
          </a:effectLst>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s://youtu.be/WzIoXDHltGM"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9.jpg"/></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1.jpg"/></Relationships>
</file>

<file path=ppt/slides/_rels/slide18.xml.rels><?xml version="1.0" encoding="UTF-8" standalone="yes"?>
<Relationships xmlns="http://schemas.openxmlformats.org/package/2006/relationships"><Relationship Id="rId3" Type="http://schemas.openxmlformats.org/officeDocument/2006/relationships/hyperlink" Target="https://youtu.be/VjWgynlAr5w?si=lVdlLPMGJZuDFwXa" TargetMode="External"/><Relationship Id="rId2" Type="http://schemas.openxmlformats.org/officeDocument/2006/relationships/slideLayout" Target="../slideLayouts/slideLayout6.xml"/><Relationship Id="rId1" Type="http://schemas.openxmlformats.org/officeDocument/2006/relationships/video" Target="https://www.youtube.com/embed/VjWgynlAr5w?feature=oembed" TargetMode="External"/><Relationship Id="rId4" Type="http://schemas.openxmlformats.org/officeDocument/2006/relationships/image" Target="../media/image22.jpeg"/></Relationships>
</file>

<file path=ppt/slides/_rels/slide1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7.xml"/><Relationship Id="rId1" Type="http://schemas.openxmlformats.org/officeDocument/2006/relationships/slideLayout" Target="../slideLayouts/slideLayout12.xml"/><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20.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8.xml"/><Relationship Id="rId1" Type="http://schemas.openxmlformats.org/officeDocument/2006/relationships/slideLayout" Target="../slideLayouts/slideLayout12.xml"/><Relationship Id="rId4" Type="http://schemas.openxmlformats.org/officeDocument/2006/relationships/image" Target="../media/image24.png"/></Relationships>
</file>

<file path=ppt/slides/_rels/slide21.xml.rels><?xml version="1.0" encoding="UTF-8" standalone="yes"?>
<Relationships xmlns="http://schemas.openxmlformats.org/package/2006/relationships"><Relationship Id="rId3" Type="http://schemas.openxmlformats.org/officeDocument/2006/relationships/image" Target="../media/image26.jpg"/><Relationship Id="rId7"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12.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8" Type="http://schemas.openxmlformats.org/officeDocument/2006/relationships/image" Target="../media/image36.jpg"/><Relationship Id="rId13" Type="http://schemas.openxmlformats.org/officeDocument/2006/relationships/image" Target="../media/image41.jpg"/><Relationship Id="rId3" Type="http://schemas.openxmlformats.org/officeDocument/2006/relationships/image" Target="../media/image31.jpg"/><Relationship Id="rId7" Type="http://schemas.openxmlformats.org/officeDocument/2006/relationships/image" Target="../media/image35.jpg"/><Relationship Id="rId12" Type="http://schemas.openxmlformats.org/officeDocument/2006/relationships/image" Target="../media/image40.jpg"/><Relationship Id="rId2" Type="http://schemas.openxmlformats.org/officeDocument/2006/relationships/image" Target="../media/image30.jpg"/><Relationship Id="rId1" Type="http://schemas.openxmlformats.org/officeDocument/2006/relationships/slideLayout" Target="../slideLayouts/slideLayout7.xml"/><Relationship Id="rId6" Type="http://schemas.openxmlformats.org/officeDocument/2006/relationships/image" Target="../media/image34.jpg"/><Relationship Id="rId11" Type="http://schemas.openxmlformats.org/officeDocument/2006/relationships/image" Target="../media/image39.jpg"/><Relationship Id="rId5" Type="http://schemas.openxmlformats.org/officeDocument/2006/relationships/image" Target="../media/image33.jpg"/><Relationship Id="rId10" Type="http://schemas.openxmlformats.org/officeDocument/2006/relationships/image" Target="../media/image38.jpg"/><Relationship Id="rId4" Type="http://schemas.openxmlformats.org/officeDocument/2006/relationships/image" Target="../media/image32.jpg"/><Relationship Id="rId9" Type="http://schemas.openxmlformats.org/officeDocument/2006/relationships/image" Target="../media/image37.jpg"/><Relationship Id="rId14" Type="http://schemas.openxmlformats.org/officeDocument/2006/relationships/image" Target="../media/image42.jpg"/></Relationships>
</file>

<file path=ppt/slides/_rels/slide27.xml.rels><?xml version="1.0" encoding="UTF-8" standalone="yes"?>
<Relationships xmlns="http://schemas.openxmlformats.org/package/2006/relationships"><Relationship Id="rId8" Type="http://schemas.openxmlformats.org/officeDocument/2006/relationships/image" Target="../media/image36.jpg"/><Relationship Id="rId13" Type="http://schemas.openxmlformats.org/officeDocument/2006/relationships/image" Target="../media/image41.jpg"/><Relationship Id="rId3" Type="http://schemas.openxmlformats.org/officeDocument/2006/relationships/image" Target="../media/image31.jpg"/><Relationship Id="rId7" Type="http://schemas.openxmlformats.org/officeDocument/2006/relationships/image" Target="../media/image35.jpg"/><Relationship Id="rId12" Type="http://schemas.openxmlformats.org/officeDocument/2006/relationships/image" Target="../media/image40.jpg"/><Relationship Id="rId2" Type="http://schemas.openxmlformats.org/officeDocument/2006/relationships/image" Target="../media/image30.jpg"/><Relationship Id="rId1" Type="http://schemas.openxmlformats.org/officeDocument/2006/relationships/slideLayout" Target="../slideLayouts/slideLayout7.xml"/><Relationship Id="rId6" Type="http://schemas.openxmlformats.org/officeDocument/2006/relationships/image" Target="../media/image34.jpg"/><Relationship Id="rId11" Type="http://schemas.openxmlformats.org/officeDocument/2006/relationships/image" Target="../media/image39.jpg"/><Relationship Id="rId5" Type="http://schemas.openxmlformats.org/officeDocument/2006/relationships/image" Target="../media/image33.jpg"/><Relationship Id="rId10" Type="http://schemas.openxmlformats.org/officeDocument/2006/relationships/image" Target="../media/image38.jpg"/><Relationship Id="rId4" Type="http://schemas.openxmlformats.org/officeDocument/2006/relationships/image" Target="../media/image32.jpg"/><Relationship Id="rId9" Type="http://schemas.openxmlformats.org/officeDocument/2006/relationships/image" Target="../media/image37.jpg"/><Relationship Id="rId14" Type="http://schemas.openxmlformats.org/officeDocument/2006/relationships/image" Target="../media/image42.jpg"/></Relationships>
</file>

<file path=ppt/slides/_rels/slide2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hyperlink" Target="https://youtu.be/WzIoXDHltGM" TargetMode="External"/><Relationship Id="rId4" Type="http://schemas.openxmlformats.org/officeDocument/2006/relationships/image" Target="../media/image43.png"/></Relationships>
</file>

<file path=ppt/slides/_rels/slide29.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slideLayout" Target="../slideLayouts/slideLayout6.xml"/><Relationship Id="rId1" Type="http://schemas.openxmlformats.org/officeDocument/2006/relationships/video" Target="https://www.youtube.com/embed/J-8hXKpwh1w?feature=oembed"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30.xml.rels><?xml version="1.0" encoding="UTF-8" standalone="yes"?>
<Relationships xmlns="http://schemas.openxmlformats.org/package/2006/relationships"><Relationship Id="rId3" Type="http://schemas.openxmlformats.org/officeDocument/2006/relationships/hyperlink" Target="https://youtu.be/WzIoXDHltGM"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45.jpg"/><Relationship Id="rId4" Type="http://schemas.openxmlformats.org/officeDocument/2006/relationships/hyperlink" Target="http://www.youtube.com/watch?v=WzIoXDHltGM"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6.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0"/>
        <p:cNvGrpSpPr/>
        <p:nvPr/>
      </p:nvGrpSpPr>
      <p:grpSpPr>
        <a:xfrm>
          <a:off x="0" y="0"/>
          <a:ext cx="0" cy="0"/>
          <a:chOff x="0" y="0"/>
          <a:chExt cx="0" cy="0"/>
        </a:xfrm>
      </p:grpSpPr>
      <p:sp>
        <p:nvSpPr>
          <p:cNvPr id="91" name="Google Shape;91;p1"/>
          <p:cNvSpPr txBox="1">
            <a:spLocks noGrp="1"/>
          </p:cNvSpPr>
          <p:nvPr>
            <p:ph type="ctrTitle"/>
          </p:nvPr>
        </p:nvSpPr>
        <p:spPr>
          <a:xfrm>
            <a:off x="1065213" y="304800"/>
            <a:ext cx="9985964" cy="2793906"/>
          </a:xfrm>
          <a:prstGeom prst="rect">
            <a:avLst/>
          </a:prstGeom>
          <a:noFill/>
          <a:ln>
            <a:noFill/>
          </a:ln>
        </p:spPr>
        <p:txBody>
          <a:bodyPr spcFirstLastPara="1" wrap="square" lIns="91425" tIns="45700" rIns="91425" bIns="45700" anchor="b" anchorCtr="0">
            <a:normAutofit/>
          </a:bodyPr>
          <a:lstStyle/>
          <a:p>
            <a:pPr marL="0" lvl="0" indent="0" algn="ctr" rtl="0">
              <a:lnSpc>
                <a:spcPct val="80000"/>
              </a:lnSpc>
              <a:spcBef>
                <a:spcPts val="0"/>
              </a:spcBef>
              <a:spcAft>
                <a:spcPts val="0"/>
              </a:spcAft>
              <a:buClr>
                <a:schemeClr val="dk1"/>
              </a:buClr>
              <a:buSzPts val="5400"/>
              <a:buFont typeface="Arial"/>
              <a:buNone/>
            </a:pPr>
            <a:r>
              <a:rPr lang="es-ES" sz="5400" b="1"/>
              <a:t>Amigos de Jesús y María</a:t>
            </a:r>
            <a:endParaRPr/>
          </a:p>
        </p:txBody>
      </p:sp>
      <p:sp>
        <p:nvSpPr>
          <p:cNvPr id="92" name="Google Shape;92;p1"/>
          <p:cNvSpPr txBox="1">
            <a:spLocks noGrp="1"/>
          </p:cNvSpPr>
          <p:nvPr>
            <p:ph type="subTitle" idx="1"/>
          </p:nvPr>
        </p:nvSpPr>
        <p:spPr>
          <a:xfrm>
            <a:off x="2355574" y="3317525"/>
            <a:ext cx="7692887" cy="148307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accent2"/>
              </a:buClr>
              <a:buSzPts val="1920"/>
              <a:buNone/>
            </a:pPr>
            <a:r>
              <a:rPr lang="es-ES" dirty="0"/>
              <a:t>Ciclo B - Domingo de Ramos y Semana Santa</a:t>
            </a:r>
            <a:endParaRPr dirty="0"/>
          </a:p>
          <a:p>
            <a:pPr marL="0" lvl="0" indent="0" algn="l" rtl="0">
              <a:lnSpc>
                <a:spcPct val="100000"/>
              </a:lnSpc>
              <a:spcBef>
                <a:spcPts val="1200"/>
              </a:spcBef>
              <a:spcAft>
                <a:spcPts val="0"/>
              </a:spcAft>
              <a:buClr>
                <a:schemeClr val="accent2"/>
              </a:buClr>
              <a:buSzPts val="1920"/>
              <a:buNone/>
            </a:pPr>
            <a:r>
              <a:rPr lang="es-ES" dirty="0"/>
              <a:t>Entrada Triunfante a Jerusalén </a:t>
            </a:r>
            <a:endParaRPr dirty="0"/>
          </a:p>
          <a:p>
            <a:pPr marL="0" lvl="0" indent="0" algn="l" rtl="0">
              <a:lnSpc>
                <a:spcPct val="100000"/>
              </a:lnSpc>
              <a:spcBef>
                <a:spcPts val="1200"/>
              </a:spcBef>
              <a:spcAft>
                <a:spcPts val="0"/>
              </a:spcAft>
              <a:buClr>
                <a:schemeClr val="accent2"/>
              </a:buClr>
              <a:buSzPts val="1920"/>
              <a:buNone/>
            </a:pPr>
            <a:r>
              <a:rPr lang="es-ES" dirty="0"/>
              <a:t>(Marcos 11: 1-11)</a:t>
            </a:r>
            <a:endParaRPr dirty="0"/>
          </a:p>
          <a:p>
            <a:pPr marL="0" lvl="0" indent="0" algn="l" rtl="0">
              <a:lnSpc>
                <a:spcPct val="100000"/>
              </a:lnSpc>
              <a:spcBef>
                <a:spcPts val="1200"/>
              </a:spcBef>
              <a:spcAft>
                <a:spcPts val="0"/>
              </a:spcAft>
              <a:buClr>
                <a:schemeClr val="accent2"/>
              </a:buClr>
              <a:buSzPts val="1920"/>
              <a:buNone/>
            </a:pPr>
            <a:r>
              <a:rPr lang="es-ES" dirty="0">
                <a:solidFill>
                  <a:srgbClr val="3D85C6"/>
                </a:solidFill>
              </a:rPr>
              <a:t>www.fcpeace.org</a:t>
            </a:r>
            <a:endParaRPr dirty="0">
              <a:solidFill>
                <a:srgbClr val="3D85C6"/>
              </a:solidFill>
            </a:endParaRPr>
          </a:p>
          <a:p>
            <a:pPr marL="0" lvl="0" indent="0" algn="l" rtl="0">
              <a:lnSpc>
                <a:spcPct val="100000"/>
              </a:lnSpc>
              <a:spcBef>
                <a:spcPts val="1200"/>
              </a:spcBef>
              <a:spcAft>
                <a:spcPts val="0"/>
              </a:spcAft>
              <a:buClr>
                <a:schemeClr val="accent2"/>
              </a:buClr>
              <a:buSzPts val="1920"/>
              <a:buNone/>
            </a:pPr>
            <a:endParaRPr dirty="0"/>
          </a:p>
        </p:txBody>
      </p:sp>
      <p:sp>
        <p:nvSpPr>
          <p:cNvPr id="93" name="Google Shape;93;p1"/>
          <p:cNvSpPr txBox="1"/>
          <p:nvPr/>
        </p:nvSpPr>
        <p:spPr>
          <a:xfrm>
            <a:off x="2519464" y="6313251"/>
            <a:ext cx="7934416"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400" b="0" i="0" u="none" strike="noStrike" cap="none">
                <a:solidFill>
                  <a:schemeClr val="dk1"/>
                </a:solidFill>
                <a:latin typeface="Arial"/>
                <a:ea typeface="Arial"/>
                <a:cs typeface="Arial"/>
                <a:sym typeface="Arial"/>
              </a:rPr>
              <a:t>OPCIONAL: Video Bendito el que viene en nombre del Señor (</a:t>
            </a:r>
            <a:r>
              <a:rPr lang="es-ES" sz="1400" b="0" i="0" u="sng" strike="noStrike" cap="none">
                <a:solidFill>
                  <a:schemeClr val="dk1"/>
                </a:solidFill>
                <a:latin typeface="Arial"/>
                <a:ea typeface="Arial"/>
                <a:cs typeface="Arial"/>
                <a:sym typeface="Arial"/>
                <a:hlinkClick r:id="rId4">
                  <a:extLst>
                    <a:ext uri="{A12FA001-AC4F-418D-AE19-62706E023703}">
                      <ahyp:hlinkClr xmlns:ahyp="http://schemas.microsoft.com/office/drawing/2018/hyperlinkcolor" val="tx"/>
                    </a:ext>
                  </a:extLst>
                </a:hlinkClick>
              </a:rPr>
              <a:t>https://youtu.be/WzIoXDHltGM</a:t>
            </a:r>
            <a:r>
              <a:rPr lang="es-ES" sz="1400" b="0" i="0" u="none" strike="noStrike" cap="none">
                <a:solidFill>
                  <a:schemeClr val="dk1"/>
                </a:solidFill>
                <a:latin typeface="Arial"/>
                <a:ea typeface="Arial"/>
                <a:cs typeface="Arial"/>
                <a:sym typeface="Arial"/>
              </a:rPr>
              <a:t>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48"/>
        <p:cNvGrpSpPr/>
        <p:nvPr/>
      </p:nvGrpSpPr>
      <p:grpSpPr>
        <a:xfrm>
          <a:off x="0" y="0"/>
          <a:ext cx="0" cy="0"/>
          <a:chOff x="0" y="0"/>
          <a:chExt cx="0" cy="0"/>
        </a:xfrm>
      </p:grpSpPr>
      <p:sp>
        <p:nvSpPr>
          <p:cNvPr id="149" name="Google Shape;149;p10"/>
          <p:cNvSpPr txBox="1">
            <a:spLocks noGrp="1"/>
          </p:cNvSpPr>
          <p:nvPr>
            <p:ph type="body" idx="1"/>
          </p:nvPr>
        </p:nvSpPr>
        <p:spPr>
          <a:xfrm>
            <a:off x="1949796" y="2457184"/>
            <a:ext cx="4572000" cy="1200416"/>
          </a:xfrm>
          <a:prstGeom prst="rect">
            <a:avLst/>
          </a:prstGeom>
          <a:noFill/>
          <a:ln>
            <a:noFill/>
          </a:ln>
        </p:spPr>
        <p:txBody>
          <a:bodyPr spcFirstLastPara="1" wrap="square" lIns="91425" tIns="45700" rIns="91425" bIns="45700" anchor="t" anchorCtr="0">
            <a:normAutofit/>
          </a:bodyPr>
          <a:lstStyle/>
          <a:p>
            <a:pPr marL="45720" lvl="0" indent="0" algn="ctr" rtl="0">
              <a:lnSpc>
                <a:spcPct val="90000"/>
              </a:lnSpc>
              <a:spcBef>
                <a:spcPts val="0"/>
              </a:spcBef>
              <a:spcAft>
                <a:spcPts val="0"/>
              </a:spcAft>
              <a:buClr>
                <a:schemeClr val="dk1"/>
              </a:buClr>
              <a:buSzPts val="1920"/>
              <a:buNone/>
            </a:pPr>
            <a:r>
              <a:rPr lang="es-ES" sz="2400"/>
              <a:t>¿Por qué decían que llega el reino de nuestro padre David? </a:t>
            </a:r>
            <a:endParaRPr sz="2400"/>
          </a:p>
        </p:txBody>
      </p:sp>
      <p:sp>
        <p:nvSpPr>
          <p:cNvPr id="150" name="Google Shape;150;p10"/>
          <p:cNvSpPr txBox="1">
            <a:spLocks noGrp="1"/>
          </p:cNvSpPr>
          <p:nvPr>
            <p:ph type="body" idx="2"/>
          </p:nvPr>
        </p:nvSpPr>
        <p:spPr>
          <a:xfrm>
            <a:off x="1949796" y="3657599"/>
            <a:ext cx="4572000" cy="1911927"/>
          </a:xfrm>
          <a:prstGeom prst="rect">
            <a:avLst/>
          </a:prstGeom>
          <a:noFill/>
          <a:ln>
            <a:noFill/>
          </a:ln>
        </p:spPr>
        <p:txBody>
          <a:bodyPr spcFirstLastPara="1" wrap="square" lIns="91425" tIns="45700" rIns="91425" bIns="45700" anchor="t" anchorCtr="0">
            <a:noAutofit/>
          </a:bodyPr>
          <a:lstStyle/>
          <a:p>
            <a:pPr marL="45720" lvl="0" indent="0" algn="ctr" rtl="0">
              <a:lnSpc>
                <a:spcPct val="90000"/>
              </a:lnSpc>
              <a:spcBef>
                <a:spcPts val="0"/>
              </a:spcBef>
              <a:spcAft>
                <a:spcPts val="0"/>
              </a:spcAft>
              <a:buClr>
                <a:schemeClr val="dk1"/>
              </a:buClr>
              <a:buSzPts val="1920"/>
              <a:buNone/>
            </a:pPr>
            <a:r>
              <a:rPr lang="es-ES" sz="2400" b="1"/>
              <a:t>El Mesías que esperaban era descendiente del rey David. Creían que Jesús era el esperado Mesías (Salvador enviado por Dios)</a:t>
            </a:r>
            <a:endParaRPr sz="2400" b="1"/>
          </a:p>
        </p:txBody>
      </p:sp>
      <p:pic>
        <p:nvPicPr>
          <p:cNvPr id="151" name="Google Shape;151;p10"/>
          <p:cNvPicPr preferRelativeResize="0"/>
          <p:nvPr/>
        </p:nvPicPr>
        <p:blipFill rotWithShape="1">
          <a:blip r:embed="rId4">
            <a:alphaModFix/>
          </a:blip>
          <a:srcRect l="20990" t="16667" r="21361"/>
          <a:stretch/>
        </p:blipFill>
        <p:spPr>
          <a:xfrm>
            <a:off x="6935343" y="1292087"/>
            <a:ext cx="4425083" cy="4487517"/>
          </a:xfrm>
          <a:prstGeom prst="ellipse">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0">
                                            <p:txEl>
                                              <p:pRg st="0" end="0"/>
                                            </p:txEl>
                                          </p:spTgt>
                                        </p:tgtEl>
                                        <p:attrNameLst>
                                          <p:attrName>style.visibility</p:attrName>
                                        </p:attrNameLst>
                                      </p:cBhvr>
                                      <p:to>
                                        <p:strVal val="visible"/>
                                      </p:to>
                                    </p:set>
                                    <p:anim calcmode="lin" valueType="num">
                                      <p:cBhvr additive="base">
                                        <p:cTn id="7" dur="500"/>
                                        <p:tgtEl>
                                          <p:spTgt spid="150">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alphaModFix amt="39000"/>
          </a:blip>
          <a:stretch>
            <a:fillRect/>
          </a:stretch>
        </a:blipFill>
        <a:effectLst/>
      </p:bgPr>
    </p:bg>
    <p:spTree>
      <p:nvGrpSpPr>
        <p:cNvPr id="1" name="Shape 155"/>
        <p:cNvGrpSpPr/>
        <p:nvPr/>
      </p:nvGrpSpPr>
      <p:grpSpPr>
        <a:xfrm>
          <a:off x="0" y="0"/>
          <a:ext cx="0" cy="0"/>
          <a:chOff x="0" y="0"/>
          <a:chExt cx="0" cy="0"/>
        </a:xfrm>
      </p:grpSpPr>
      <p:sp>
        <p:nvSpPr>
          <p:cNvPr id="156" name="Google Shape;156;p11"/>
          <p:cNvSpPr/>
          <p:nvPr/>
        </p:nvSpPr>
        <p:spPr>
          <a:xfrm>
            <a:off x="0" y="2277073"/>
            <a:ext cx="12191999" cy="144655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7C891D"/>
              </a:buClr>
              <a:buSzPts val="8800"/>
              <a:buFont typeface="Amaranth"/>
              <a:buNone/>
            </a:pPr>
            <a:r>
              <a:rPr lang="es-ES" sz="8800" b="0" i="0" u="none" strike="noStrike" cap="none">
                <a:solidFill>
                  <a:srgbClr val="7C891D"/>
                </a:solidFill>
                <a:latin typeface="Amaranth"/>
                <a:ea typeface="Amaranth"/>
                <a:cs typeface="Amaranth"/>
                <a:sym typeface="Amaranth"/>
              </a:rPr>
              <a:t>COMPARTIR</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60"/>
        <p:cNvGrpSpPr/>
        <p:nvPr/>
      </p:nvGrpSpPr>
      <p:grpSpPr>
        <a:xfrm>
          <a:off x="0" y="0"/>
          <a:ext cx="0" cy="0"/>
          <a:chOff x="0" y="0"/>
          <a:chExt cx="0" cy="0"/>
        </a:xfrm>
      </p:grpSpPr>
      <p:sp>
        <p:nvSpPr>
          <p:cNvPr id="161" name="Google Shape;161;p12"/>
          <p:cNvSpPr txBox="1">
            <a:spLocks noGrp="1"/>
          </p:cNvSpPr>
          <p:nvPr>
            <p:ph type="body" idx="1"/>
          </p:nvPr>
        </p:nvSpPr>
        <p:spPr>
          <a:xfrm>
            <a:off x="1181963" y="1540567"/>
            <a:ext cx="9828074" cy="1421295"/>
          </a:xfrm>
          <a:prstGeom prst="rect">
            <a:avLst/>
          </a:prstGeom>
          <a:noFill/>
          <a:ln>
            <a:noFill/>
          </a:ln>
        </p:spPr>
        <p:txBody>
          <a:bodyPr spcFirstLastPara="1" wrap="square" lIns="91425" tIns="45700" rIns="91425" bIns="45700" anchor="t" anchorCtr="0">
            <a:normAutofit fontScale="92500" lnSpcReduction="10000"/>
          </a:bodyPr>
          <a:lstStyle/>
          <a:p>
            <a:pPr marL="45720" lvl="0" indent="0" algn="ctr" rtl="0">
              <a:lnSpc>
                <a:spcPct val="90000"/>
              </a:lnSpc>
              <a:spcBef>
                <a:spcPts val="0"/>
              </a:spcBef>
              <a:spcAft>
                <a:spcPts val="0"/>
              </a:spcAft>
              <a:buClr>
                <a:schemeClr val="dk1"/>
              </a:buClr>
              <a:buSzPct val="80000"/>
              <a:buNone/>
            </a:pPr>
            <a:r>
              <a:rPr lang="es-ES" sz="4400" b="1"/>
              <a:t>¿Jesús es rey de tú corazón? </a:t>
            </a:r>
            <a:endParaRPr/>
          </a:p>
          <a:p>
            <a:pPr marL="45720" lvl="0" indent="0" algn="ctr" rtl="0">
              <a:lnSpc>
                <a:spcPct val="90000"/>
              </a:lnSpc>
              <a:spcBef>
                <a:spcPts val="1800"/>
              </a:spcBef>
              <a:spcAft>
                <a:spcPts val="0"/>
              </a:spcAft>
              <a:buClr>
                <a:schemeClr val="dk1"/>
              </a:buClr>
              <a:buSzPct val="80000"/>
              <a:buNone/>
            </a:pPr>
            <a:r>
              <a:rPr lang="es-ES" sz="4400" b="1"/>
              <a:t>¿Cómo lo demuestras todos los días?</a:t>
            </a:r>
            <a:endParaRPr sz="4400" b="1"/>
          </a:p>
        </p:txBody>
      </p:sp>
      <p:pic>
        <p:nvPicPr>
          <p:cNvPr id="162" name="Google Shape;162;p12"/>
          <p:cNvPicPr preferRelativeResize="0"/>
          <p:nvPr/>
        </p:nvPicPr>
        <p:blipFill rotWithShape="1">
          <a:blip r:embed="rId4">
            <a:alphaModFix/>
          </a:blip>
          <a:srcRect/>
          <a:stretch/>
        </p:blipFill>
        <p:spPr>
          <a:xfrm>
            <a:off x="7870584" y="2961862"/>
            <a:ext cx="3250143" cy="2903353"/>
          </a:xfrm>
          <a:prstGeom prst="rect">
            <a:avLst/>
          </a:prstGeom>
          <a:noFill/>
          <a:ln>
            <a:noFill/>
          </a:ln>
        </p:spPr>
      </p:pic>
      <p:sp>
        <p:nvSpPr>
          <p:cNvPr id="163" name="Google Shape;163;p12"/>
          <p:cNvSpPr txBox="1"/>
          <p:nvPr/>
        </p:nvSpPr>
        <p:spPr>
          <a:xfrm>
            <a:off x="1535501" y="3127926"/>
            <a:ext cx="6159261" cy="3359061"/>
          </a:xfrm>
          <a:prstGeom prst="rect">
            <a:avLst/>
          </a:prstGeom>
          <a:noFill/>
          <a:ln>
            <a:noFill/>
          </a:ln>
        </p:spPr>
        <p:txBody>
          <a:bodyPr spcFirstLastPara="1" wrap="square" lIns="91425" tIns="45700" rIns="91425" bIns="45700" anchor="t" anchorCtr="0">
            <a:spAutoFit/>
          </a:bodyPr>
          <a:lstStyle/>
          <a:p>
            <a:pPr marL="285750" marR="0" lvl="0" indent="-285750" algn="l" rtl="0">
              <a:lnSpc>
                <a:spcPct val="150000"/>
              </a:lnSpc>
              <a:spcBef>
                <a:spcPts val="0"/>
              </a:spcBef>
              <a:spcAft>
                <a:spcPts val="0"/>
              </a:spcAft>
              <a:buClr>
                <a:schemeClr val="dk1"/>
              </a:buClr>
              <a:buSzPts val="1800"/>
              <a:buFont typeface="Noto Sans Symbols"/>
              <a:buChar char="❖"/>
            </a:pPr>
            <a:r>
              <a:rPr lang="es-ES" sz="1800">
                <a:solidFill>
                  <a:schemeClr val="dk1"/>
                </a:solidFill>
                <a:latin typeface="Arial"/>
                <a:ea typeface="Arial"/>
                <a:cs typeface="Arial"/>
                <a:sym typeface="Arial"/>
              </a:rPr>
              <a:t>Orando todos los días.</a:t>
            </a:r>
            <a:endParaRPr/>
          </a:p>
          <a:p>
            <a:pPr marL="285750" marR="0" lvl="0" indent="-285750" algn="l" rtl="0">
              <a:lnSpc>
                <a:spcPct val="150000"/>
              </a:lnSpc>
              <a:spcBef>
                <a:spcPts val="0"/>
              </a:spcBef>
              <a:spcAft>
                <a:spcPts val="0"/>
              </a:spcAft>
              <a:buClr>
                <a:schemeClr val="dk1"/>
              </a:buClr>
              <a:buSzPts val="1800"/>
              <a:buFont typeface="Noto Sans Symbols"/>
              <a:buChar char="❖"/>
            </a:pPr>
            <a:r>
              <a:rPr lang="es-ES" sz="1800">
                <a:solidFill>
                  <a:schemeClr val="dk1"/>
                </a:solidFill>
                <a:latin typeface="Arial"/>
                <a:ea typeface="Arial"/>
                <a:cs typeface="Arial"/>
                <a:sym typeface="Arial"/>
              </a:rPr>
              <a:t>Alabando a Dios  porque es bueno y misericordioso.</a:t>
            </a:r>
            <a:endParaRPr/>
          </a:p>
          <a:p>
            <a:pPr marL="285750" marR="0" lvl="0" indent="-285750" algn="l" rtl="0">
              <a:lnSpc>
                <a:spcPct val="150000"/>
              </a:lnSpc>
              <a:spcBef>
                <a:spcPts val="0"/>
              </a:spcBef>
              <a:spcAft>
                <a:spcPts val="0"/>
              </a:spcAft>
              <a:buClr>
                <a:schemeClr val="dk1"/>
              </a:buClr>
              <a:buSzPts val="1800"/>
              <a:buFont typeface="Noto Sans Symbols"/>
              <a:buChar char="❖"/>
            </a:pPr>
            <a:r>
              <a:rPr lang="es-ES" sz="1800">
                <a:solidFill>
                  <a:schemeClr val="dk1"/>
                </a:solidFill>
                <a:latin typeface="Arial"/>
                <a:ea typeface="Arial"/>
                <a:cs typeface="Arial"/>
                <a:sym typeface="Arial"/>
              </a:rPr>
              <a:t>Amando y respetando a todos.</a:t>
            </a:r>
            <a:endParaRPr/>
          </a:p>
          <a:p>
            <a:pPr marL="285750" marR="0" lvl="0" indent="-285750" algn="l" rtl="0">
              <a:lnSpc>
                <a:spcPct val="150000"/>
              </a:lnSpc>
              <a:spcBef>
                <a:spcPts val="0"/>
              </a:spcBef>
              <a:spcAft>
                <a:spcPts val="0"/>
              </a:spcAft>
              <a:buClr>
                <a:schemeClr val="dk1"/>
              </a:buClr>
              <a:buSzPts val="1800"/>
              <a:buFont typeface="Noto Sans Symbols"/>
              <a:buChar char="❖"/>
            </a:pPr>
            <a:r>
              <a:rPr lang="es-ES" sz="1800">
                <a:solidFill>
                  <a:schemeClr val="dk1"/>
                </a:solidFill>
                <a:latin typeface="Arial"/>
                <a:ea typeface="Arial"/>
                <a:cs typeface="Arial"/>
                <a:sym typeface="Arial"/>
              </a:rPr>
              <a:t>Adorándolo en la Eucaristía.</a:t>
            </a:r>
            <a:endParaRPr/>
          </a:p>
          <a:p>
            <a:pPr marL="285750" marR="0" lvl="0" indent="-285750" algn="l" rtl="0">
              <a:lnSpc>
                <a:spcPct val="150000"/>
              </a:lnSpc>
              <a:spcBef>
                <a:spcPts val="0"/>
              </a:spcBef>
              <a:spcAft>
                <a:spcPts val="0"/>
              </a:spcAft>
              <a:buClr>
                <a:schemeClr val="dk1"/>
              </a:buClr>
              <a:buSzPts val="1800"/>
              <a:buFont typeface="Noto Sans Symbols"/>
              <a:buChar char="❖"/>
            </a:pPr>
            <a:r>
              <a:rPr lang="es-ES" sz="1800">
                <a:solidFill>
                  <a:schemeClr val="dk1"/>
                </a:solidFill>
                <a:latin typeface="Arial"/>
                <a:ea typeface="Arial"/>
                <a:cs typeface="Arial"/>
                <a:sym typeface="Arial"/>
              </a:rPr>
              <a:t>Recibiendo la Comunión.</a:t>
            </a:r>
            <a:endParaRPr/>
          </a:p>
          <a:p>
            <a:pPr marL="285750" marR="0" lvl="0" indent="-285750" algn="l" rtl="0">
              <a:lnSpc>
                <a:spcPct val="150000"/>
              </a:lnSpc>
              <a:spcBef>
                <a:spcPts val="0"/>
              </a:spcBef>
              <a:spcAft>
                <a:spcPts val="0"/>
              </a:spcAft>
              <a:buClr>
                <a:schemeClr val="dk1"/>
              </a:buClr>
              <a:buSzPts val="1800"/>
              <a:buFont typeface="Noto Sans Symbols"/>
              <a:buChar char="❖"/>
            </a:pPr>
            <a:r>
              <a:rPr lang="es-ES" sz="1800">
                <a:solidFill>
                  <a:schemeClr val="dk1"/>
                </a:solidFill>
                <a:latin typeface="Arial"/>
                <a:ea typeface="Arial"/>
                <a:cs typeface="Arial"/>
                <a:sym typeface="Arial"/>
              </a:rPr>
              <a:t>Estar atento y participar en la misa.</a:t>
            </a:r>
            <a:endParaRPr/>
          </a:p>
          <a:p>
            <a:pPr marL="285750" marR="0" lvl="0" indent="-285750" algn="l" rtl="0">
              <a:lnSpc>
                <a:spcPct val="150000"/>
              </a:lnSpc>
              <a:spcBef>
                <a:spcPts val="0"/>
              </a:spcBef>
              <a:spcAft>
                <a:spcPts val="0"/>
              </a:spcAft>
              <a:buClr>
                <a:schemeClr val="dk1"/>
              </a:buClr>
              <a:buSzPts val="1800"/>
              <a:buFont typeface="Noto Sans Symbols"/>
              <a:buChar char="❖"/>
            </a:pPr>
            <a:r>
              <a:rPr lang="es-ES" sz="1800">
                <a:solidFill>
                  <a:schemeClr val="dk1"/>
                </a:solidFill>
                <a:latin typeface="Arial"/>
                <a:ea typeface="Arial"/>
                <a:cs typeface="Arial"/>
                <a:sym typeface="Arial"/>
              </a:rPr>
              <a:t>Confesando nuestros pecados </a:t>
            </a:r>
            <a:endParaRPr/>
          </a:p>
          <a:p>
            <a:pPr marL="285750" marR="0" lvl="0" indent="-171450" algn="l" rtl="0">
              <a:lnSpc>
                <a:spcPct val="150000"/>
              </a:lnSpc>
              <a:spcBef>
                <a:spcPts val="0"/>
              </a:spcBef>
              <a:spcAft>
                <a:spcPts val="0"/>
              </a:spcAft>
              <a:buClr>
                <a:schemeClr val="dk1"/>
              </a:buClr>
              <a:buSzPts val="1800"/>
              <a:buFont typeface="Noto Sans Symbols"/>
              <a:buNone/>
            </a:pPr>
            <a:endParaRPr sz="1800">
              <a:solidFill>
                <a:schemeClr val="dk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63">
                                            <p:txEl>
                                              <p:pRg st="0" end="0"/>
                                            </p:txEl>
                                          </p:spTgt>
                                        </p:tgtEl>
                                        <p:attrNameLst>
                                          <p:attrName>style.visibility</p:attrName>
                                        </p:attrNameLst>
                                      </p:cBhvr>
                                      <p:to>
                                        <p:strVal val="visible"/>
                                      </p:to>
                                    </p:set>
                                    <p:anim calcmode="lin" valueType="num">
                                      <p:cBhvr additive="base">
                                        <p:cTn id="7" dur="500"/>
                                        <p:tgtEl>
                                          <p:spTgt spid="163">
                                            <p:txEl>
                                              <p:pRg st="0" end="0"/>
                                            </p:txEl>
                                          </p:spTgt>
                                        </p:tgtEl>
                                        <p:attrNameLst>
                                          <p:attrName>ppt_w</p:attrName>
                                        </p:attrNameLst>
                                      </p:cBhvr>
                                      <p:tavLst>
                                        <p:tav tm="0">
                                          <p:val>
                                            <p:strVal val="0"/>
                                          </p:val>
                                        </p:tav>
                                        <p:tav tm="100000">
                                          <p:val>
                                            <p:strVal val="#ppt_w"/>
                                          </p:val>
                                        </p:tav>
                                      </p:tavLst>
                                    </p:anim>
                                    <p:anim calcmode="lin" valueType="num">
                                      <p:cBhvr additive="base">
                                        <p:cTn id="8" dur="500"/>
                                        <p:tgtEl>
                                          <p:spTgt spid="163">
                                            <p:txEl>
                                              <p:pRg st="0" end="0"/>
                                            </p:txEl>
                                          </p:spTgt>
                                        </p:tgtEl>
                                        <p:attrNameLst>
                                          <p:attrName>ppt_h</p:attrName>
                                        </p:attrNameLst>
                                      </p:cBhvr>
                                      <p:tavLst>
                                        <p:tav tm="0">
                                          <p:val>
                                            <p:str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163">
                                            <p:txEl>
                                              <p:pRg st="1" end="1"/>
                                            </p:txEl>
                                          </p:spTgt>
                                        </p:tgtEl>
                                        <p:attrNameLst>
                                          <p:attrName>style.visibility</p:attrName>
                                        </p:attrNameLst>
                                      </p:cBhvr>
                                      <p:to>
                                        <p:strVal val="visible"/>
                                      </p:to>
                                    </p:set>
                                    <p:anim calcmode="lin" valueType="num">
                                      <p:cBhvr additive="base">
                                        <p:cTn id="13" dur="500"/>
                                        <p:tgtEl>
                                          <p:spTgt spid="163">
                                            <p:txEl>
                                              <p:pRg st="1" end="1"/>
                                            </p:txEl>
                                          </p:spTgt>
                                        </p:tgtEl>
                                        <p:attrNameLst>
                                          <p:attrName>ppt_w</p:attrName>
                                        </p:attrNameLst>
                                      </p:cBhvr>
                                      <p:tavLst>
                                        <p:tav tm="0">
                                          <p:val>
                                            <p:strVal val="0"/>
                                          </p:val>
                                        </p:tav>
                                        <p:tav tm="100000">
                                          <p:val>
                                            <p:strVal val="#ppt_w"/>
                                          </p:val>
                                        </p:tav>
                                      </p:tavLst>
                                    </p:anim>
                                    <p:anim calcmode="lin" valueType="num">
                                      <p:cBhvr additive="base">
                                        <p:cTn id="14" dur="500"/>
                                        <p:tgtEl>
                                          <p:spTgt spid="163">
                                            <p:txEl>
                                              <p:pRg st="1" end="1"/>
                                            </p:txEl>
                                          </p:spTgt>
                                        </p:tgtEl>
                                        <p:attrNameLst>
                                          <p:attrName>ppt_h</p:attrName>
                                        </p:attrNameLst>
                                      </p:cBhvr>
                                      <p:tavLst>
                                        <p:tav tm="0">
                                          <p:val>
                                            <p:str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nodeType="clickEffect">
                                  <p:stCondLst>
                                    <p:cond delay="0"/>
                                  </p:stCondLst>
                                  <p:childTnLst>
                                    <p:set>
                                      <p:cBhvr>
                                        <p:cTn id="18" dur="1" fill="hold">
                                          <p:stCondLst>
                                            <p:cond delay="0"/>
                                          </p:stCondLst>
                                        </p:cTn>
                                        <p:tgtEl>
                                          <p:spTgt spid="163">
                                            <p:txEl>
                                              <p:pRg st="2" end="2"/>
                                            </p:txEl>
                                          </p:spTgt>
                                        </p:tgtEl>
                                        <p:attrNameLst>
                                          <p:attrName>style.visibility</p:attrName>
                                        </p:attrNameLst>
                                      </p:cBhvr>
                                      <p:to>
                                        <p:strVal val="visible"/>
                                      </p:to>
                                    </p:set>
                                    <p:anim calcmode="lin" valueType="num">
                                      <p:cBhvr additive="base">
                                        <p:cTn id="19" dur="500"/>
                                        <p:tgtEl>
                                          <p:spTgt spid="163">
                                            <p:txEl>
                                              <p:pRg st="2" end="2"/>
                                            </p:txEl>
                                          </p:spTgt>
                                        </p:tgtEl>
                                        <p:attrNameLst>
                                          <p:attrName>ppt_w</p:attrName>
                                        </p:attrNameLst>
                                      </p:cBhvr>
                                      <p:tavLst>
                                        <p:tav tm="0">
                                          <p:val>
                                            <p:strVal val="0"/>
                                          </p:val>
                                        </p:tav>
                                        <p:tav tm="100000">
                                          <p:val>
                                            <p:strVal val="#ppt_w"/>
                                          </p:val>
                                        </p:tav>
                                      </p:tavLst>
                                    </p:anim>
                                    <p:anim calcmode="lin" valueType="num">
                                      <p:cBhvr additive="base">
                                        <p:cTn id="20" dur="500"/>
                                        <p:tgtEl>
                                          <p:spTgt spid="163">
                                            <p:txEl>
                                              <p:pRg st="2" end="2"/>
                                            </p:txEl>
                                          </p:spTgt>
                                        </p:tgtEl>
                                        <p:attrNameLst>
                                          <p:attrName>ppt_h</p:attrName>
                                        </p:attrNameLst>
                                      </p:cBhvr>
                                      <p:tavLst>
                                        <p:tav tm="0">
                                          <p:val>
                                            <p:str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nodeType="clickEffect">
                                  <p:stCondLst>
                                    <p:cond delay="0"/>
                                  </p:stCondLst>
                                  <p:childTnLst>
                                    <p:set>
                                      <p:cBhvr>
                                        <p:cTn id="24" dur="1" fill="hold">
                                          <p:stCondLst>
                                            <p:cond delay="0"/>
                                          </p:stCondLst>
                                        </p:cTn>
                                        <p:tgtEl>
                                          <p:spTgt spid="163">
                                            <p:txEl>
                                              <p:pRg st="3" end="3"/>
                                            </p:txEl>
                                          </p:spTgt>
                                        </p:tgtEl>
                                        <p:attrNameLst>
                                          <p:attrName>style.visibility</p:attrName>
                                        </p:attrNameLst>
                                      </p:cBhvr>
                                      <p:to>
                                        <p:strVal val="visible"/>
                                      </p:to>
                                    </p:set>
                                    <p:anim calcmode="lin" valueType="num">
                                      <p:cBhvr additive="base">
                                        <p:cTn id="25" dur="500"/>
                                        <p:tgtEl>
                                          <p:spTgt spid="163">
                                            <p:txEl>
                                              <p:pRg st="3" end="3"/>
                                            </p:txEl>
                                          </p:spTgt>
                                        </p:tgtEl>
                                        <p:attrNameLst>
                                          <p:attrName>ppt_w</p:attrName>
                                        </p:attrNameLst>
                                      </p:cBhvr>
                                      <p:tavLst>
                                        <p:tav tm="0">
                                          <p:val>
                                            <p:strVal val="0"/>
                                          </p:val>
                                        </p:tav>
                                        <p:tav tm="100000">
                                          <p:val>
                                            <p:strVal val="#ppt_w"/>
                                          </p:val>
                                        </p:tav>
                                      </p:tavLst>
                                    </p:anim>
                                    <p:anim calcmode="lin" valueType="num">
                                      <p:cBhvr additive="base">
                                        <p:cTn id="26" dur="500"/>
                                        <p:tgtEl>
                                          <p:spTgt spid="163">
                                            <p:txEl>
                                              <p:pRg st="3" end="3"/>
                                            </p:txEl>
                                          </p:spTgt>
                                        </p:tgtEl>
                                        <p:attrNameLst>
                                          <p:attrName>ppt_h</p:attrName>
                                        </p:attrNameLst>
                                      </p:cBhvr>
                                      <p:tavLst>
                                        <p:tav tm="0">
                                          <p:val>
                                            <p:str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nodeType="clickEffect">
                                  <p:stCondLst>
                                    <p:cond delay="0"/>
                                  </p:stCondLst>
                                  <p:childTnLst>
                                    <p:set>
                                      <p:cBhvr>
                                        <p:cTn id="30" dur="1" fill="hold">
                                          <p:stCondLst>
                                            <p:cond delay="0"/>
                                          </p:stCondLst>
                                        </p:cTn>
                                        <p:tgtEl>
                                          <p:spTgt spid="163">
                                            <p:txEl>
                                              <p:pRg st="4" end="4"/>
                                            </p:txEl>
                                          </p:spTgt>
                                        </p:tgtEl>
                                        <p:attrNameLst>
                                          <p:attrName>style.visibility</p:attrName>
                                        </p:attrNameLst>
                                      </p:cBhvr>
                                      <p:to>
                                        <p:strVal val="visible"/>
                                      </p:to>
                                    </p:set>
                                    <p:anim calcmode="lin" valueType="num">
                                      <p:cBhvr additive="base">
                                        <p:cTn id="31" dur="500"/>
                                        <p:tgtEl>
                                          <p:spTgt spid="163">
                                            <p:txEl>
                                              <p:pRg st="4" end="4"/>
                                            </p:txEl>
                                          </p:spTgt>
                                        </p:tgtEl>
                                        <p:attrNameLst>
                                          <p:attrName>ppt_w</p:attrName>
                                        </p:attrNameLst>
                                      </p:cBhvr>
                                      <p:tavLst>
                                        <p:tav tm="0">
                                          <p:val>
                                            <p:strVal val="0"/>
                                          </p:val>
                                        </p:tav>
                                        <p:tav tm="100000">
                                          <p:val>
                                            <p:strVal val="#ppt_w"/>
                                          </p:val>
                                        </p:tav>
                                      </p:tavLst>
                                    </p:anim>
                                    <p:anim calcmode="lin" valueType="num">
                                      <p:cBhvr additive="base">
                                        <p:cTn id="32" dur="500"/>
                                        <p:tgtEl>
                                          <p:spTgt spid="163">
                                            <p:txEl>
                                              <p:pRg st="4" end="4"/>
                                            </p:txEl>
                                          </p:spTgt>
                                        </p:tgtEl>
                                        <p:attrNameLst>
                                          <p:attrName>ppt_h</p:attrName>
                                        </p:attrNameLst>
                                      </p:cBhvr>
                                      <p:tavLst>
                                        <p:tav tm="0">
                                          <p:val>
                                            <p:strVal val="0"/>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23" presetClass="entr" presetSubtype="16" fill="hold" nodeType="clickEffect">
                                  <p:stCondLst>
                                    <p:cond delay="0"/>
                                  </p:stCondLst>
                                  <p:childTnLst>
                                    <p:set>
                                      <p:cBhvr>
                                        <p:cTn id="36" dur="1" fill="hold">
                                          <p:stCondLst>
                                            <p:cond delay="0"/>
                                          </p:stCondLst>
                                        </p:cTn>
                                        <p:tgtEl>
                                          <p:spTgt spid="163">
                                            <p:txEl>
                                              <p:pRg st="5" end="5"/>
                                            </p:txEl>
                                          </p:spTgt>
                                        </p:tgtEl>
                                        <p:attrNameLst>
                                          <p:attrName>style.visibility</p:attrName>
                                        </p:attrNameLst>
                                      </p:cBhvr>
                                      <p:to>
                                        <p:strVal val="visible"/>
                                      </p:to>
                                    </p:set>
                                    <p:anim calcmode="lin" valueType="num">
                                      <p:cBhvr additive="base">
                                        <p:cTn id="37" dur="500"/>
                                        <p:tgtEl>
                                          <p:spTgt spid="163">
                                            <p:txEl>
                                              <p:pRg st="5" end="5"/>
                                            </p:txEl>
                                          </p:spTgt>
                                        </p:tgtEl>
                                        <p:attrNameLst>
                                          <p:attrName>ppt_w</p:attrName>
                                        </p:attrNameLst>
                                      </p:cBhvr>
                                      <p:tavLst>
                                        <p:tav tm="0">
                                          <p:val>
                                            <p:strVal val="0"/>
                                          </p:val>
                                        </p:tav>
                                        <p:tav tm="100000">
                                          <p:val>
                                            <p:strVal val="#ppt_w"/>
                                          </p:val>
                                        </p:tav>
                                      </p:tavLst>
                                    </p:anim>
                                    <p:anim calcmode="lin" valueType="num">
                                      <p:cBhvr additive="base">
                                        <p:cTn id="38" dur="500"/>
                                        <p:tgtEl>
                                          <p:spTgt spid="163">
                                            <p:txEl>
                                              <p:pRg st="5" end="5"/>
                                            </p:txEl>
                                          </p:spTgt>
                                        </p:tgtEl>
                                        <p:attrNameLst>
                                          <p:attrName>ppt_h</p:attrName>
                                        </p:attrNameLst>
                                      </p:cBhvr>
                                      <p:tavLst>
                                        <p:tav tm="0">
                                          <p:val>
                                            <p:strVal val="0"/>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23" presetClass="entr" presetSubtype="16" fill="hold" nodeType="clickEffect">
                                  <p:stCondLst>
                                    <p:cond delay="0"/>
                                  </p:stCondLst>
                                  <p:childTnLst>
                                    <p:set>
                                      <p:cBhvr>
                                        <p:cTn id="42" dur="1" fill="hold">
                                          <p:stCondLst>
                                            <p:cond delay="0"/>
                                          </p:stCondLst>
                                        </p:cTn>
                                        <p:tgtEl>
                                          <p:spTgt spid="163">
                                            <p:txEl>
                                              <p:pRg st="6" end="6"/>
                                            </p:txEl>
                                          </p:spTgt>
                                        </p:tgtEl>
                                        <p:attrNameLst>
                                          <p:attrName>style.visibility</p:attrName>
                                        </p:attrNameLst>
                                      </p:cBhvr>
                                      <p:to>
                                        <p:strVal val="visible"/>
                                      </p:to>
                                    </p:set>
                                    <p:anim calcmode="lin" valueType="num">
                                      <p:cBhvr additive="base">
                                        <p:cTn id="43" dur="500"/>
                                        <p:tgtEl>
                                          <p:spTgt spid="163">
                                            <p:txEl>
                                              <p:pRg st="6" end="6"/>
                                            </p:txEl>
                                          </p:spTgt>
                                        </p:tgtEl>
                                        <p:attrNameLst>
                                          <p:attrName>ppt_w</p:attrName>
                                        </p:attrNameLst>
                                      </p:cBhvr>
                                      <p:tavLst>
                                        <p:tav tm="0">
                                          <p:val>
                                            <p:strVal val="0"/>
                                          </p:val>
                                        </p:tav>
                                        <p:tav tm="100000">
                                          <p:val>
                                            <p:strVal val="#ppt_w"/>
                                          </p:val>
                                        </p:tav>
                                      </p:tavLst>
                                    </p:anim>
                                    <p:anim calcmode="lin" valueType="num">
                                      <p:cBhvr additive="base">
                                        <p:cTn id="44" dur="500"/>
                                        <p:tgtEl>
                                          <p:spTgt spid="163">
                                            <p:txEl>
                                              <p:pRg st="6" end="6"/>
                                            </p:txEl>
                                          </p:spTgt>
                                        </p:tgtEl>
                                        <p:attrNameLst>
                                          <p:attrName>ppt_h</p:attrName>
                                        </p:attrNameLst>
                                      </p:cBhvr>
                                      <p:tavLst>
                                        <p:tav tm="0">
                                          <p:val>
                                            <p:strVal val="0"/>
                                          </p:val>
                                        </p:tav>
                                        <p:tav tm="100000">
                                          <p:val>
                                            <p:strVal val="#ppt_h"/>
                                          </p:val>
                                        </p:tav>
                                      </p:tavLst>
                                    </p:anim>
                                  </p:childTnLst>
                                </p:cTn>
                              </p:par>
                            </p:childTnLst>
                          </p:cTn>
                        </p:par>
                      </p:childTnLst>
                    </p:cTn>
                  </p:par>
                  <p:par>
                    <p:cTn id="45" fill="hold">
                      <p:stCondLst>
                        <p:cond delay="indefinite"/>
                      </p:stCondLst>
                      <p:childTnLst>
                        <p:par>
                          <p:cTn id="46" fill="hold">
                            <p:stCondLst>
                              <p:cond delay="0"/>
                            </p:stCondLst>
                            <p:childTnLst>
                              <p:par>
                                <p:cTn id="47" presetID="23" presetClass="entr" presetSubtype="16" fill="hold" nodeType="clickEffect">
                                  <p:stCondLst>
                                    <p:cond delay="0"/>
                                  </p:stCondLst>
                                  <p:childTnLst>
                                    <p:set>
                                      <p:cBhvr>
                                        <p:cTn id="48" dur="1" fill="hold">
                                          <p:stCondLst>
                                            <p:cond delay="0"/>
                                          </p:stCondLst>
                                        </p:cTn>
                                        <p:tgtEl>
                                          <p:spTgt spid="163">
                                            <p:txEl>
                                              <p:pRg st="7" end="7"/>
                                            </p:txEl>
                                          </p:spTgt>
                                        </p:tgtEl>
                                        <p:attrNameLst>
                                          <p:attrName>style.visibility</p:attrName>
                                        </p:attrNameLst>
                                      </p:cBhvr>
                                      <p:to>
                                        <p:strVal val="visible"/>
                                      </p:to>
                                    </p:set>
                                    <p:anim calcmode="lin" valueType="num">
                                      <p:cBhvr additive="base">
                                        <p:cTn id="49" dur="500"/>
                                        <p:tgtEl>
                                          <p:spTgt spid="163">
                                            <p:txEl>
                                              <p:pRg st="7" end="7"/>
                                            </p:txEl>
                                          </p:spTgt>
                                        </p:tgtEl>
                                        <p:attrNameLst>
                                          <p:attrName>ppt_w</p:attrName>
                                        </p:attrNameLst>
                                      </p:cBhvr>
                                      <p:tavLst>
                                        <p:tav tm="0">
                                          <p:val>
                                            <p:strVal val="0"/>
                                          </p:val>
                                        </p:tav>
                                        <p:tav tm="100000">
                                          <p:val>
                                            <p:strVal val="#ppt_w"/>
                                          </p:val>
                                        </p:tav>
                                      </p:tavLst>
                                    </p:anim>
                                    <p:anim calcmode="lin" valueType="num">
                                      <p:cBhvr additive="base">
                                        <p:cTn id="50" dur="500"/>
                                        <p:tgtEl>
                                          <p:spTgt spid="163">
                                            <p:txEl>
                                              <p:pRg st="7" end="7"/>
                                            </p:txEl>
                                          </p:spTgt>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a:alphaModFix amt="39000"/>
          </a:blip>
          <a:stretch>
            <a:fillRect/>
          </a:stretch>
        </a:blipFill>
        <a:effectLst/>
      </p:bgPr>
    </p:bg>
    <p:spTree>
      <p:nvGrpSpPr>
        <p:cNvPr id="1" name="Shape 167"/>
        <p:cNvGrpSpPr/>
        <p:nvPr/>
      </p:nvGrpSpPr>
      <p:grpSpPr>
        <a:xfrm>
          <a:off x="0" y="0"/>
          <a:ext cx="0" cy="0"/>
          <a:chOff x="0" y="0"/>
          <a:chExt cx="0" cy="0"/>
        </a:xfrm>
      </p:grpSpPr>
      <p:sp>
        <p:nvSpPr>
          <p:cNvPr id="168" name="Google Shape;168;p13"/>
          <p:cNvSpPr/>
          <p:nvPr/>
        </p:nvSpPr>
        <p:spPr>
          <a:xfrm>
            <a:off x="0" y="2277073"/>
            <a:ext cx="12191999" cy="144655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7C891D"/>
              </a:buClr>
              <a:buSzPts val="8800"/>
              <a:buFont typeface="Amaranth"/>
              <a:buNone/>
            </a:pPr>
            <a:r>
              <a:rPr lang="es-ES" sz="8800" b="0" i="0" u="none" strike="noStrike" cap="none">
                <a:solidFill>
                  <a:srgbClr val="7C891D"/>
                </a:solidFill>
                <a:latin typeface="Amaranth"/>
                <a:ea typeface="Amaranth"/>
                <a:cs typeface="Amaranth"/>
                <a:sym typeface="Amaranth"/>
              </a:rPr>
              <a:t>ACTIVIDADES</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72"/>
        <p:cNvGrpSpPr/>
        <p:nvPr/>
      </p:nvGrpSpPr>
      <p:grpSpPr>
        <a:xfrm>
          <a:off x="0" y="0"/>
          <a:ext cx="0" cy="0"/>
          <a:chOff x="0" y="0"/>
          <a:chExt cx="0" cy="0"/>
        </a:xfrm>
      </p:grpSpPr>
      <p:sp>
        <p:nvSpPr>
          <p:cNvPr id="173" name="Google Shape;173;p14"/>
          <p:cNvSpPr txBox="1">
            <a:spLocks noGrp="1"/>
          </p:cNvSpPr>
          <p:nvPr>
            <p:ph type="body" idx="2"/>
          </p:nvPr>
        </p:nvSpPr>
        <p:spPr>
          <a:xfrm>
            <a:off x="2225616" y="1371600"/>
            <a:ext cx="8540150" cy="4114800"/>
          </a:xfrm>
          <a:prstGeom prst="rect">
            <a:avLst/>
          </a:prstGeom>
          <a:noFill/>
          <a:ln>
            <a:noFill/>
          </a:ln>
        </p:spPr>
        <p:txBody>
          <a:bodyPr spcFirstLastPara="1" wrap="square" lIns="91425" tIns="45700" rIns="91425" bIns="45700" anchor="t" anchorCtr="0">
            <a:normAutofit fontScale="70000" lnSpcReduction="20000"/>
          </a:bodyPr>
          <a:lstStyle/>
          <a:p>
            <a:pPr marL="45720" lvl="0" indent="0" algn="just" rtl="0">
              <a:lnSpc>
                <a:spcPct val="140000"/>
              </a:lnSpc>
              <a:spcBef>
                <a:spcPts val="0"/>
              </a:spcBef>
              <a:spcAft>
                <a:spcPts val="0"/>
              </a:spcAft>
              <a:buClr>
                <a:schemeClr val="dk1"/>
              </a:buClr>
              <a:buSzPct val="80000"/>
              <a:buNone/>
            </a:pPr>
            <a:r>
              <a:rPr lang="es-ES" b="1"/>
              <a:t>Leemos San Marcos 11, 1-11 y luego escribimos las palabras que faltan en el evangelio.</a:t>
            </a:r>
            <a:endParaRPr/>
          </a:p>
          <a:p>
            <a:pPr marL="45720" lvl="0" indent="0" algn="just" rtl="0">
              <a:lnSpc>
                <a:spcPct val="140000"/>
              </a:lnSpc>
              <a:spcBef>
                <a:spcPts val="1800"/>
              </a:spcBef>
              <a:spcAft>
                <a:spcPts val="0"/>
              </a:spcAft>
              <a:buClr>
                <a:schemeClr val="dk1"/>
              </a:buClr>
              <a:buSzPct val="80000"/>
              <a:buNone/>
            </a:pPr>
            <a:r>
              <a:rPr lang="es-ES"/>
              <a:t>“Cuando Jesús y los suyos iban de camino a Jerusalén, al llegar a ………………………………..”</a:t>
            </a:r>
            <a:endParaRPr/>
          </a:p>
          <a:p>
            <a:pPr marL="45720" lvl="0" indent="0" algn="just" rtl="0">
              <a:lnSpc>
                <a:spcPct val="140000"/>
              </a:lnSpc>
              <a:spcBef>
                <a:spcPts val="1800"/>
              </a:spcBef>
              <a:spcAft>
                <a:spcPts val="0"/>
              </a:spcAft>
              <a:buClr>
                <a:schemeClr val="dk1"/>
              </a:buClr>
              <a:buSzPct val="80000"/>
              <a:buNone/>
            </a:pPr>
            <a:r>
              <a:rPr lang="es-ES"/>
              <a:t>“Llevaron el burro, le echaron encima los mantos y Jesús ……………….en él.”</a:t>
            </a:r>
            <a:endParaRPr/>
          </a:p>
          <a:p>
            <a:pPr marL="45720" lvl="0" indent="0" algn="just" rtl="0">
              <a:lnSpc>
                <a:spcPct val="140000"/>
              </a:lnSpc>
              <a:spcBef>
                <a:spcPts val="1800"/>
              </a:spcBef>
              <a:spcAft>
                <a:spcPts val="0"/>
              </a:spcAft>
              <a:buClr>
                <a:schemeClr val="dk1"/>
              </a:buClr>
              <a:buSzPct val="80000"/>
              <a:buNone/>
            </a:pPr>
            <a:r>
              <a:rPr lang="es-ES"/>
              <a:t>“¡Bendito el reino que llega, el reino de nuestro padre ………... </a:t>
            </a:r>
            <a:endParaRPr/>
          </a:p>
          <a:p>
            <a:pPr marL="45720" lvl="0" indent="0" algn="just" rtl="0">
              <a:lnSpc>
                <a:spcPct val="140000"/>
              </a:lnSpc>
              <a:spcBef>
                <a:spcPts val="1800"/>
              </a:spcBef>
              <a:spcAft>
                <a:spcPts val="0"/>
              </a:spcAft>
              <a:buClr>
                <a:schemeClr val="dk1"/>
              </a:buClr>
              <a:buSzPct val="80000"/>
              <a:buNone/>
            </a:pPr>
            <a:r>
              <a:rPr lang="es-ES"/>
              <a:t>“Entró Jesús en Jerusalén y se fue al …………….”</a:t>
            </a:r>
            <a:endParaRPr/>
          </a:p>
          <a:p>
            <a:pPr marL="45720" lvl="0" indent="0" algn="just" rtl="0">
              <a:lnSpc>
                <a:spcPct val="140000"/>
              </a:lnSpc>
              <a:spcBef>
                <a:spcPts val="1800"/>
              </a:spcBef>
              <a:spcAft>
                <a:spcPts val="0"/>
              </a:spcAft>
              <a:buClr>
                <a:schemeClr val="dk1"/>
              </a:buClr>
              <a:buSzPct val="80000"/>
              <a:buNone/>
            </a:pPr>
            <a:r>
              <a:rPr lang="es-ES"/>
              <a:t>“Muchos extendían su manto en el camino, y otros lo ……………..……con ramas cortadas en el campo. .”</a:t>
            </a:r>
            <a:endParaRPr/>
          </a:p>
          <a:p>
            <a:pPr marL="45720" lvl="0" indent="0" algn="just" rtl="0">
              <a:lnSpc>
                <a:spcPct val="140000"/>
              </a:lnSpc>
              <a:spcBef>
                <a:spcPts val="1800"/>
              </a:spcBef>
              <a:spcAft>
                <a:spcPts val="0"/>
              </a:spcAft>
              <a:buClr>
                <a:schemeClr val="dk1"/>
              </a:buClr>
              <a:buSzPct val="80000"/>
              <a:buNone/>
            </a:pPr>
            <a:r>
              <a:rPr lang="es-ES"/>
              <a:t>“…siendo ya tarde, salió con los Doce para volver a …………..…”</a:t>
            </a:r>
            <a:endParaRPr/>
          </a:p>
        </p:txBody>
      </p:sp>
      <p:sp>
        <p:nvSpPr>
          <p:cNvPr id="174" name="Google Shape;174;p14"/>
          <p:cNvSpPr txBox="1"/>
          <p:nvPr/>
        </p:nvSpPr>
        <p:spPr>
          <a:xfrm>
            <a:off x="2460265" y="2190513"/>
            <a:ext cx="2104800" cy="3387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S" sz="1600" b="1">
                <a:solidFill>
                  <a:schemeClr val="dk1"/>
                </a:solidFill>
                <a:latin typeface="Arial"/>
                <a:ea typeface="Arial"/>
                <a:cs typeface="Arial"/>
                <a:sym typeface="Arial"/>
              </a:rPr>
              <a:t>Betfagé y Betania</a:t>
            </a:r>
            <a:endParaRPr sz="1600" b="1">
              <a:solidFill>
                <a:schemeClr val="dk1"/>
              </a:solidFill>
              <a:latin typeface="Arial"/>
              <a:ea typeface="Arial"/>
              <a:cs typeface="Arial"/>
              <a:sym typeface="Arial"/>
            </a:endParaRPr>
          </a:p>
        </p:txBody>
      </p:sp>
      <p:sp>
        <p:nvSpPr>
          <p:cNvPr id="175" name="Google Shape;175;p14"/>
          <p:cNvSpPr txBox="1"/>
          <p:nvPr/>
        </p:nvSpPr>
        <p:spPr>
          <a:xfrm>
            <a:off x="7711353" y="2529234"/>
            <a:ext cx="888600" cy="338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600" b="1">
                <a:solidFill>
                  <a:schemeClr val="dk1"/>
                </a:solidFill>
                <a:latin typeface="Arial"/>
                <a:ea typeface="Arial"/>
                <a:cs typeface="Arial"/>
                <a:sym typeface="Arial"/>
              </a:rPr>
              <a:t>montó</a:t>
            </a:r>
            <a:endParaRPr sz="1600" b="1">
              <a:solidFill>
                <a:schemeClr val="dk1"/>
              </a:solidFill>
              <a:latin typeface="Arial"/>
              <a:ea typeface="Arial"/>
              <a:cs typeface="Arial"/>
              <a:sym typeface="Arial"/>
            </a:endParaRPr>
          </a:p>
        </p:txBody>
      </p:sp>
      <p:sp>
        <p:nvSpPr>
          <p:cNvPr id="176" name="Google Shape;176;p14"/>
          <p:cNvSpPr txBox="1"/>
          <p:nvPr/>
        </p:nvSpPr>
        <p:spPr>
          <a:xfrm>
            <a:off x="6939297" y="4928000"/>
            <a:ext cx="1253400" cy="338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600" b="1">
                <a:solidFill>
                  <a:schemeClr val="dk1"/>
                </a:solidFill>
                <a:latin typeface="Arial"/>
                <a:ea typeface="Arial"/>
                <a:cs typeface="Arial"/>
                <a:sym typeface="Arial"/>
              </a:rPr>
              <a:t>Betania</a:t>
            </a:r>
            <a:endParaRPr sz="1600" b="1">
              <a:solidFill>
                <a:schemeClr val="dk1"/>
              </a:solidFill>
              <a:latin typeface="Arial"/>
              <a:ea typeface="Arial"/>
              <a:cs typeface="Arial"/>
              <a:sym typeface="Arial"/>
            </a:endParaRPr>
          </a:p>
        </p:txBody>
      </p:sp>
      <p:sp>
        <p:nvSpPr>
          <p:cNvPr id="177" name="Google Shape;177;p14"/>
          <p:cNvSpPr txBox="1"/>
          <p:nvPr/>
        </p:nvSpPr>
        <p:spPr>
          <a:xfrm>
            <a:off x="7215602" y="3073000"/>
            <a:ext cx="977100" cy="338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600" b="1">
                <a:solidFill>
                  <a:schemeClr val="dk1"/>
                </a:solidFill>
                <a:latin typeface="Arial"/>
                <a:ea typeface="Arial"/>
                <a:cs typeface="Arial"/>
                <a:sym typeface="Arial"/>
              </a:rPr>
              <a:t>David</a:t>
            </a:r>
            <a:endParaRPr sz="1600" b="1">
              <a:solidFill>
                <a:schemeClr val="dk1"/>
              </a:solidFill>
              <a:latin typeface="Arial"/>
              <a:ea typeface="Arial"/>
              <a:cs typeface="Arial"/>
              <a:sym typeface="Arial"/>
            </a:endParaRPr>
          </a:p>
        </p:txBody>
      </p:sp>
      <p:sp>
        <p:nvSpPr>
          <p:cNvPr id="178" name="Google Shape;178;p14"/>
          <p:cNvSpPr txBox="1"/>
          <p:nvPr/>
        </p:nvSpPr>
        <p:spPr>
          <a:xfrm>
            <a:off x="7215601" y="4056325"/>
            <a:ext cx="1448100" cy="338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600" b="1">
                <a:solidFill>
                  <a:schemeClr val="dk1"/>
                </a:solidFill>
                <a:latin typeface="Arial"/>
                <a:ea typeface="Arial"/>
                <a:cs typeface="Arial"/>
                <a:sym typeface="Arial"/>
              </a:rPr>
              <a:t>tapizaban</a:t>
            </a:r>
            <a:endParaRPr sz="1600" b="1">
              <a:solidFill>
                <a:schemeClr val="dk1"/>
              </a:solidFill>
              <a:latin typeface="Arial"/>
              <a:ea typeface="Arial"/>
              <a:cs typeface="Arial"/>
              <a:sym typeface="Arial"/>
            </a:endParaRPr>
          </a:p>
        </p:txBody>
      </p:sp>
      <p:sp>
        <p:nvSpPr>
          <p:cNvPr id="179" name="Google Shape;179;p14"/>
          <p:cNvSpPr txBox="1"/>
          <p:nvPr/>
        </p:nvSpPr>
        <p:spPr>
          <a:xfrm>
            <a:off x="5739676" y="3564300"/>
            <a:ext cx="1104900" cy="338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600" b="1">
                <a:solidFill>
                  <a:schemeClr val="dk1"/>
                </a:solidFill>
                <a:latin typeface="Arial"/>
                <a:ea typeface="Arial"/>
                <a:cs typeface="Arial"/>
                <a:sym typeface="Arial"/>
              </a:rPr>
              <a:t>Templo</a:t>
            </a:r>
            <a:endParaRPr sz="1600" b="1">
              <a:solidFill>
                <a:schemeClr val="dk1"/>
              </a:solidFill>
              <a:latin typeface="Arial"/>
              <a:ea typeface="Arial"/>
              <a:cs typeface="Arial"/>
              <a:sym typeface="Arial"/>
            </a:endParaRPr>
          </a:p>
        </p:txBody>
      </p:sp>
      <p:pic>
        <p:nvPicPr>
          <p:cNvPr id="180" name="Google Shape;180;p14"/>
          <p:cNvPicPr preferRelativeResize="0"/>
          <p:nvPr/>
        </p:nvPicPr>
        <p:blipFill rotWithShape="1">
          <a:blip r:embed="rId4">
            <a:alphaModFix/>
          </a:blip>
          <a:srcRect/>
          <a:stretch/>
        </p:blipFill>
        <p:spPr>
          <a:xfrm>
            <a:off x="8755811" y="4732847"/>
            <a:ext cx="2559170" cy="1661328"/>
          </a:xfrm>
          <a:prstGeom prst="rect">
            <a:avLst/>
          </a:prstGeom>
          <a:solidFill>
            <a:srgbClr val="ECECEC"/>
          </a:solidFill>
          <a:ln w="190500" cap="sq" cmpd="sng">
            <a:solidFill>
              <a:srgbClr val="FFFFFF"/>
            </a:solidFill>
            <a:prstDash val="solid"/>
            <a:miter lim="800000"/>
            <a:headEnd type="none" w="sm" len="sm"/>
            <a:tailEnd type="none" w="sm" len="sm"/>
          </a:ln>
          <a:effectLst>
            <a:outerShdw blurRad="65000" dist="50800" dir="12900000" kx="195000" ky="145000" algn="tl" rotWithShape="0">
              <a:srgbClr val="000000">
                <a:alpha val="29803"/>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74"/>
                                        </p:tgtEl>
                                        <p:attrNameLst>
                                          <p:attrName>style.visibility</p:attrName>
                                        </p:attrNameLst>
                                      </p:cBhvr>
                                      <p:to>
                                        <p:strVal val="visible"/>
                                      </p:to>
                                    </p:set>
                                    <p:anim calcmode="lin" valueType="num">
                                      <p:cBhvr additive="base">
                                        <p:cTn id="7" dur="500"/>
                                        <p:tgtEl>
                                          <p:spTgt spid="174"/>
                                        </p:tgtEl>
                                        <p:attrNameLst>
                                          <p:attrName>ppt_w</p:attrName>
                                        </p:attrNameLst>
                                      </p:cBhvr>
                                      <p:tavLst>
                                        <p:tav tm="0">
                                          <p:val>
                                            <p:strVal val="0"/>
                                          </p:val>
                                        </p:tav>
                                        <p:tav tm="100000">
                                          <p:val>
                                            <p:strVal val="#ppt_w"/>
                                          </p:val>
                                        </p:tav>
                                      </p:tavLst>
                                    </p:anim>
                                    <p:anim calcmode="lin" valueType="num">
                                      <p:cBhvr additive="base">
                                        <p:cTn id="8" dur="500"/>
                                        <p:tgtEl>
                                          <p:spTgt spid="174"/>
                                        </p:tgtEl>
                                        <p:attrNameLst>
                                          <p:attrName>ppt_h</p:attrName>
                                        </p:attrNameLst>
                                      </p:cBhvr>
                                      <p:tavLst>
                                        <p:tav tm="0">
                                          <p:val>
                                            <p:str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175"/>
                                        </p:tgtEl>
                                        <p:attrNameLst>
                                          <p:attrName>style.visibility</p:attrName>
                                        </p:attrNameLst>
                                      </p:cBhvr>
                                      <p:to>
                                        <p:strVal val="visible"/>
                                      </p:to>
                                    </p:set>
                                    <p:anim calcmode="lin" valueType="num">
                                      <p:cBhvr additive="base">
                                        <p:cTn id="13" dur="500"/>
                                        <p:tgtEl>
                                          <p:spTgt spid="175"/>
                                        </p:tgtEl>
                                        <p:attrNameLst>
                                          <p:attrName>ppt_w</p:attrName>
                                        </p:attrNameLst>
                                      </p:cBhvr>
                                      <p:tavLst>
                                        <p:tav tm="0">
                                          <p:val>
                                            <p:strVal val="0"/>
                                          </p:val>
                                        </p:tav>
                                        <p:tav tm="100000">
                                          <p:val>
                                            <p:strVal val="#ppt_w"/>
                                          </p:val>
                                        </p:tav>
                                      </p:tavLst>
                                    </p:anim>
                                    <p:anim calcmode="lin" valueType="num">
                                      <p:cBhvr additive="base">
                                        <p:cTn id="14" dur="500"/>
                                        <p:tgtEl>
                                          <p:spTgt spid="175"/>
                                        </p:tgtEl>
                                        <p:attrNameLst>
                                          <p:attrName>ppt_h</p:attrName>
                                        </p:attrNameLst>
                                      </p:cBhvr>
                                      <p:tavLst>
                                        <p:tav tm="0">
                                          <p:val>
                                            <p:str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nodeType="clickEffect">
                                  <p:stCondLst>
                                    <p:cond delay="0"/>
                                  </p:stCondLst>
                                  <p:childTnLst>
                                    <p:set>
                                      <p:cBhvr>
                                        <p:cTn id="18" dur="1" fill="hold">
                                          <p:stCondLst>
                                            <p:cond delay="0"/>
                                          </p:stCondLst>
                                        </p:cTn>
                                        <p:tgtEl>
                                          <p:spTgt spid="177"/>
                                        </p:tgtEl>
                                        <p:attrNameLst>
                                          <p:attrName>style.visibility</p:attrName>
                                        </p:attrNameLst>
                                      </p:cBhvr>
                                      <p:to>
                                        <p:strVal val="visible"/>
                                      </p:to>
                                    </p:set>
                                    <p:anim calcmode="lin" valueType="num">
                                      <p:cBhvr additive="base">
                                        <p:cTn id="19" dur="500"/>
                                        <p:tgtEl>
                                          <p:spTgt spid="177"/>
                                        </p:tgtEl>
                                        <p:attrNameLst>
                                          <p:attrName>ppt_w</p:attrName>
                                        </p:attrNameLst>
                                      </p:cBhvr>
                                      <p:tavLst>
                                        <p:tav tm="0">
                                          <p:val>
                                            <p:strVal val="0"/>
                                          </p:val>
                                        </p:tav>
                                        <p:tav tm="100000">
                                          <p:val>
                                            <p:strVal val="#ppt_w"/>
                                          </p:val>
                                        </p:tav>
                                      </p:tavLst>
                                    </p:anim>
                                    <p:anim calcmode="lin" valueType="num">
                                      <p:cBhvr additive="base">
                                        <p:cTn id="20" dur="500"/>
                                        <p:tgtEl>
                                          <p:spTgt spid="177"/>
                                        </p:tgtEl>
                                        <p:attrNameLst>
                                          <p:attrName>ppt_h</p:attrName>
                                        </p:attrNameLst>
                                      </p:cBhvr>
                                      <p:tavLst>
                                        <p:tav tm="0">
                                          <p:val>
                                            <p:str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nodeType="clickEffect">
                                  <p:stCondLst>
                                    <p:cond delay="0"/>
                                  </p:stCondLst>
                                  <p:childTnLst>
                                    <p:set>
                                      <p:cBhvr>
                                        <p:cTn id="24" dur="1" fill="hold">
                                          <p:stCondLst>
                                            <p:cond delay="0"/>
                                          </p:stCondLst>
                                        </p:cTn>
                                        <p:tgtEl>
                                          <p:spTgt spid="179"/>
                                        </p:tgtEl>
                                        <p:attrNameLst>
                                          <p:attrName>style.visibility</p:attrName>
                                        </p:attrNameLst>
                                      </p:cBhvr>
                                      <p:to>
                                        <p:strVal val="visible"/>
                                      </p:to>
                                    </p:set>
                                    <p:anim calcmode="lin" valueType="num">
                                      <p:cBhvr additive="base">
                                        <p:cTn id="25" dur="500"/>
                                        <p:tgtEl>
                                          <p:spTgt spid="179"/>
                                        </p:tgtEl>
                                        <p:attrNameLst>
                                          <p:attrName>ppt_w</p:attrName>
                                        </p:attrNameLst>
                                      </p:cBhvr>
                                      <p:tavLst>
                                        <p:tav tm="0">
                                          <p:val>
                                            <p:strVal val="0"/>
                                          </p:val>
                                        </p:tav>
                                        <p:tav tm="100000">
                                          <p:val>
                                            <p:strVal val="#ppt_w"/>
                                          </p:val>
                                        </p:tav>
                                      </p:tavLst>
                                    </p:anim>
                                    <p:anim calcmode="lin" valueType="num">
                                      <p:cBhvr additive="base">
                                        <p:cTn id="26" dur="500"/>
                                        <p:tgtEl>
                                          <p:spTgt spid="179"/>
                                        </p:tgtEl>
                                        <p:attrNameLst>
                                          <p:attrName>ppt_h</p:attrName>
                                        </p:attrNameLst>
                                      </p:cBhvr>
                                      <p:tavLst>
                                        <p:tav tm="0">
                                          <p:val>
                                            <p:str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nodeType="clickEffect">
                                  <p:stCondLst>
                                    <p:cond delay="0"/>
                                  </p:stCondLst>
                                  <p:childTnLst>
                                    <p:set>
                                      <p:cBhvr>
                                        <p:cTn id="30" dur="1" fill="hold">
                                          <p:stCondLst>
                                            <p:cond delay="0"/>
                                          </p:stCondLst>
                                        </p:cTn>
                                        <p:tgtEl>
                                          <p:spTgt spid="178"/>
                                        </p:tgtEl>
                                        <p:attrNameLst>
                                          <p:attrName>style.visibility</p:attrName>
                                        </p:attrNameLst>
                                      </p:cBhvr>
                                      <p:to>
                                        <p:strVal val="visible"/>
                                      </p:to>
                                    </p:set>
                                    <p:anim calcmode="lin" valueType="num">
                                      <p:cBhvr additive="base">
                                        <p:cTn id="31" dur="500"/>
                                        <p:tgtEl>
                                          <p:spTgt spid="178"/>
                                        </p:tgtEl>
                                        <p:attrNameLst>
                                          <p:attrName>ppt_w</p:attrName>
                                        </p:attrNameLst>
                                      </p:cBhvr>
                                      <p:tavLst>
                                        <p:tav tm="0">
                                          <p:val>
                                            <p:strVal val="0"/>
                                          </p:val>
                                        </p:tav>
                                        <p:tav tm="100000">
                                          <p:val>
                                            <p:strVal val="#ppt_w"/>
                                          </p:val>
                                        </p:tav>
                                      </p:tavLst>
                                    </p:anim>
                                    <p:anim calcmode="lin" valueType="num">
                                      <p:cBhvr additive="base">
                                        <p:cTn id="32" dur="500"/>
                                        <p:tgtEl>
                                          <p:spTgt spid="178"/>
                                        </p:tgtEl>
                                        <p:attrNameLst>
                                          <p:attrName>ppt_h</p:attrName>
                                        </p:attrNameLst>
                                      </p:cBhvr>
                                      <p:tavLst>
                                        <p:tav tm="0">
                                          <p:val>
                                            <p:strVal val="0"/>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23" presetClass="entr" presetSubtype="16" fill="hold" nodeType="clickEffect">
                                  <p:stCondLst>
                                    <p:cond delay="0"/>
                                  </p:stCondLst>
                                  <p:childTnLst>
                                    <p:set>
                                      <p:cBhvr>
                                        <p:cTn id="36" dur="1" fill="hold">
                                          <p:stCondLst>
                                            <p:cond delay="0"/>
                                          </p:stCondLst>
                                        </p:cTn>
                                        <p:tgtEl>
                                          <p:spTgt spid="176"/>
                                        </p:tgtEl>
                                        <p:attrNameLst>
                                          <p:attrName>style.visibility</p:attrName>
                                        </p:attrNameLst>
                                      </p:cBhvr>
                                      <p:to>
                                        <p:strVal val="visible"/>
                                      </p:to>
                                    </p:set>
                                    <p:anim calcmode="lin" valueType="num">
                                      <p:cBhvr additive="base">
                                        <p:cTn id="37" dur="500"/>
                                        <p:tgtEl>
                                          <p:spTgt spid="176"/>
                                        </p:tgtEl>
                                        <p:attrNameLst>
                                          <p:attrName>ppt_w</p:attrName>
                                        </p:attrNameLst>
                                      </p:cBhvr>
                                      <p:tavLst>
                                        <p:tav tm="0">
                                          <p:val>
                                            <p:strVal val="0"/>
                                          </p:val>
                                        </p:tav>
                                        <p:tav tm="100000">
                                          <p:val>
                                            <p:strVal val="#ppt_w"/>
                                          </p:val>
                                        </p:tav>
                                      </p:tavLst>
                                    </p:anim>
                                    <p:anim calcmode="lin" valueType="num">
                                      <p:cBhvr additive="base">
                                        <p:cTn id="38" dur="500"/>
                                        <p:tgtEl>
                                          <p:spTgt spid="176"/>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84"/>
        <p:cNvGrpSpPr/>
        <p:nvPr/>
      </p:nvGrpSpPr>
      <p:grpSpPr>
        <a:xfrm>
          <a:off x="0" y="0"/>
          <a:ext cx="0" cy="0"/>
          <a:chOff x="0" y="0"/>
          <a:chExt cx="0" cy="0"/>
        </a:xfrm>
      </p:grpSpPr>
      <p:sp>
        <p:nvSpPr>
          <p:cNvPr id="185" name="Google Shape;185;p15"/>
          <p:cNvSpPr txBox="1">
            <a:spLocks noGrp="1"/>
          </p:cNvSpPr>
          <p:nvPr>
            <p:ph type="body" idx="1"/>
          </p:nvPr>
        </p:nvSpPr>
        <p:spPr>
          <a:xfrm>
            <a:off x="2208213" y="1007772"/>
            <a:ext cx="9279742" cy="1091485"/>
          </a:xfrm>
          <a:prstGeom prst="rect">
            <a:avLst/>
          </a:prstGeom>
          <a:noFill/>
          <a:ln>
            <a:noFill/>
          </a:ln>
        </p:spPr>
        <p:txBody>
          <a:bodyPr spcFirstLastPara="1" wrap="square" lIns="91425" tIns="45700" rIns="91425" bIns="45700" anchor="t" anchorCtr="0">
            <a:normAutofit/>
          </a:bodyPr>
          <a:lstStyle/>
          <a:p>
            <a:pPr marL="45720" lvl="0" indent="0" algn="just" rtl="0">
              <a:lnSpc>
                <a:spcPct val="100000"/>
              </a:lnSpc>
              <a:spcBef>
                <a:spcPts val="0"/>
              </a:spcBef>
              <a:spcAft>
                <a:spcPts val="0"/>
              </a:spcAft>
              <a:buClr>
                <a:schemeClr val="dk1"/>
              </a:buClr>
              <a:buSzPts val="1600"/>
              <a:buNone/>
            </a:pPr>
            <a:r>
              <a:rPr lang="es-ES" b="1"/>
              <a:t>Llenar dentro de la grilla, las palabras de este evangelio de manera que en la columna remarcada se pueda leer otra palabra relacionada con este pasaje del evangelio.</a:t>
            </a:r>
            <a:endParaRPr b="1"/>
          </a:p>
        </p:txBody>
      </p:sp>
      <p:graphicFrame>
        <p:nvGraphicFramePr>
          <p:cNvPr id="186" name="Google Shape;186;p15"/>
          <p:cNvGraphicFramePr/>
          <p:nvPr/>
        </p:nvGraphicFramePr>
        <p:xfrm>
          <a:off x="3213187" y="1991447"/>
          <a:ext cx="5765625" cy="4620875"/>
        </p:xfrm>
        <a:graphic>
          <a:graphicData uri="http://schemas.openxmlformats.org/drawingml/2006/table">
            <a:tbl>
              <a:tblPr firstRow="1" bandRow="1">
                <a:noFill/>
                <a:tableStyleId>{DBE82701-052F-4457-9012-36D370CF6F04}</a:tableStyleId>
              </a:tblPr>
              <a:tblGrid>
                <a:gridCol w="640625">
                  <a:extLst>
                    <a:ext uri="{9D8B030D-6E8A-4147-A177-3AD203B41FA5}">
                      <a16:colId xmlns:a16="http://schemas.microsoft.com/office/drawing/2014/main" val="20000"/>
                    </a:ext>
                  </a:extLst>
                </a:gridCol>
                <a:gridCol w="640625">
                  <a:extLst>
                    <a:ext uri="{9D8B030D-6E8A-4147-A177-3AD203B41FA5}">
                      <a16:colId xmlns:a16="http://schemas.microsoft.com/office/drawing/2014/main" val="20001"/>
                    </a:ext>
                  </a:extLst>
                </a:gridCol>
                <a:gridCol w="640625">
                  <a:extLst>
                    <a:ext uri="{9D8B030D-6E8A-4147-A177-3AD203B41FA5}">
                      <a16:colId xmlns:a16="http://schemas.microsoft.com/office/drawing/2014/main" val="20002"/>
                    </a:ext>
                  </a:extLst>
                </a:gridCol>
                <a:gridCol w="640625">
                  <a:extLst>
                    <a:ext uri="{9D8B030D-6E8A-4147-A177-3AD203B41FA5}">
                      <a16:colId xmlns:a16="http://schemas.microsoft.com/office/drawing/2014/main" val="20003"/>
                    </a:ext>
                  </a:extLst>
                </a:gridCol>
                <a:gridCol w="640625">
                  <a:extLst>
                    <a:ext uri="{9D8B030D-6E8A-4147-A177-3AD203B41FA5}">
                      <a16:colId xmlns:a16="http://schemas.microsoft.com/office/drawing/2014/main" val="20004"/>
                    </a:ext>
                  </a:extLst>
                </a:gridCol>
                <a:gridCol w="640625">
                  <a:extLst>
                    <a:ext uri="{9D8B030D-6E8A-4147-A177-3AD203B41FA5}">
                      <a16:colId xmlns:a16="http://schemas.microsoft.com/office/drawing/2014/main" val="20005"/>
                    </a:ext>
                  </a:extLst>
                </a:gridCol>
                <a:gridCol w="640625">
                  <a:extLst>
                    <a:ext uri="{9D8B030D-6E8A-4147-A177-3AD203B41FA5}">
                      <a16:colId xmlns:a16="http://schemas.microsoft.com/office/drawing/2014/main" val="20006"/>
                    </a:ext>
                  </a:extLst>
                </a:gridCol>
                <a:gridCol w="640625">
                  <a:extLst>
                    <a:ext uri="{9D8B030D-6E8A-4147-A177-3AD203B41FA5}">
                      <a16:colId xmlns:a16="http://schemas.microsoft.com/office/drawing/2014/main" val="20007"/>
                    </a:ext>
                  </a:extLst>
                </a:gridCol>
                <a:gridCol w="640625">
                  <a:extLst>
                    <a:ext uri="{9D8B030D-6E8A-4147-A177-3AD203B41FA5}">
                      <a16:colId xmlns:a16="http://schemas.microsoft.com/office/drawing/2014/main" val="20008"/>
                    </a:ext>
                  </a:extLst>
                </a:gridCol>
              </a:tblGrid>
              <a:tr h="660125">
                <a:tc>
                  <a:txBody>
                    <a:bodyPr/>
                    <a:lstStyle/>
                    <a:p>
                      <a:pPr marL="0" marR="0" lvl="0" indent="0" algn="l" rtl="0">
                        <a:spcBef>
                          <a:spcPts val="0"/>
                        </a:spcBef>
                        <a:spcAft>
                          <a:spcPts val="0"/>
                        </a:spcAft>
                        <a:buNone/>
                      </a:pPr>
                      <a:endParaRPr sz="2400"/>
                    </a:p>
                  </a:txBody>
                  <a:tcPr marL="121000" marR="121000" marT="60500" marB="6050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2400"/>
                    </a:p>
                  </a:txBody>
                  <a:tcPr marL="121000" marR="121000" marT="60500" marB="6050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2400"/>
                    </a:p>
                  </a:txBody>
                  <a:tcPr marL="121000" marR="121000" marT="60500" marB="6050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2400"/>
                    </a:p>
                  </a:txBody>
                  <a:tcPr marL="121000" marR="121000" marT="60500" marB="60500">
                    <a:lnL w="9525" cap="flat" cmpd="sng">
                      <a:solidFill>
                        <a:srgbClr val="000000">
                          <a:alpha val="0"/>
                        </a:srgbClr>
                      </a:solidFill>
                      <a:prstDash val="solid"/>
                      <a:round/>
                      <a:headEnd type="none" w="sm" len="sm"/>
                      <a:tailEnd type="none" w="sm" len="sm"/>
                    </a:lnL>
                    <a:lnR w="381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endParaRPr sz="2400"/>
                    </a:p>
                  </a:txBody>
                  <a:tcPr marL="121000" marR="121000" marT="60500" marB="60500">
                    <a:lnL w="38100" cap="flat" cmpd="sng">
                      <a:solidFill>
                        <a:schemeClr val="dk1"/>
                      </a:solidFill>
                      <a:prstDash val="solid"/>
                      <a:round/>
                      <a:headEnd type="none" w="sm" len="sm"/>
                      <a:tailEnd type="none" w="sm" len="sm"/>
                    </a:lnL>
                    <a:lnR w="38100" cap="flat" cmpd="sng">
                      <a:solidFill>
                        <a:schemeClr val="dk1"/>
                      </a:solidFill>
                      <a:prstDash val="solid"/>
                      <a:round/>
                      <a:headEnd type="none" w="sm" len="sm"/>
                      <a:tailEnd type="none" w="sm" len="sm"/>
                    </a:lnR>
                    <a:lnT w="38100" cap="flat" cmpd="sng">
                      <a:solidFill>
                        <a:schemeClr val="dk1"/>
                      </a:solidFill>
                      <a:prstDash val="solid"/>
                      <a:round/>
                      <a:headEnd type="none" w="sm" len="sm"/>
                      <a:tailEnd type="none" w="sm" len="sm"/>
                    </a:lnT>
                    <a:lnB w="38100" cap="flat" cmpd="sng">
                      <a:solidFill>
                        <a:schemeClr val="dk1"/>
                      </a:solidFill>
                      <a:prstDash val="solid"/>
                      <a:round/>
                      <a:headEnd type="none" w="sm" len="sm"/>
                      <a:tailEnd type="none" w="sm" len="sm"/>
                    </a:lnB>
                    <a:solidFill>
                      <a:srgbClr val="ECD9FB"/>
                    </a:solidFill>
                  </a:tcPr>
                </a:tc>
                <a:tc>
                  <a:txBody>
                    <a:bodyPr/>
                    <a:lstStyle/>
                    <a:p>
                      <a:pPr marL="0" marR="0" lvl="0" indent="0" algn="l" rtl="0">
                        <a:spcBef>
                          <a:spcPts val="0"/>
                        </a:spcBef>
                        <a:spcAft>
                          <a:spcPts val="0"/>
                        </a:spcAft>
                        <a:buNone/>
                      </a:pPr>
                      <a:endParaRPr sz="2400"/>
                    </a:p>
                  </a:txBody>
                  <a:tcPr marL="121000" marR="121000" marT="60500" marB="60500">
                    <a:lnL w="38100" cap="flat" cmpd="sng">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endParaRPr sz="2400"/>
                    </a:p>
                  </a:txBody>
                  <a:tcPr marL="121000" marR="121000" marT="60500" marB="6050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2400"/>
                    </a:p>
                  </a:txBody>
                  <a:tcPr marL="121000" marR="121000" marT="60500" marB="6050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2400"/>
                    </a:p>
                  </a:txBody>
                  <a:tcPr marL="121000" marR="121000" marT="60500" marB="6050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0"/>
                  </a:ext>
                </a:extLst>
              </a:tr>
              <a:tr h="660125">
                <a:tc>
                  <a:txBody>
                    <a:bodyPr/>
                    <a:lstStyle/>
                    <a:p>
                      <a:pPr marL="0" marR="0" lvl="0" indent="0" algn="l" rtl="0">
                        <a:spcBef>
                          <a:spcPts val="0"/>
                        </a:spcBef>
                        <a:spcAft>
                          <a:spcPts val="0"/>
                        </a:spcAft>
                        <a:buNone/>
                      </a:pPr>
                      <a:endParaRPr sz="2400"/>
                    </a:p>
                  </a:txBody>
                  <a:tcPr marL="121000" marR="121000" marT="60500" marB="6050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endParaRPr sz="2400"/>
                    </a:p>
                  </a:txBody>
                  <a:tcPr marL="121000" marR="121000" marT="60500" marB="6050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endParaRPr sz="2400"/>
                    </a:p>
                  </a:txBody>
                  <a:tcPr marL="121000" marR="121000" marT="60500" marB="60500">
                    <a:lnL w="9525" cap="flat" cmpd="sng">
                      <a:solidFill>
                        <a:srgbClr val="000000">
                          <a:alpha val="0"/>
                        </a:srgbClr>
                      </a:solidFill>
                      <a:prstDash val="solid"/>
                      <a:round/>
                      <a:headEnd type="none" w="sm" len="sm"/>
                      <a:tailEnd type="none" w="sm" len="sm"/>
                    </a:lnL>
                    <a:lnR w="127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endParaRPr sz="2400"/>
                    </a:p>
                  </a:txBody>
                  <a:tcPr marL="121000" marR="121000" marT="60500" marB="60500">
                    <a:lnL w="12700" cap="flat" cmpd="sng">
                      <a:solidFill>
                        <a:schemeClr val="dk1"/>
                      </a:solidFill>
                      <a:prstDash val="solid"/>
                      <a:round/>
                      <a:headEnd type="none" w="sm" len="sm"/>
                      <a:tailEnd type="none" w="sm" len="sm"/>
                    </a:lnL>
                    <a:lnR w="381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endParaRPr sz="2400"/>
                    </a:p>
                  </a:txBody>
                  <a:tcPr marL="121000" marR="121000" marT="60500" marB="60500">
                    <a:lnL w="38100" cap="flat" cmpd="sng">
                      <a:solidFill>
                        <a:schemeClr val="dk1"/>
                      </a:solidFill>
                      <a:prstDash val="solid"/>
                      <a:round/>
                      <a:headEnd type="none" w="sm" len="sm"/>
                      <a:tailEnd type="none" w="sm" len="sm"/>
                    </a:lnL>
                    <a:lnR w="38100" cap="flat" cmpd="sng">
                      <a:solidFill>
                        <a:schemeClr val="dk1"/>
                      </a:solidFill>
                      <a:prstDash val="solid"/>
                      <a:round/>
                      <a:headEnd type="none" w="sm" len="sm"/>
                      <a:tailEnd type="none" w="sm" len="sm"/>
                    </a:lnR>
                    <a:lnT w="38100" cap="flat" cmpd="sng">
                      <a:solidFill>
                        <a:schemeClr val="dk1"/>
                      </a:solidFill>
                      <a:prstDash val="solid"/>
                      <a:round/>
                      <a:headEnd type="none" w="sm" len="sm"/>
                      <a:tailEnd type="none" w="sm" len="sm"/>
                    </a:lnT>
                    <a:lnB w="38100" cap="flat" cmpd="sng">
                      <a:solidFill>
                        <a:schemeClr val="dk1"/>
                      </a:solidFill>
                      <a:prstDash val="solid"/>
                      <a:round/>
                      <a:headEnd type="none" w="sm" len="sm"/>
                      <a:tailEnd type="none" w="sm" len="sm"/>
                    </a:lnB>
                    <a:solidFill>
                      <a:srgbClr val="ECD9FB"/>
                    </a:solidFill>
                  </a:tcPr>
                </a:tc>
                <a:tc>
                  <a:txBody>
                    <a:bodyPr/>
                    <a:lstStyle/>
                    <a:p>
                      <a:pPr marL="0" marR="0" lvl="0" indent="0" algn="l" rtl="0">
                        <a:spcBef>
                          <a:spcPts val="0"/>
                        </a:spcBef>
                        <a:spcAft>
                          <a:spcPts val="0"/>
                        </a:spcAft>
                        <a:buNone/>
                      </a:pPr>
                      <a:endParaRPr sz="2400"/>
                    </a:p>
                  </a:txBody>
                  <a:tcPr marL="121000" marR="121000" marT="60500" marB="60500">
                    <a:lnL w="381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endParaRPr sz="2400"/>
                    </a:p>
                  </a:txBody>
                  <a:tcPr marL="121000" marR="121000" marT="60500" marB="60500">
                    <a:lnL w="12700" cap="flat" cmpd="sng">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endParaRPr sz="2400"/>
                    </a:p>
                  </a:txBody>
                  <a:tcPr marL="121000" marR="121000" marT="60500" marB="6050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endParaRPr sz="2400"/>
                    </a:p>
                  </a:txBody>
                  <a:tcPr marL="121000" marR="121000" marT="60500" marB="6050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660125">
                <a:tc>
                  <a:txBody>
                    <a:bodyPr/>
                    <a:lstStyle/>
                    <a:p>
                      <a:pPr marL="0" marR="0" lvl="0" indent="0" algn="l" rtl="0">
                        <a:spcBef>
                          <a:spcPts val="0"/>
                        </a:spcBef>
                        <a:spcAft>
                          <a:spcPts val="0"/>
                        </a:spcAft>
                        <a:buNone/>
                      </a:pPr>
                      <a:endParaRPr sz="2400"/>
                    </a:p>
                  </a:txBody>
                  <a:tcPr marL="121000" marR="121000" marT="60500" marB="605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endParaRPr sz="2400"/>
                    </a:p>
                  </a:txBody>
                  <a:tcPr marL="121000" marR="121000" marT="60500" marB="605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endParaRPr sz="2400"/>
                    </a:p>
                  </a:txBody>
                  <a:tcPr marL="121000" marR="121000" marT="60500" marB="605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endParaRPr sz="2400"/>
                    </a:p>
                  </a:txBody>
                  <a:tcPr marL="121000" marR="121000" marT="60500" marB="60500">
                    <a:lnL w="12700" cap="flat" cmpd="sng">
                      <a:solidFill>
                        <a:schemeClr val="dk1"/>
                      </a:solidFill>
                      <a:prstDash val="solid"/>
                      <a:round/>
                      <a:headEnd type="none" w="sm" len="sm"/>
                      <a:tailEnd type="none" w="sm" len="sm"/>
                    </a:lnL>
                    <a:lnR w="381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endParaRPr sz="2400"/>
                    </a:p>
                  </a:txBody>
                  <a:tcPr marL="121000" marR="121000" marT="60500" marB="60500">
                    <a:lnL w="38100" cap="flat" cmpd="sng">
                      <a:solidFill>
                        <a:schemeClr val="dk1"/>
                      </a:solidFill>
                      <a:prstDash val="solid"/>
                      <a:round/>
                      <a:headEnd type="none" w="sm" len="sm"/>
                      <a:tailEnd type="none" w="sm" len="sm"/>
                    </a:lnL>
                    <a:lnR w="38100" cap="flat" cmpd="sng">
                      <a:solidFill>
                        <a:schemeClr val="dk1"/>
                      </a:solidFill>
                      <a:prstDash val="solid"/>
                      <a:round/>
                      <a:headEnd type="none" w="sm" len="sm"/>
                      <a:tailEnd type="none" w="sm" len="sm"/>
                    </a:lnR>
                    <a:lnT w="38100" cap="flat" cmpd="sng">
                      <a:solidFill>
                        <a:schemeClr val="dk1"/>
                      </a:solidFill>
                      <a:prstDash val="solid"/>
                      <a:round/>
                      <a:headEnd type="none" w="sm" len="sm"/>
                      <a:tailEnd type="none" w="sm" len="sm"/>
                    </a:lnT>
                    <a:lnB w="38100" cap="flat" cmpd="sng">
                      <a:solidFill>
                        <a:schemeClr val="dk1"/>
                      </a:solidFill>
                      <a:prstDash val="solid"/>
                      <a:round/>
                      <a:headEnd type="none" w="sm" len="sm"/>
                      <a:tailEnd type="none" w="sm" len="sm"/>
                    </a:lnB>
                    <a:solidFill>
                      <a:srgbClr val="ECD9FB"/>
                    </a:solidFill>
                  </a:tcPr>
                </a:tc>
                <a:tc>
                  <a:txBody>
                    <a:bodyPr/>
                    <a:lstStyle/>
                    <a:p>
                      <a:pPr marL="0" marR="0" lvl="0" indent="0" algn="l" rtl="0">
                        <a:spcBef>
                          <a:spcPts val="0"/>
                        </a:spcBef>
                        <a:spcAft>
                          <a:spcPts val="0"/>
                        </a:spcAft>
                        <a:buNone/>
                      </a:pPr>
                      <a:endParaRPr sz="2400"/>
                    </a:p>
                  </a:txBody>
                  <a:tcPr marL="121000" marR="121000" marT="60500" marB="60500">
                    <a:lnL w="381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endParaRPr sz="2400"/>
                    </a:p>
                  </a:txBody>
                  <a:tcPr marL="121000" marR="121000" marT="60500" marB="605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endParaRPr sz="2400"/>
                    </a:p>
                  </a:txBody>
                  <a:tcPr marL="121000" marR="121000" marT="60500" marB="605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endParaRPr sz="2400"/>
                    </a:p>
                  </a:txBody>
                  <a:tcPr marL="121000" marR="121000" marT="60500" marB="605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r h="660125">
                <a:tc>
                  <a:txBody>
                    <a:bodyPr/>
                    <a:lstStyle/>
                    <a:p>
                      <a:pPr marL="0" marR="0" lvl="0" indent="0" algn="l" rtl="0">
                        <a:spcBef>
                          <a:spcPts val="0"/>
                        </a:spcBef>
                        <a:spcAft>
                          <a:spcPts val="0"/>
                        </a:spcAft>
                        <a:buNone/>
                      </a:pPr>
                      <a:endParaRPr sz="2400"/>
                    </a:p>
                  </a:txBody>
                  <a:tcPr marL="121000" marR="121000" marT="60500" marB="6050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2400"/>
                    </a:p>
                  </a:txBody>
                  <a:tcPr marL="121000" marR="121000" marT="60500" marB="6050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2400"/>
                    </a:p>
                  </a:txBody>
                  <a:tcPr marL="121000" marR="121000" marT="60500" marB="60500">
                    <a:lnL w="9525" cap="flat" cmpd="sng">
                      <a:solidFill>
                        <a:srgbClr val="000000">
                          <a:alpha val="0"/>
                        </a:srgbClr>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endParaRPr sz="2400"/>
                    </a:p>
                  </a:txBody>
                  <a:tcPr marL="121000" marR="121000" marT="60500" marB="60500">
                    <a:lnL w="12700" cap="flat" cmpd="sng">
                      <a:solidFill>
                        <a:schemeClr val="dk1"/>
                      </a:solidFill>
                      <a:prstDash val="solid"/>
                      <a:round/>
                      <a:headEnd type="none" w="sm" len="sm"/>
                      <a:tailEnd type="none" w="sm" len="sm"/>
                    </a:lnL>
                    <a:lnR w="381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endParaRPr sz="2400"/>
                    </a:p>
                  </a:txBody>
                  <a:tcPr marL="121000" marR="121000" marT="60500" marB="60500">
                    <a:lnL w="38100" cap="flat" cmpd="sng">
                      <a:solidFill>
                        <a:schemeClr val="dk1"/>
                      </a:solidFill>
                      <a:prstDash val="solid"/>
                      <a:round/>
                      <a:headEnd type="none" w="sm" len="sm"/>
                      <a:tailEnd type="none" w="sm" len="sm"/>
                    </a:lnL>
                    <a:lnR w="38100" cap="flat" cmpd="sng">
                      <a:solidFill>
                        <a:schemeClr val="dk1"/>
                      </a:solidFill>
                      <a:prstDash val="solid"/>
                      <a:round/>
                      <a:headEnd type="none" w="sm" len="sm"/>
                      <a:tailEnd type="none" w="sm" len="sm"/>
                    </a:lnR>
                    <a:lnT w="38100" cap="flat" cmpd="sng">
                      <a:solidFill>
                        <a:schemeClr val="dk1"/>
                      </a:solidFill>
                      <a:prstDash val="solid"/>
                      <a:round/>
                      <a:headEnd type="none" w="sm" len="sm"/>
                      <a:tailEnd type="none" w="sm" len="sm"/>
                    </a:lnT>
                    <a:lnB w="38100" cap="flat" cmpd="sng">
                      <a:solidFill>
                        <a:schemeClr val="dk1"/>
                      </a:solidFill>
                      <a:prstDash val="solid"/>
                      <a:round/>
                      <a:headEnd type="none" w="sm" len="sm"/>
                      <a:tailEnd type="none" w="sm" len="sm"/>
                    </a:lnB>
                    <a:solidFill>
                      <a:srgbClr val="ECD9FB"/>
                    </a:solidFill>
                  </a:tcPr>
                </a:tc>
                <a:tc>
                  <a:txBody>
                    <a:bodyPr/>
                    <a:lstStyle/>
                    <a:p>
                      <a:pPr marL="0" marR="0" lvl="0" indent="0" algn="l" rtl="0">
                        <a:spcBef>
                          <a:spcPts val="0"/>
                        </a:spcBef>
                        <a:spcAft>
                          <a:spcPts val="0"/>
                        </a:spcAft>
                        <a:buNone/>
                      </a:pPr>
                      <a:endParaRPr sz="2400"/>
                    </a:p>
                  </a:txBody>
                  <a:tcPr marL="121000" marR="121000" marT="60500" marB="60500">
                    <a:lnL w="381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endParaRPr sz="2400"/>
                    </a:p>
                  </a:txBody>
                  <a:tcPr marL="121000" marR="121000" marT="60500" marB="605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endParaRPr sz="2400"/>
                    </a:p>
                  </a:txBody>
                  <a:tcPr marL="121000" marR="121000" marT="60500" marB="605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endParaRPr sz="2400"/>
                    </a:p>
                  </a:txBody>
                  <a:tcPr marL="121000" marR="121000" marT="60500" marB="60500">
                    <a:lnL w="12700" cap="flat" cmpd="sng">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3"/>
                  </a:ext>
                </a:extLst>
              </a:tr>
              <a:tr h="660125">
                <a:tc>
                  <a:txBody>
                    <a:bodyPr/>
                    <a:lstStyle/>
                    <a:p>
                      <a:pPr marL="0" marR="0" lvl="0" indent="0" algn="l" rtl="0">
                        <a:spcBef>
                          <a:spcPts val="0"/>
                        </a:spcBef>
                        <a:spcAft>
                          <a:spcPts val="0"/>
                        </a:spcAft>
                        <a:buNone/>
                      </a:pPr>
                      <a:endParaRPr sz="2400"/>
                    </a:p>
                  </a:txBody>
                  <a:tcPr marL="121000" marR="121000" marT="60500" marB="6050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endParaRPr sz="2400"/>
                    </a:p>
                  </a:txBody>
                  <a:tcPr marL="121000" marR="121000" marT="60500" marB="60500">
                    <a:lnL w="9525" cap="flat" cmpd="sng">
                      <a:solidFill>
                        <a:srgbClr val="000000">
                          <a:alpha val="0"/>
                        </a:srgbClr>
                      </a:solidFill>
                      <a:prstDash val="solid"/>
                      <a:round/>
                      <a:headEnd type="none" w="sm" len="sm"/>
                      <a:tailEnd type="none" w="sm" len="sm"/>
                    </a:lnL>
                    <a:lnR w="127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endParaRPr sz="2400"/>
                    </a:p>
                  </a:txBody>
                  <a:tcPr marL="121000" marR="121000" marT="60500" marB="605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endParaRPr sz="2400"/>
                    </a:p>
                  </a:txBody>
                  <a:tcPr marL="121000" marR="121000" marT="60500" marB="60500">
                    <a:lnL w="12700" cap="flat" cmpd="sng">
                      <a:solidFill>
                        <a:schemeClr val="dk1"/>
                      </a:solidFill>
                      <a:prstDash val="solid"/>
                      <a:round/>
                      <a:headEnd type="none" w="sm" len="sm"/>
                      <a:tailEnd type="none" w="sm" len="sm"/>
                    </a:lnL>
                    <a:lnR w="381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endParaRPr sz="2400"/>
                    </a:p>
                  </a:txBody>
                  <a:tcPr marL="121000" marR="121000" marT="60500" marB="60500">
                    <a:lnL w="38100" cap="flat" cmpd="sng">
                      <a:solidFill>
                        <a:schemeClr val="dk1"/>
                      </a:solidFill>
                      <a:prstDash val="solid"/>
                      <a:round/>
                      <a:headEnd type="none" w="sm" len="sm"/>
                      <a:tailEnd type="none" w="sm" len="sm"/>
                    </a:lnL>
                    <a:lnR w="38100" cap="flat" cmpd="sng">
                      <a:solidFill>
                        <a:schemeClr val="dk1"/>
                      </a:solidFill>
                      <a:prstDash val="solid"/>
                      <a:round/>
                      <a:headEnd type="none" w="sm" len="sm"/>
                      <a:tailEnd type="none" w="sm" len="sm"/>
                    </a:lnR>
                    <a:lnT w="38100" cap="flat" cmpd="sng">
                      <a:solidFill>
                        <a:schemeClr val="dk1"/>
                      </a:solidFill>
                      <a:prstDash val="solid"/>
                      <a:round/>
                      <a:headEnd type="none" w="sm" len="sm"/>
                      <a:tailEnd type="none" w="sm" len="sm"/>
                    </a:lnT>
                    <a:lnB w="38100" cap="flat" cmpd="sng">
                      <a:solidFill>
                        <a:schemeClr val="dk1"/>
                      </a:solidFill>
                      <a:prstDash val="solid"/>
                      <a:round/>
                      <a:headEnd type="none" w="sm" len="sm"/>
                      <a:tailEnd type="none" w="sm" len="sm"/>
                    </a:lnB>
                    <a:solidFill>
                      <a:srgbClr val="ECD9FB"/>
                    </a:solidFill>
                  </a:tcPr>
                </a:tc>
                <a:tc>
                  <a:txBody>
                    <a:bodyPr/>
                    <a:lstStyle/>
                    <a:p>
                      <a:pPr marL="0" marR="0" lvl="0" indent="0" algn="l" rtl="0">
                        <a:spcBef>
                          <a:spcPts val="0"/>
                        </a:spcBef>
                        <a:spcAft>
                          <a:spcPts val="0"/>
                        </a:spcAft>
                        <a:buNone/>
                      </a:pPr>
                      <a:endParaRPr sz="2400"/>
                    </a:p>
                  </a:txBody>
                  <a:tcPr marL="121000" marR="121000" marT="60500" marB="60500">
                    <a:lnL w="381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endParaRPr sz="2400"/>
                    </a:p>
                  </a:txBody>
                  <a:tcPr marL="121000" marR="121000" marT="60500" marB="605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endParaRPr sz="2400"/>
                    </a:p>
                  </a:txBody>
                  <a:tcPr marL="121000" marR="121000" marT="60500" marB="60500">
                    <a:lnL w="12700" cap="flat" cmpd="sng">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2400"/>
                    </a:p>
                  </a:txBody>
                  <a:tcPr marL="121000" marR="121000" marT="60500" marB="6050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4"/>
                  </a:ext>
                </a:extLst>
              </a:tr>
              <a:tr h="660125">
                <a:tc>
                  <a:txBody>
                    <a:bodyPr/>
                    <a:lstStyle/>
                    <a:p>
                      <a:pPr marL="0" marR="0" lvl="0" indent="0" algn="l" rtl="0">
                        <a:spcBef>
                          <a:spcPts val="0"/>
                        </a:spcBef>
                        <a:spcAft>
                          <a:spcPts val="0"/>
                        </a:spcAft>
                        <a:buNone/>
                      </a:pPr>
                      <a:endParaRPr sz="2400"/>
                    </a:p>
                  </a:txBody>
                  <a:tcPr marL="121000" marR="121000" marT="60500" marB="605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endParaRPr sz="2400"/>
                    </a:p>
                  </a:txBody>
                  <a:tcPr marL="121000" marR="121000" marT="60500" marB="605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endParaRPr sz="2400"/>
                    </a:p>
                  </a:txBody>
                  <a:tcPr marL="121000" marR="121000" marT="60500" marB="605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endParaRPr sz="2400"/>
                    </a:p>
                  </a:txBody>
                  <a:tcPr marL="121000" marR="121000" marT="60500" marB="60500">
                    <a:lnL w="12700" cap="flat" cmpd="sng">
                      <a:solidFill>
                        <a:schemeClr val="dk1"/>
                      </a:solidFill>
                      <a:prstDash val="solid"/>
                      <a:round/>
                      <a:headEnd type="none" w="sm" len="sm"/>
                      <a:tailEnd type="none" w="sm" len="sm"/>
                    </a:lnL>
                    <a:lnR w="381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endParaRPr sz="2400"/>
                    </a:p>
                  </a:txBody>
                  <a:tcPr marL="121000" marR="121000" marT="60500" marB="60500">
                    <a:lnL w="38100" cap="flat" cmpd="sng">
                      <a:solidFill>
                        <a:schemeClr val="dk1"/>
                      </a:solidFill>
                      <a:prstDash val="solid"/>
                      <a:round/>
                      <a:headEnd type="none" w="sm" len="sm"/>
                      <a:tailEnd type="none" w="sm" len="sm"/>
                    </a:lnL>
                    <a:lnR w="38100" cap="flat" cmpd="sng">
                      <a:solidFill>
                        <a:schemeClr val="dk1"/>
                      </a:solidFill>
                      <a:prstDash val="solid"/>
                      <a:round/>
                      <a:headEnd type="none" w="sm" len="sm"/>
                      <a:tailEnd type="none" w="sm" len="sm"/>
                    </a:lnR>
                    <a:lnT w="38100" cap="flat" cmpd="sng">
                      <a:solidFill>
                        <a:schemeClr val="dk1"/>
                      </a:solidFill>
                      <a:prstDash val="solid"/>
                      <a:round/>
                      <a:headEnd type="none" w="sm" len="sm"/>
                      <a:tailEnd type="none" w="sm" len="sm"/>
                    </a:lnT>
                    <a:lnB w="38100" cap="flat" cmpd="sng">
                      <a:solidFill>
                        <a:schemeClr val="dk1"/>
                      </a:solidFill>
                      <a:prstDash val="solid"/>
                      <a:round/>
                      <a:headEnd type="none" w="sm" len="sm"/>
                      <a:tailEnd type="none" w="sm" len="sm"/>
                    </a:lnB>
                    <a:solidFill>
                      <a:srgbClr val="ECD9FB"/>
                    </a:solidFill>
                  </a:tcPr>
                </a:tc>
                <a:tc>
                  <a:txBody>
                    <a:bodyPr/>
                    <a:lstStyle/>
                    <a:p>
                      <a:pPr marL="0" marR="0" lvl="0" indent="0" algn="l" rtl="0">
                        <a:spcBef>
                          <a:spcPts val="0"/>
                        </a:spcBef>
                        <a:spcAft>
                          <a:spcPts val="0"/>
                        </a:spcAft>
                        <a:buNone/>
                      </a:pPr>
                      <a:endParaRPr sz="2400"/>
                    </a:p>
                  </a:txBody>
                  <a:tcPr marL="121000" marR="121000" marT="60500" marB="60500">
                    <a:lnL w="381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endParaRPr sz="2400"/>
                    </a:p>
                  </a:txBody>
                  <a:tcPr marL="121000" marR="121000" marT="60500" marB="605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endParaRPr sz="2400"/>
                    </a:p>
                  </a:txBody>
                  <a:tcPr marL="121000" marR="121000" marT="60500" marB="60500">
                    <a:lnL w="12700" cap="flat" cmpd="sng">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endParaRPr sz="2400"/>
                    </a:p>
                  </a:txBody>
                  <a:tcPr marL="121000" marR="121000" marT="60500" marB="6050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5"/>
                  </a:ext>
                </a:extLst>
              </a:tr>
              <a:tr h="660125">
                <a:tc>
                  <a:txBody>
                    <a:bodyPr/>
                    <a:lstStyle/>
                    <a:p>
                      <a:pPr marL="0" marR="0" lvl="0" indent="0" algn="l" rtl="0">
                        <a:spcBef>
                          <a:spcPts val="0"/>
                        </a:spcBef>
                        <a:spcAft>
                          <a:spcPts val="0"/>
                        </a:spcAft>
                        <a:buNone/>
                      </a:pPr>
                      <a:endParaRPr sz="2400"/>
                    </a:p>
                  </a:txBody>
                  <a:tcPr marL="121000" marR="121000" marT="60500" marB="6050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2400"/>
                    </a:p>
                  </a:txBody>
                  <a:tcPr marL="121000" marR="121000" marT="60500" marB="6050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2400"/>
                    </a:p>
                  </a:txBody>
                  <a:tcPr marL="121000" marR="121000" marT="60500" marB="60500">
                    <a:lnL w="9525" cap="flat" cmpd="sng">
                      <a:solidFill>
                        <a:srgbClr val="000000">
                          <a:alpha val="0"/>
                        </a:srgbClr>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2400"/>
                    </a:p>
                  </a:txBody>
                  <a:tcPr marL="121000" marR="121000" marT="60500" marB="60500">
                    <a:lnL w="12700" cap="flat" cmpd="sng">
                      <a:solidFill>
                        <a:schemeClr val="dk1"/>
                      </a:solidFill>
                      <a:prstDash val="solid"/>
                      <a:round/>
                      <a:headEnd type="none" w="sm" len="sm"/>
                      <a:tailEnd type="none" w="sm" len="sm"/>
                    </a:lnL>
                    <a:lnR w="381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endParaRPr sz="2400"/>
                    </a:p>
                  </a:txBody>
                  <a:tcPr marL="121000" marR="121000" marT="60500" marB="60500">
                    <a:lnL w="38100" cap="flat" cmpd="sng">
                      <a:solidFill>
                        <a:schemeClr val="dk1"/>
                      </a:solidFill>
                      <a:prstDash val="solid"/>
                      <a:round/>
                      <a:headEnd type="none" w="sm" len="sm"/>
                      <a:tailEnd type="none" w="sm" len="sm"/>
                    </a:lnL>
                    <a:lnR w="38100" cap="flat" cmpd="sng">
                      <a:solidFill>
                        <a:schemeClr val="dk1"/>
                      </a:solidFill>
                      <a:prstDash val="solid"/>
                      <a:round/>
                      <a:headEnd type="none" w="sm" len="sm"/>
                      <a:tailEnd type="none" w="sm" len="sm"/>
                    </a:lnR>
                    <a:lnT w="38100" cap="flat" cmpd="sng">
                      <a:solidFill>
                        <a:schemeClr val="dk1"/>
                      </a:solidFill>
                      <a:prstDash val="solid"/>
                      <a:round/>
                      <a:headEnd type="none" w="sm" len="sm"/>
                      <a:tailEnd type="none" w="sm" len="sm"/>
                    </a:lnT>
                    <a:lnB w="38100" cap="flat" cmpd="sng">
                      <a:solidFill>
                        <a:schemeClr val="dk1"/>
                      </a:solidFill>
                      <a:prstDash val="solid"/>
                      <a:round/>
                      <a:headEnd type="none" w="sm" len="sm"/>
                      <a:tailEnd type="none" w="sm" len="sm"/>
                    </a:lnB>
                    <a:solidFill>
                      <a:srgbClr val="ECD9FB"/>
                    </a:solidFill>
                  </a:tcPr>
                </a:tc>
                <a:tc>
                  <a:txBody>
                    <a:bodyPr/>
                    <a:lstStyle/>
                    <a:p>
                      <a:pPr marL="0" marR="0" lvl="0" indent="0" algn="l" rtl="0">
                        <a:spcBef>
                          <a:spcPts val="0"/>
                        </a:spcBef>
                        <a:spcAft>
                          <a:spcPts val="0"/>
                        </a:spcAft>
                        <a:buNone/>
                      </a:pPr>
                      <a:endParaRPr sz="2400"/>
                    </a:p>
                  </a:txBody>
                  <a:tcPr marL="121000" marR="121000" marT="60500" marB="60500">
                    <a:lnL w="381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endParaRPr sz="2400"/>
                    </a:p>
                  </a:txBody>
                  <a:tcPr marL="121000" marR="121000" marT="60500" marB="605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endParaRPr sz="2400"/>
                    </a:p>
                  </a:txBody>
                  <a:tcPr marL="121000" marR="121000" marT="60500" marB="605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endParaRPr sz="2400"/>
                    </a:p>
                  </a:txBody>
                  <a:tcPr marL="121000" marR="121000" marT="60500" marB="60500">
                    <a:lnL w="12700" cap="flat" cmpd="sng">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6"/>
                  </a:ext>
                </a:extLst>
              </a:tr>
            </a:tbl>
          </a:graphicData>
        </a:graphic>
      </p:graphicFrame>
      <p:sp>
        <p:nvSpPr>
          <p:cNvPr id="187" name="Google Shape;187;p15"/>
          <p:cNvSpPr txBox="1"/>
          <p:nvPr/>
        </p:nvSpPr>
        <p:spPr>
          <a:xfrm>
            <a:off x="5831778" y="2019213"/>
            <a:ext cx="393300" cy="738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4200">
                <a:solidFill>
                  <a:schemeClr val="dk1"/>
                </a:solidFill>
                <a:latin typeface="Arial"/>
                <a:ea typeface="Arial"/>
                <a:cs typeface="Arial"/>
                <a:sym typeface="Arial"/>
              </a:rPr>
              <a:t>H</a:t>
            </a:r>
            <a:endParaRPr sz="4200">
              <a:solidFill>
                <a:schemeClr val="dk1"/>
              </a:solidFill>
              <a:latin typeface="Arial"/>
              <a:ea typeface="Arial"/>
              <a:cs typeface="Arial"/>
              <a:sym typeface="Arial"/>
            </a:endParaRPr>
          </a:p>
        </p:txBody>
      </p:sp>
      <p:sp>
        <p:nvSpPr>
          <p:cNvPr id="188" name="Google Shape;188;p15"/>
          <p:cNvSpPr txBox="1"/>
          <p:nvPr/>
        </p:nvSpPr>
        <p:spPr>
          <a:xfrm>
            <a:off x="5260749" y="2600300"/>
            <a:ext cx="1920600" cy="738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4200">
                <a:solidFill>
                  <a:schemeClr val="dk1"/>
                </a:solidFill>
                <a:latin typeface="Arial"/>
                <a:ea typeface="Arial"/>
                <a:cs typeface="Arial"/>
                <a:sym typeface="Arial"/>
              </a:rPr>
              <a:t>D O S</a:t>
            </a:r>
            <a:endParaRPr sz="4200">
              <a:solidFill>
                <a:schemeClr val="dk1"/>
              </a:solidFill>
              <a:latin typeface="Arial"/>
              <a:ea typeface="Arial"/>
              <a:cs typeface="Arial"/>
              <a:sym typeface="Arial"/>
            </a:endParaRPr>
          </a:p>
        </p:txBody>
      </p:sp>
      <p:sp>
        <p:nvSpPr>
          <p:cNvPr id="189" name="Google Shape;189;p15"/>
          <p:cNvSpPr txBox="1"/>
          <p:nvPr/>
        </p:nvSpPr>
        <p:spPr>
          <a:xfrm>
            <a:off x="3400152" y="3287693"/>
            <a:ext cx="5641800" cy="6771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3800">
                <a:solidFill>
                  <a:schemeClr val="dk1"/>
                </a:solidFill>
                <a:latin typeface="Arial"/>
                <a:ea typeface="Arial"/>
                <a:cs typeface="Arial"/>
                <a:sym typeface="Arial"/>
              </a:rPr>
              <a:t>J  E   R  U  S   A  L  É  N</a:t>
            </a:r>
            <a:endParaRPr sz="3800">
              <a:solidFill>
                <a:schemeClr val="dk1"/>
              </a:solidFill>
              <a:latin typeface="Arial"/>
              <a:ea typeface="Arial"/>
              <a:cs typeface="Arial"/>
              <a:sym typeface="Arial"/>
            </a:endParaRPr>
          </a:p>
        </p:txBody>
      </p:sp>
      <p:sp>
        <p:nvSpPr>
          <p:cNvPr id="190" name="Google Shape;190;p15"/>
          <p:cNvSpPr txBox="1"/>
          <p:nvPr/>
        </p:nvSpPr>
        <p:spPr>
          <a:xfrm>
            <a:off x="5259864" y="3982726"/>
            <a:ext cx="3078300" cy="6771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3800">
                <a:solidFill>
                  <a:schemeClr val="dk1"/>
                </a:solidFill>
                <a:latin typeface="Arial"/>
                <a:ea typeface="Arial"/>
                <a:cs typeface="Arial"/>
                <a:sym typeface="Arial"/>
              </a:rPr>
              <a:t>R  A  M  O  S</a:t>
            </a:r>
            <a:endParaRPr sz="3800">
              <a:solidFill>
                <a:schemeClr val="dk1"/>
              </a:solidFill>
              <a:latin typeface="Arial"/>
              <a:ea typeface="Arial"/>
              <a:cs typeface="Arial"/>
              <a:sym typeface="Arial"/>
            </a:endParaRPr>
          </a:p>
        </p:txBody>
      </p:sp>
      <p:sp>
        <p:nvSpPr>
          <p:cNvPr id="191" name="Google Shape;191;p15"/>
          <p:cNvSpPr txBox="1"/>
          <p:nvPr/>
        </p:nvSpPr>
        <p:spPr>
          <a:xfrm>
            <a:off x="4554750" y="4677763"/>
            <a:ext cx="3142500" cy="6771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3800">
                <a:solidFill>
                  <a:schemeClr val="dk1"/>
                </a:solidFill>
                <a:latin typeface="Arial"/>
                <a:ea typeface="Arial"/>
                <a:cs typeface="Arial"/>
                <a:sym typeface="Arial"/>
              </a:rPr>
              <a:t>M  O  N  T  Ó</a:t>
            </a:r>
            <a:endParaRPr sz="3800">
              <a:solidFill>
                <a:schemeClr val="dk1"/>
              </a:solidFill>
              <a:latin typeface="Arial"/>
              <a:ea typeface="Arial"/>
              <a:cs typeface="Arial"/>
              <a:sym typeface="Arial"/>
            </a:endParaRPr>
          </a:p>
        </p:txBody>
      </p:sp>
      <p:sp>
        <p:nvSpPr>
          <p:cNvPr id="192" name="Google Shape;192;p15"/>
          <p:cNvSpPr txBox="1"/>
          <p:nvPr/>
        </p:nvSpPr>
        <p:spPr>
          <a:xfrm>
            <a:off x="3384050" y="5303375"/>
            <a:ext cx="4313400" cy="6771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3800">
                <a:solidFill>
                  <a:schemeClr val="dk1"/>
                </a:solidFill>
                <a:latin typeface="Arial"/>
                <a:ea typeface="Arial"/>
                <a:cs typeface="Arial"/>
                <a:sym typeface="Arial"/>
              </a:rPr>
              <a:t>B  E   T  A  N   I  A</a:t>
            </a:r>
            <a:endParaRPr sz="3800">
              <a:solidFill>
                <a:schemeClr val="dk1"/>
              </a:solidFill>
              <a:latin typeface="Arial"/>
              <a:ea typeface="Arial"/>
              <a:cs typeface="Arial"/>
              <a:sym typeface="Arial"/>
            </a:endParaRPr>
          </a:p>
        </p:txBody>
      </p:sp>
      <p:sp>
        <p:nvSpPr>
          <p:cNvPr id="193" name="Google Shape;193;p15"/>
          <p:cNvSpPr txBox="1"/>
          <p:nvPr/>
        </p:nvSpPr>
        <p:spPr>
          <a:xfrm>
            <a:off x="5260750" y="5946215"/>
            <a:ext cx="3078300" cy="6771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3800">
                <a:solidFill>
                  <a:schemeClr val="dk1"/>
                </a:solidFill>
                <a:latin typeface="Arial"/>
                <a:ea typeface="Arial"/>
                <a:cs typeface="Arial"/>
                <a:sym typeface="Arial"/>
              </a:rPr>
              <a:t>D  A   V   I  D</a:t>
            </a:r>
            <a:endParaRPr sz="3800">
              <a:solidFill>
                <a:schemeClr val="dk1"/>
              </a:solidFill>
              <a:latin typeface="Arial"/>
              <a:ea typeface="Arial"/>
              <a:cs typeface="Arial"/>
              <a:sym typeface="Arial"/>
            </a:endParaRPr>
          </a:p>
        </p:txBody>
      </p:sp>
      <p:sp>
        <p:nvSpPr>
          <p:cNvPr id="194" name="Google Shape;194;p15"/>
          <p:cNvSpPr/>
          <p:nvPr/>
        </p:nvSpPr>
        <p:spPr>
          <a:xfrm>
            <a:off x="290690" y="3379730"/>
            <a:ext cx="2346385" cy="2623812"/>
          </a:xfrm>
          <a:prstGeom prst="roundRect">
            <a:avLst>
              <a:gd name="adj" fmla="val 16667"/>
            </a:avLst>
          </a:prstGeom>
          <a:gradFill>
            <a:gsLst>
              <a:gs pos="0">
                <a:srgbClr val="DDDB7E"/>
              </a:gs>
              <a:gs pos="50000">
                <a:srgbClr val="DEDB66"/>
              </a:gs>
              <a:gs pos="100000">
                <a:srgbClr val="CAC754"/>
              </a:gs>
            </a:gsLst>
            <a:lin ang="5400000" scaled="0"/>
          </a:gradFill>
          <a:ln>
            <a:noFill/>
          </a:ln>
          <a:effectLst>
            <a:outerShdw blurRad="57150" dist="19050" dir="5400000" algn="ctr" rotWithShape="0">
              <a:srgbClr val="000000">
                <a:alpha val="62745"/>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95" name="Google Shape;195;p15"/>
          <p:cNvSpPr txBox="1"/>
          <p:nvPr/>
        </p:nvSpPr>
        <p:spPr>
          <a:xfrm>
            <a:off x="676369" y="3743757"/>
            <a:ext cx="1563616" cy="2031325"/>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chemeClr val="dk1"/>
              </a:buClr>
              <a:buSzPts val="1800"/>
              <a:buFont typeface="Noto Sans Symbols"/>
              <a:buChar char="❖"/>
            </a:pPr>
            <a:r>
              <a:rPr lang="es-ES" sz="1800">
                <a:solidFill>
                  <a:schemeClr val="dk1"/>
                </a:solidFill>
                <a:latin typeface="Arial"/>
                <a:ea typeface="Arial"/>
                <a:cs typeface="Arial"/>
                <a:sym typeface="Arial"/>
              </a:rPr>
              <a:t>Ramos</a:t>
            </a:r>
            <a:endParaRPr/>
          </a:p>
          <a:p>
            <a:pPr marL="285750" marR="0" lvl="0" indent="-285750" algn="l" rtl="0">
              <a:spcBef>
                <a:spcPts val="0"/>
              </a:spcBef>
              <a:spcAft>
                <a:spcPts val="0"/>
              </a:spcAft>
              <a:buClr>
                <a:schemeClr val="dk1"/>
              </a:buClr>
              <a:buSzPts val="1800"/>
              <a:buFont typeface="Noto Sans Symbols"/>
              <a:buChar char="❖"/>
            </a:pPr>
            <a:r>
              <a:rPr lang="es-ES" sz="1800">
                <a:solidFill>
                  <a:schemeClr val="dk1"/>
                </a:solidFill>
                <a:latin typeface="Arial"/>
                <a:ea typeface="Arial"/>
                <a:cs typeface="Arial"/>
                <a:sym typeface="Arial"/>
              </a:rPr>
              <a:t>Dos</a:t>
            </a:r>
            <a:endParaRPr/>
          </a:p>
          <a:p>
            <a:pPr marL="285750" marR="0" lvl="0" indent="-285750" algn="l" rtl="0">
              <a:spcBef>
                <a:spcPts val="0"/>
              </a:spcBef>
              <a:spcAft>
                <a:spcPts val="0"/>
              </a:spcAft>
              <a:buClr>
                <a:schemeClr val="dk1"/>
              </a:buClr>
              <a:buSzPts val="1800"/>
              <a:buFont typeface="Noto Sans Symbols"/>
              <a:buChar char="❖"/>
            </a:pPr>
            <a:r>
              <a:rPr lang="es-ES" sz="1800">
                <a:solidFill>
                  <a:schemeClr val="dk1"/>
                </a:solidFill>
                <a:latin typeface="Arial"/>
                <a:ea typeface="Arial"/>
                <a:cs typeface="Arial"/>
                <a:sym typeface="Arial"/>
              </a:rPr>
              <a:t>Hosanna</a:t>
            </a:r>
            <a:endParaRPr/>
          </a:p>
          <a:p>
            <a:pPr marL="285750" marR="0" lvl="0" indent="-285750" algn="l" rtl="0">
              <a:spcBef>
                <a:spcPts val="0"/>
              </a:spcBef>
              <a:spcAft>
                <a:spcPts val="0"/>
              </a:spcAft>
              <a:buClr>
                <a:schemeClr val="dk1"/>
              </a:buClr>
              <a:buSzPts val="1800"/>
              <a:buFont typeface="Noto Sans Symbols"/>
              <a:buChar char="❖"/>
            </a:pPr>
            <a:r>
              <a:rPr lang="es-ES" sz="1800">
                <a:solidFill>
                  <a:schemeClr val="dk1"/>
                </a:solidFill>
                <a:latin typeface="Arial"/>
                <a:ea typeface="Arial"/>
                <a:cs typeface="Arial"/>
                <a:sym typeface="Arial"/>
              </a:rPr>
              <a:t>Betania</a:t>
            </a:r>
            <a:endParaRPr/>
          </a:p>
          <a:p>
            <a:pPr marL="285750" marR="0" lvl="0" indent="-285750" algn="l" rtl="0">
              <a:spcBef>
                <a:spcPts val="0"/>
              </a:spcBef>
              <a:spcAft>
                <a:spcPts val="0"/>
              </a:spcAft>
              <a:buClr>
                <a:schemeClr val="dk1"/>
              </a:buClr>
              <a:buSzPts val="1800"/>
              <a:buFont typeface="Noto Sans Symbols"/>
              <a:buChar char="❖"/>
            </a:pPr>
            <a:r>
              <a:rPr lang="es-ES" sz="1800">
                <a:solidFill>
                  <a:schemeClr val="dk1"/>
                </a:solidFill>
                <a:latin typeface="Arial"/>
                <a:ea typeface="Arial"/>
                <a:cs typeface="Arial"/>
                <a:sym typeface="Arial"/>
              </a:rPr>
              <a:t>Jerusalén</a:t>
            </a:r>
            <a:endParaRPr/>
          </a:p>
          <a:p>
            <a:pPr marL="285750" marR="0" lvl="0" indent="-285750" algn="l" rtl="0">
              <a:spcBef>
                <a:spcPts val="0"/>
              </a:spcBef>
              <a:spcAft>
                <a:spcPts val="0"/>
              </a:spcAft>
              <a:buClr>
                <a:schemeClr val="dk1"/>
              </a:buClr>
              <a:buSzPts val="1800"/>
              <a:buFont typeface="Noto Sans Symbols"/>
              <a:buChar char="❖"/>
            </a:pPr>
            <a:r>
              <a:rPr lang="es-ES" sz="1800">
                <a:solidFill>
                  <a:schemeClr val="dk1"/>
                </a:solidFill>
                <a:latin typeface="Arial"/>
                <a:ea typeface="Arial"/>
                <a:cs typeface="Arial"/>
                <a:sym typeface="Arial"/>
              </a:rPr>
              <a:t>David</a:t>
            </a:r>
            <a:endParaRPr/>
          </a:p>
          <a:p>
            <a:pPr marL="285750" marR="0" lvl="0" indent="-285750" algn="l" rtl="0">
              <a:spcBef>
                <a:spcPts val="0"/>
              </a:spcBef>
              <a:spcAft>
                <a:spcPts val="0"/>
              </a:spcAft>
              <a:buClr>
                <a:schemeClr val="dk1"/>
              </a:buClr>
              <a:buSzPts val="1800"/>
              <a:buFont typeface="Noto Sans Symbols"/>
              <a:buChar char="❖"/>
            </a:pPr>
            <a:r>
              <a:rPr lang="es-ES" sz="1800">
                <a:solidFill>
                  <a:schemeClr val="dk1"/>
                </a:solidFill>
                <a:latin typeface="Arial"/>
                <a:ea typeface="Arial"/>
                <a:cs typeface="Arial"/>
                <a:sym typeface="Arial"/>
              </a:rPr>
              <a:t>Montó</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88"/>
                                        </p:tgtEl>
                                        <p:attrNameLst>
                                          <p:attrName>style.visibility</p:attrName>
                                        </p:attrNameLst>
                                      </p:cBhvr>
                                      <p:to>
                                        <p:strVal val="visible"/>
                                      </p:to>
                                    </p:set>
                                    <p:anim calcmode="lin" valueType="num">
                                      <p:cBhvr additive="base">
                                        <p:cTn id="7" dur="500"/>
                                        <p:tgtEl>
                                          <p:spTgt spid="188"/>
                                        </p:tgtEl>
                                        <p:attrNameLst>
                                          <p:attrName>ppt_w</p:attrName>
                                        </p:attrNameLst>
                                      </p:cBhvr>
                                      <p:tavLst>
                                        <p:tav tm="0">
                                          <p:val>
                                            <p:strVal val="0"/>
                                          </p:val>
                                        </p:tav>
                                        <p:tav tm="100000">
                                          <p:val>
                                            <p:strVal val="#ppt_w"/>
                                          </p:val>
                                        </p:tav>
                                      </p:tavLst>
                                    </p:anim>
                                    <p:anim calcmode="lin" valueType="num">
                                      <p:cBhvr additive="base">
                                        <p:cTn id="8" dur="500"/>
                                        <p:tgtEl>
                                          <p:spTgt spid="188"/>
                                        </p:tgtEl>
                                        <p:attrNameLst>
                                          <p:attrName>ppt_h</p:attrName>
                                        </p:attrNameLst>
                                      </p:cBhvr>
                                      <p:tavLst>
                                        <p:tav tm="0">
                                          <p:val>
                                            <p:str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189"/>
                                        </p:tgtEl>
                                        <p:attrNameLst>
                                          <p:attrName>style.visibility</p:attrName>
                                        </p:attrNameLst>
                                      </p:cBhvr>
                                      <p:to>
                                        <p:strVal val="visible"/>
                                      </p:to>
                                    </p:set>
                                    <p:anim calcmode="lin" valueType="num">
                                      <p:cBhvr additive="base">
                                        <p:cTn id="13" dur="500"/>
                                        <p:tgtEl>
                                          <p:spTgt spid="189"/>
                                        </p:tgtEl>
                                        <p:attrNameLst>
                                          <p:attrName>ppt_w</p:attrName>
                                        </p:attrNameLst>
                                      </p:cBhvr>
                                      <p:tavLst>
                                        <p:tav tm="0">
                                          <p:val>
                                            <p:strVal val="0"/>
                                          </p:val>
                                        </p:tav>
                                        <p:tav tm="100000">
                                          <p:val>
                                            <p:strVal val="#ppt_w"/>
                                          </p:val>
                                        </p:tav>
                                      </p:tavLst>
                                    </p:anim>
                                    <p:anim calcmode="lin" valueType="num">
                                      <p:cBhvr additive="base">
                                        <p:cTn id="14" dur="500"/>
                                        <p:tgtEl>
                                          <p:spTgt spid="189"/>
                                        </p:tgtEl>
                                        <p:attrNameLst>
                                          <p:attrName>ppt_h</p:attrName>
                                        </p:attrNameLst>
                                      </p:cBhvr>
                                      <p:tavLst>
                                        <p:tav tm="0">
                                          <p:val>
                                            <p:str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nodeType="clickEffect">
                                  <p:stCondLst>
                                    <p:cond delay="0"/>
                                  </p:stCondLst>
                                  <p:childTnLst>
                                    <p:set>
                                      <p:cBhvr>
                                        <p:cTn id="18" dur="1" fill="hold">
                                          <p:stCondLst>
                                            <p:cond delay="0"/>
                                          </p:stCondLst>
                                        </p:cTn>
                                        <p:tgtEl>
                                          <p:spTgt spid="190"/>
                                        </p:tgtEl>
                                        <p:attrNameLst>
                                          <p:attrName>style.visibility</p:attrName>
                                        </p:attrNameLst>
                                      </p:cBhvr>
                                      <p:to>
                                        <p:strVal val="visible"/>
                                      </p:to>
                                    </p:set>
                                    <p:anim calcmode="lin" valueType="num">
                                      <p:cBhvr additive="base">
                                        <p:cTn id="19" dur="500"/>
                                        <p:tgtEl>
                                          <p:spTgt spid="190"/>
                                        </p:tgtEl>
                                        <p:attrNameLst>
                                          <p:attrName>ppt_w</p:attrName>
                                        </p:attrNameLst>
                                      </p:cBhvr>
                                      <p:tavLst>
                                        <p:tav tm="0">
                                          <p:val>
                                            <p:strVal val="0"/>
                                          </p:val>
                                        </p:tav>
                                        <p:tav tm="100000">
                                          <p:val>
                                            <p:strVal val="#ppt_w"/>
                                          </p:val>
                                        </p:tav>
                                      </p:tavLst>
                                    </p:anim>
                                    <p:anim calcmode="lin" valueType="num">
                                      <p:cBhvr additive="base">
                                        <p:cTn id="20" dur="500"/>
                                        <p:tgtEl>
                                          <p:spTgt spid="190"/>
                                        </p:tgtEl>
                                        <p:attrNameLst>
                                          <p:attrName>ppt_h</p:attrName>
                                        </p:attrNameLst>
                                      </p:cBhvr>
                                      <p:tavLst>
                                        <p:tav tm="0">
                                          <p:val>
                                            <p:str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nodeType="clickEffect">
                                  <p:stCondLst>
                                    <p:cond delay="0"/>
                                  </p:stCondLst>
                                  <p:childTnLst>
                                    <p:set>
                                      <p:cBhvr>
                                        <p:cTn id="24" dur="1" fill="hold">
                                          <p:stCondLst>
                                            <p:cond delay="0"/>
                                          </p:stCondLst>
                                        </p:cTn>
                                        <p:tgtEl>
                                          <p:spTgt spid="191"/>
                                        </p:tgtEl>
                                        <p:attrNameLst>
                                          <p:attrName>style.visibility</p:attrName>
                                        </p:attrNameLst>
                                      </p:cBhvr>
                                      <p:to>
                                        <p:strVal val="visible"/>
                                      </p:to>
                                    </p:set>
                                    <p:anim calcmode="lin" valueType="num">
                                      <p:cBhvr additive="base">
                                        <p:cTn id="25" dur="500"/>
                                        <p:tgtEl>
                                          <p:spTgt spid="191"/>
                                        </p:tgtEl>
                                        <p:attrNameLst>
                                          <p:attrName>ppt_w</p:attrName>
                                        </p:attrNameLst>
                                      </p:cBhvr>
                                      <p:tavLst>
                                        <p:tav tm="0">
                                          <p:val>
                                            <p:strVal val="0"/>
                                          </p:val>
                                        </p:tav>
                                        <p:tav tm="100000">
                                          <p:val>
                                            <p:strVal val="#ppt_w"/>
                                          </p:val>
                                        </p:tav>
                                      </p:tavLst>
                                    </p:anim>
                                    <p:anim calcmode="lin" valueType="num">
                                      <p:cBhvr additive="base">
                                        <p:cTn id="26" dur="500"/>
                                        <p:tgtEl>
                                          <p:spTgt spid="191"/>
                                        </p:tgtEl>
                                        <p:attrNameLst>
                                          <p:attrName>ppt_h</p:attrName>
                                        </p:attrNameLst>
                                      </p:cBhvr>
                                      <p:tavLst>
                                        <p:tav tm="0">
                                          <p:val>
                                            <p:str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nodeType="click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500"/>
                                        <p:tgtEl>
                                          <p:spTgt spid="192"/>
                                        </p:tgtEl>
                                        <p:attrNameLst>
                                          <p:attrName>ppt_w</p:attrName>
                                        </p:attrNameLst>
                                      </p:cBhvr>
                                      <p:tavLst>
                                        <p:tav tm="0">
                                          <p:val>
                                            <p:strVal val="0"/>
                                          </p:val>
                                        </p:tav>
                                        <p:tav tm="100000">
                                          <p:val>
                                            <p:strVal val="#ppt_w"/>
                                          </p:val>
                                        </p:tav>
                                      </p:tavLst>
                                    </p:anim>
                                    <p:anim calcmode="lin" valueType="num">
                                      <p:cBhvr additive="base">
                                        <p:cTn id="32" dur="500"/>
                                        <p:tgtEl>
                                          <p:spTgt spid="192"/>
                                        </p:tgtEl>
                                        <p:attrNameLst>
                                          <p:attrName>ppt_h</p:attrName>
                                        </p:attrNameLst>
                                      </p:cBhvr>
                                      <p:tavLst>
                                        <p:tav tm="0">
                                          <p:val>
                                            <p:strVal val="0"/>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23" presetClass="entr" presetSubtype="16" fill="hold" nodeType="clickEffect">
                                  <p:stCondLst>
                                    <p:cond delay="0"/>
                                  </p:stCondLst>
                                  <p:childTnLst>
                                    <p:set>
                                      <p:cBhvr>
                                        <p:cTn id="36" dur="1" fill="hold">
                                          <p:stCondLst>
                                            <p:cond delay="0"/>
                                          </p:stCondLst>
                                        </p:cTn>
                                        <p:tgtEl>
                                          <p:spTgt spid="193"/>
                                        </p:tgtEl>
                                        <p:attrNameLst>
                                          <p:attrName>style.visibility</p:attrName>
                                        </p:attrNameLst>
                                      </p:cBhvr>
                                      <p:to>
                                        <p:strVal val="visible"/>
                                      </p:to>
                                    </p:set>
                                    <p:anim calcmode="lin" valueType="num">
                                      <p:cBhvr additive="base">
                                        <p:cTn id="37" dur="500"/>
                                        <p:tgtEl>
                                          <p:spTgt spid="193"/>
                                        </p:tgtEl>
                                        <p:attrNameLst>
                                          <p:attrName>ppt_w</p:attrName>
                                        </p:attrNameLst>
                                      </p:cBhvr>
                                      <p:tavLst>
                                        <p:tav tm="0">
                                          <p:val>
                                            <p:strVal val="0"/>
                                          </p:val>
                                        </p:tav>
                                        <p:tav tm="100000">
                                          <p:val>
                                            <p:strVal val="#ppt_w"/>
                                          </p:val>
                                        </p:tav>
                                      </p:tavLst>
                                    </p:anim>
                                    <p:anim calcmode="lin" valueType="num">
                                      <p:cBhvr additive="base">
                                        <p:cTn id="38" dur="500"/>
                                        <p:tgtEl>
                                          <p:spTgt spid="193"/>
                                        </p:tgtEl>
                                        <p:attrNameLst>
                                          <p:attrName>ppt_h</p:attrName>
                                        </p:attrNameLst>
                                      </p:cBhvr>
                                      <p:tavLst>
                                        <p:tav tm="0">
                                          <p:val>
                                            <p:strVal val="0"/>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23" presetClass="entr" presetSubtype="16" fill="hold" nodeType="clickEffect">
                                  <p:stCondLst>
                                    <p:cond delay="0"/>
                                  </p:stCondLst>
                                  <p:childTnLst>
                                    <p:set>
                                      <p:cBhvr>
                                        <p:cTn id="42" dur="1" fill="hold">
                                          <p:stCondLst>
                                            <p:cond delay="0"/>
                                          </p:stCondLst>
                                        </p:cTn>
                                        <p:tgtEl>
                                          <p:spTgt spid="187"/>
                                        </p:tgtEl>
                                        <p:attrNameLst>
                                          <p:attrName>style.visibility</p:attrName>
                                        </p:attrNameLst>
                                      </p:cBhvr>
                                      <p:to>
                                        <p:strVal val="visible"/>
                                      </p:to>
                                    </p:set>
                                    <p:anim calcmode="lin" valueType="num">
                                      <p:cBhvr additive="base">
                                        <p:cTn id="43" dur="500"/>
                                        <p:tgtEl>
                                          <p:spTgt spid="187"/>
                                        </p:tgtEl>
                                        <p:attrNameLst>
                                          <p:attrName>ppt_w</p:attrName>
                                        </p:attrNameLst>
                                      </p:cBhvr>
                                      <p:tavLst>
                                        <p:tav tm="0">
                                          <p:val>
                                            <p:strVal val="0"/>
                                          </p:val>
                                        </p:tav>
                                        <p:tav tm="100000">
                                          <p:val>
                                            <p:strVal val="#ppt_w"/>
                                          </p:val>
                                        </p:tav>
                                      </p:tavLst>
                                    </p:anim>
                                    <p:anim calcmode="lin" valueType="num">
                                      <p:cBhvr additive="base">
                                        <p:cTn id="44" dur="500"/>
                                        <p:tgtEl>
                                          <p:spTgt spid="187"/>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FE6EAF8-DE9B-2EC8-6314-2239A1CB439C}"/>
              </a:ext>
            </a:extLst>
          </p:cNvPr>
          <p:cNvPicPr>
            <a:picLocks noChangeAspect="1"/>
          </p:cNvPicPr>
          <p:nvPr/>
        </p:nvPicPr>
        <p:blipFill>
          <a:blip r:embed="rId2"/>
          <a:stretch>
            <a:fillRect/>
          </a:stretch>
        </p:blipFill>
        <p:spPr>
          <a:xfrm>
            <a:off x="2866768" y="-32074"/>
            <a:ext cx="6425513" cy="6886832"/>
          </a:xfrm>
          <a:prstGeom prst="rect">
            <a:avLst/>
          </a:prstGeom>
        </p:spPr>
      </p:pic>
    </p:spTree>
    <p:extLst>
      <p:ext uri="{BB962C8B-B14F-4D97-AF65-F5344CB8AC3E}">
        <p14:creationId xmlns:p14="http://schemas.microsoft.com/office/powerpoint/2010/main" val="20478909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99"/>
        <p:cNvGrpSpPr/>
        <p:nvPr/>
      </p:nvGrpSpPr>
      <p:grpSpPr>
        <a:xfrm>
          <a:off x="0" y="0"/>
          <a:ext cx="0" cy="0"/>
          <a:chOff x="0" y="0"/>
          <a:chExt cx="0" cy="0"/>
        </a:xfrm>
      </p:grpSpPr>
      <p:sp>
        <p:nvSpPr>
          <p:cNvPr id="200" name="Google Shape;200;p16"/>
          <p:cNvSpPr/>
          <p:nvPr/>
        </p:nvSpPr>
        <p:spPr>
          <a:xfrm>
            <a:off x="2271126" y="871268"/>
            <a:ext cx="7649747" cy="4723842"/>
          </a:xfrm>
          <a:prstGeom prst="horizontalScroll">
            <a:avLst>
              <a:gd name="adj" fmla="val 12500"/>
            </a:avLst>
          </a:prstGeom>
          <a:blipFill rotWithShape="1">
            <a:blip r:embed="rId4">
              <a:alphaModFix/>
            </a:blip>
            <a:tile tx="0" ty="0" sx="100000" sy="100000" flip="none" algn="tl"/>
          </a:blipFill>
          <a:ln w="12700" cap="flat" cmpd="sng">
            <a:solidFill>
              <a:srgbClr val="7F4E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01" name="Google Shape;201;p16"/>
          <p:cNvSpPr txBox="1">
            <a:spLocks noGrp="1"/>
          </p:cNvSpPr>
          <p:nvPr>
            <p:ph type="body" idx="1"/>
          </p:nvPr>
        </p:nvSpPr>
        <p:spPr>
          <a:xfrm>
            <a:off x="3039414" y="2011722"/>
            <a:ext cx="5924282" cy="2517151"/>
          </a:xfrm>
          <a:prstGeom prst="rect">
            <a:avLst/>
          </a:prstGeom>
          <a:noFill/>
          <a:ln>
            <a:noFill/>
          </a:ln>
        </p:spPr>
        <p:txBody>
          <a:bodyPr spcFirstLastPara="1" wrap="square" lIns="91425" tIns="45700" rIns="91425" bIns="45700" anchor="t" anchorCtr="0">
            <a:normAutofit/>
          </a:bodyPr>
          <a:lstStyle/>
          <a:p>
            <a:pPr marL="45720" lvl="0" indent="0" algn="ctr" rtl="0">
              <a:lnSpc>
                <a:spcPct val="90000"/>
              </a:lnSpc>
              <a:spcBef>
                <a:spcPts val="0"/>
              </a:spcBef>
              <a:spcAft>
                <a:spcPts val="0"/>
              </a:spcAft>
              <a:buClr>
                <a:schemeClr val="dk1"/>
              </a:buClr>
              <a:buSzPts val="1600"/>
              <a:buNone/>
            </a:pPr>
            <a:r>
              <a:rPr lang="es-ES"/>
              <a:t>Sabias que…</a:t>
            </a:r>
            <a:endParaRPr/>
          </a:p>
          <a:p>
            <a:pPr marL="45720" lvl="0" indent="0" algn="ctr" rtl="0">
              <a:lnSpc>
                <a:spcPct val="90000"/>
              </a:lnSpc>
              <a:spcBef>
                <a:spcPts val="1800"/>
              </a:spcBef>
              <a:spcAft>
                <a:spcPts val="0"/>
              </a:spcAft>
              <a:buClr>
                <a:schemeClr val="dk1"/>
              </a:buClr>
              <a:buSzPts val="1600"/>
              <a:buNone/>
            </a:pPr>
            <a:r>
              <a:rPr lang="es-ES"/>
              <a:t>“Hosanna es una palabra aramea </a:t>
            </a:r>
            <a:r>
              <a:rPr lang="es-ES" b="1"/>
              <a:t>(la lengua que hablaba Jesús) </a:t>
            </a:r>
            <a:r>
              <a:rPr lang="es-ES"/>
              <a:t>y que significa </a:t>
            </a:r>
            <a:r>
              <a:rPr lang="es-ES" b="1"/>
              <a:t>“sálvanos, te lo pedimos”</a:t>
            </a:r>
            <a:r>
              <a:rPr lang="es-ES"/>
              <a:t>.</a:t>
            </a:r>
            <a:endParaRPr/>
          </a:p>
          <a:p>
            <a:pPr marL="45720" lvl="0" indent="0" algn="ctr" rtl="0">
              <a:lnSpc>
                <a:spcPct val="90000"/>
              </a:lnSpc>
              <a:spcBef>
                <a:spcPts val="1800"/>
              </a:spcBef>
              <a:spcAft>
                <a:spcPts val="0"/>
              </a:spcAft>
              <a:buClr>
                <a:schemeClr val="dk1"/>
              </a:buClr>
              <a:buSzPts val="1600"/>
              <a:buNone/>
            </a:pPr>
            <a:r>
              <a:rPr lang="es-ES"/>
              <a:t>Después pasó a tener otro significado, y se convirtió en una aclamación de victoria a Dios, como reconocimiento a su poder salvador.</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CA0638-92A1-BC85-3034-040FEF527647}"/>
              </a:ext>
            </a:extLst>
          </p:cNvPr>
          <p:cNvSpPr>
            <a:spLocks noGrp="1"/>
          </p:cNvSpPr>
          <p:nvPr>
            <p:ph type="title"/>
          </p:nvPr>
        </p:nvSpPr>
        <p:spPr>
          <a:xfrm>
            <a:off x="2307102" y="0"/>
            <a:ext cx="9692640" cy="675005"/>
          </a:xfrm>
        </p:spPr>
        <p:txBody>
          <a:bodyPr>
            <a:normAutofit/>
          </a:bodyPr>
          <a:lstStyle/>
          <a:p>
            <a:r>
              <a:rPr lang="en-US" sz="2800" b="1" dirty="0"/>
              <a:t>SEMANA SANTA- </a:t>
            </a:r>
            <a:r>
              <a:rPr lang="en-US" sz="2000" dirty="0">
                <a:hlinkClick r:id="rId3"/>
              </a:rPr>
              <a:t>https://youtu.be/VjWgynlAr5w?si=lVdlLPMGJZuDFwXa</a:t>
            </a:r>
            <a:endParaRPr lang="en-US" sz="2000" dirty="0"/>
          </a:p>
        </p:txBody>
      </p:sp>
      <p:pic>
        <p:nvPicPr>
          <p:cNvPr id="3" name="Online Media 2" title="Catequesis Infancia 1: El Triduo Pascual">
            <a:hlinkClick r:id="" action="ppaction://media"/>
            <a:extLst>
              <a:ext uri="{FF2B5EF4-FFF2-40B4-BE49-F238E27FC236}">
                <a16:creationId xmlns:a16="http://schemas.microsoft.com/office/drawing/2014/main" id="{0F7996AE-4C8F-4DF0-B8B0-B357EB3E8C46}"/>
              </a:ext>
            </a:extLst>
          </p:cNvPr>
          <p:cNvPicPr>
            <a:picLocks noRot="1" noChangeAspect="1"/>
          </p:cNvPicPr>
          <p:nvPr>
            <a:videoFile r:link="rId1"/>
          </p:nvPr>
        </p:nvPicPr>
        <p:blipFill>
          <a:blip r:embed="rId4"/>
          <a:stretch>
            <a:fillRect/>
          </a:stretch>
        </p:blipFill>
        <p:spPr>
          <a:xfrm>
            <a:off x="26988" y="675005"/>
            <a:ext cx="12138025" cy="6182995"/>
          </a:xfrm>
          <a:prstGeom prst="rect">
            <a:avLst/>
          </a:prstGeom>
        </p:spPr>
      </p:pic>
    </p:spTree>
    <p:extLst>
      <p:ext uri="{BB962C8B-B14F-4D97-AF65-F5344CB8AC3E}">
        <p14:creationId xmlns:p14="http://schemas.microsoft.com/office/powerpoint/2010/main" val="1592271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2"/>
          <p:cNvSpPr txBox="1"/>
          <p:nvPr/>
        </p:nvSpPr>
        <p:spPr>
          <a:xfrm>
            <a:off x="1724025" y="142875"/>
            <a:ext cx="8839200" cy="110799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6600">
                <a:solidFill>
                  <a:srgbClr val="0000FF"/>
                </a:solidFill>
                <a:latin typeface="Comic Sans MS"/>
                <a:ea typeface="Comic Sans MS"/>
                <a:cs typeface="Comic Sans MS"/>
                <a:sym typeface="Comic Sans MS"/>
              </a:rPr>
              <a:t>Triduo Pascual</a:t>
            </a:r>
            <a:endParaRPr/>
          </a:p>
        </p:txBody>
      </p:sp>
      <p:sp>
        <p:nvSpPr>
          <p:cNvPr id="77" name="Google Shape;77;p2"/>
          <p:cNvSpPr txBox="1"/>
          <p:nvPr/>
        </p:nvSpPr>
        <p:spPr>
          <a:xfrm>
            <a:off x="3362325" y="1020038"/>
            <a:ext cx="5534025"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a:solidFill>
                  <a:srgbClr val="C00000"/>
                </a:solidFill>
                <a:latin typeface="Comic Sans MS"/>
                <a:ea typeface="Comic Sans MS"/>
                <a:cs typeface="Comic Sans MS"/>
                <a:sym typeface="Comic Sans MS"/>
              </a:rPr>
              <a:t> Como vivir el Triduo Pascual</a:t>
            </a:r>
            <a:endParaRPr/>
          </a:p>
        </p:txBody>
      </p:sp>
      <p:sp>
        <p:nvSpPr>
          <p:cNvPr id="78" name="Google Shape;78;p2"/>
          <p:cNvSpPr txBox="1"/>
          <p:nvPr/>
        </p:nvSpPr>
        <p:spPr>
          <a:xfrm>
            <a:off x="1226917" y="1812243"/>
            <a:ext cx="10965083" cy="101566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6000">
                <a:solidFill>
                  <a:srgbClr val="548135"/>
                </a:solidFill>
                <a:latin typeface="Comic Sans MS"/>
                <a:ea typeface="Comic Sans MS"/>
                <a:cs typeface="Comic Sans MS"/>
                <a:sym typeface="Comic Sans MS"/>
              </a:rPr>
              <a:t>¿Qué es el Triduo Pascual?</a:t>
            </a:r>
            <a:endParaRPr/>
          </a:p>
        </p:txBody>
      </p:sp>
      <p:sp>
        <p:nvSpPr>
          <p:cNvPr id="79" name="Google Shape;79;p2"/>
          <p:cNvSpPr txBox="1"/>
          <p:nvPr/>
        </p:nvSpPr>
        <p:spPr>
          <a:xfrm>
            <a:off x="2386013" y="2789113"/>
            <a:ext cx="8177212" cy="120032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dk1"/>
                </a:solidFill>
                <a:latin typeface="Comic Sans MS"/>
                <a:ea typeface="Comic Sans MS"/>
                <a:cs typeface="Comic Sans MS"/>
                <a:sym typeface="Comic Sans MS"/>
              </a:rPr>
              <a:t>Para los Católicos, los días más importantes del año son los que componen el </a:t>
            </a:r>
            <a:r>
              <a:rPr lang="en-US" sz="2400" i="1">
                <a:solidFill>
                  <a:srgbClr val="548135"/>
                </a:solidFill>
                <a:latin typeface="Comic Sans MS"/>
                <a:ea typeface="Comic Sans MS"/>
                <a:cs typeface="Comic Sans MS"/>
                <a:sym typeface="Comic Sans MS"/>
              </a:rPr>
              <a:t>Triduo pascual </a:t>
            </a:r>
            <a:r>
              <a:rPr lang="en-US" sz="2400" i="1">
                <a:solidFill>
                  <a:schemeClr val="dk1"/>
                </a:solidFill>
                <a:latin typeface="Comic Sans MS"/>
                <a:ea typeface="Comic Sans MS"/>
                <a:cs typeface="Comic Sans MS"/>
                <a:sym typeface="Comic Sans MS"/>
              </a:rPr>
              <a:t>y, principalmente, el Domingo de Resurrección.</a:t>
            </a:r>
            <a:endParaRPr sz="2400" i="1">
              <a:solidFill>
                <a:srgbClr val="548135"/>
              </a:solidFill>
              <a:latin typeface="Comic Sans MS"/>
              <a:ea typeface="Comic Sans MS"/>
              <a:cs typeface="Comic Sans MS"/>
              <a:sym typeface="Comic Sans MS"/>
            </a:endParaRPr>
          </a:p>
        </p:txBody>
      </p:sp>
      <p:pic>
        <p:nvPicPr>
          <p:cNvPr id="80" name="Google Shape;80;p2" descr="Adaptación de las celebraciones del Triduo pascual en el hogar -  Arzobispado de La Plata"/>
          <p:cNvPicPr preferRelativeResize="0"/>
          <p:nvPr/>
        </p:nvPicPr>
        <p:blipFill rotWithShape="1">
          <a:blip r:embed="rId3">
            <a:alphaModFix/>
          </a:blip>
          <a:srcRect/>
          <a:stretch/>
        </p:blipFill>
        <p:spPr>
          <a:xfrm rot="-797604">
            <a:off x="7387156" y="3993862"/>
            <a:ext cx="3219726" cy="2383021"/>
          </a:xfrm>
          <a:prstGeom prst="rect">
            <a:avLst/>
          </a:prstGeom>
          <a:noFill/>
          <a:ln>
            <a:noFill/>
          </a:ln>
        </p:spPr>
      </p:pic>
      <p:pic>
        <p:nvPicPr>
          <p:cNvPr id="81" name="Google Shape;81;p2" descr="Agrupación Parroquial San José (León): El Santo Triduo Pascual"/>
          <p:cNvPicPr preferRelativeResize="0"/>
          <p:nvPr/>
        </p:nvPicPr>
        <p:blipFill rotWithShape="1">
          <a:blip r:embed="rId4">
            <a:alphaModFix/>
          </a:blip>
          <a:srcRect/>
          <a:stretch/>
        </p:blipFill>
        <p:spPr>
          <a:xfrm>
            <a:off x="486422" y="4133084"/>
            <a:ext cx="6574647" cy="2438399"/>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7"/>
                                        </p:tgtEl>
                                        <p:attrNameLst>
                                          <p:attrName>style.visibility</p:attrName>
                                        </p:attrNameLst>
                                      </p:cBhvr>
                                      <p:to>
                                        <p:strVal val="visible"/>
                                      </p:to>
                                    </p:set>
                                    <p:anim calcmode="lin" valueType="num">
                                      <p:cBhvr additive="base">
                                        <p:cTn id="7" dur="500"/>
                                        <p:tgtEl>
                                          <p:spTgt spid="77"/>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8"/>
                                        </p:tgtEl>
                                        <p:attrNameLst>
                                          <p:attrName>style.visibility</p:attrName>
                                        </p:attrNameLst>
                                      </p:cBhvr>
                                      <p:to>
                                        <p:strVal val="visible"/>
                                      </p:to>
                                    </p:set>
                                    <p:animEffect transition="in" filter="fade">
                                      <p:cBhvr>
                                        <p:cTn id="12" dur="1000"/>
                                        <p:tgtEl>
                                          <p:spTgt spid="7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9"/>
                                        </p:tgtEl>
                                        <p:attrNameLst>
                                          <p:attrName>style.visibility</p:attrName>
                                        </p:attrNameLst>
                                      </p:cBhvr>
                                      <p:to>
                                        <p:strVal val="visible"/>
                                      </p:to>
                                    </p:set>
                                    <p:animEffect transition="in" filter="fade">
                                      <p:cBhvr>
                                        <p:cTn id="17" dur="1000"/>
                                        <p:tgtEl>
                                          <p:spTgt spid="7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0"/>
                                        </p:tgtEl>
                                        <p:attrNameLst>
                                          <p:attrName>style.visibility</p:attrName>
                                        </p:attrNameLst>
                                      </p:cBhvr>
                                      <p:to>
                                        <p:strVal val="visible"/>
                                      </p:to>
                                    </p:set>
                                    <p:animEffect transition="in" filter="fade">
                                      <p:cBhvr>
                                        <p:cTn id="22" dur="20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mt="42000"/>
          </a:blip>
          <a:stretch>
            <a:fillRect/>
          </a:stretch>
        </a:blipFill>
        <a:effectLst/>
      </p:bgPr>
    </p:bg>
    <p:spTree>
      <p:nvGrpSpPr>
        <p:cNvPr id="1" name="Shape 97"/>
        <p:cNvGrpSpPr/>
        <p:nvPr/>
      </p:nvGrpSpPr>
      <p:grpSpPr>
        <a:xfrm>
          <a:off x="0" y="0"/>
          <a:ext cx="0" cy="0"/>
          <a:chOff x="0" y="0"/>
          <a:chExt cx="0" cy="0"/>
        </a:xfrm>
      </p:grpSpPr>
      <p:sp>
        <p:nvSpPr>
          <p:cNvPr id="98" name="Google Shape;98;p2"/>
          <p:cNvSpPr txBox="1">
            <a:spLocks noGrp="1"/>
          </p:cNvSpPr>
          <p:nvPr>
            <p:ph type="body" idx="1"/>
          </p:nvPr>
        </p:nvSpPr>
        <p:spPr>
          <a:xfrm>
            <a:off x="1741074" y="2375452"/>
            <a:ext cx="4202526" cy="4114800"/>
          </a:xfrm>
          <a:prstGeom prst="rect">
            <a:avLst/>
          </a:prstGeom>
          <a:noFill/>
          <a:ln>
            <a:noFill/>
          </a:ln>
        </p:spPr>
        <p:txBody>
          <a:bodyPr spcFirstLastPara="1" wrap="square" lIns="91425" tIns="45700" rIns="91425" bIns="45700" anchor="t" anchorCtr="0">
            <a:normAutofit/>
          </a:bodyPr>
          <a:lstStyle/>
          <a:p>
            <a:pPr marL="45720" lvl="0" indent="0" algn="ctr" rtl="0">
              <a:lnSpc>
                <a:spcPct val="100000"/>
              </a:lnSpc>
              <a:spcBef>
                <a:spcPts val="0"/>
              </a:spcBef>
              <a:spcAft>
                <a:spcPts val="0"/>
              </a:spcAft>
              <a:buClr>
                <a:schemeClr val="dk1"/>
              </a:buClr>
              <a:buSzPts val="1520"/>
              <a:buNone/>
            </a:pPr>
            <a:r>
              <a:rPr lang="es-ES" sz="1900"/>
              <a:t>Cuando Jesús y los suyos iban de camino a Jerusalén, al llegar a Betfagé y Betania, cerca del monte de los Olivos, les dijo a dos de sus discípulos: </a:t>
            </a:r>
            <a:r>
              <a:rPr lang="es-ES" sz="1900" b="1"/>
              <a:t>“Vayan al pueblo que ven allí enfrente; al entrar, encontrarán amarrado un burro que nadie ha montado todavía. Desátenlo y tráiganmelo. Si alguien les pregunta por qué lo hacen, contéstenle: El Señor lo necesita y lo devolverá pronto”</a:t>
            </a:r>
            <a:endParaRPr sz="1900" b="1"/>
          </a:p>
        </p:txBody>
      </p:sp>
      <p:pic>
        <p:nvPicPr>
          <p:cNvPr id="99" name="Google Shape;99;p2"/>
          <p:cNvPicPr preferRelativeResize="0">
            <a:picLocks noGrp="1"/>
          </p:cNvPicPr>
          <p:nvPr>
            <p:ph type="body" idx="2"/>
          </p:nvPr>
        </p:nvPicPr>
        <p:blipFill rotWithShape="1">
          <a:blip r:embed="rId4">
            <a:alphaModFix/>
          </a:blip>
          <a:srcRect/>
          <a:stretch/>
        </p:blipFill>
        <p:spPr>
          <a:xfrm>
            <a:off x="6720579" y="2176668"/>
            <a:ext cx="4249728" cy="4178899"/>
          </a:xfrm>
          <a:prstGeom prst="ellipse">
            <a:avLst/>
          </a:prstGeom>
          <a:noFill/>
          <a:ln>
            <a:noFill/>
          </a:ln>
        </p:spPr>
      </p:pic>
      <p:sp>
        <p:nvSpPr>
          <p:cNvPr id="100" name="Google Shape;100;p2"/>
          <p:cNvSpPr/>
          <p:nvPr/>
        </p:nvSpPr>
        <p:spPr>
          <a:xfrm>
            <a:off x="1741074" y="631905"/>
            <a:ext cx="9105761" cy="92333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S" sz="5400" b="0" cap="none" dirty="0">
                <a:solidFill>
                  <a:srgbClr val="7C891D"/>
                </a:solidFill>
                <a:latin typeface="Amaranth"/>
                <a:ea typeface="Amaranth"/>
                <a:cs typeface="Amaranth"/>
                <a:sym typeface="Amaranth"/>
              </a:rPr>
              <a:t>Entrada Triunfante a Jerusalén</a:t>
            </a:r>
            <a:endParaRP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3"/>
          <p:cNvSpPr/>
          <p:nvPr/>
        </p:nvSpPr>
        <p:spPr>
          <a:xfrm>
            <a:off x="1702058" y="56289"/>
            <a:ext cx="2264664" cy="3400426"/>
          </a:xfrm>
          <a:prstGeom prst="flowChartDocument">
            <a:avLst/>
          </a:prstGeom>
          <a:solidFill>
            <a:srgbClr val="36244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7" name="Google Shape;87;p3"/>
          <p:cNvSpPr txBox="1"/>
          <p:nvPr/>
        </p:nvSpPr>
        <p:spPr>
          <a:xfrm>
            <a:off x="1805967" y="194324"/>
            <a:ext cx="2056846" cy="2371148"/>
          </a:xfrm>
          <a:prstGeom prst="rect">
            <a:avLst/>
          </a:prstGeom>
          <a:no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None/>
            </a:pPr>
            <a:r>
              <a:rPr lang="en-US" sz="3200" dirty="0">
                <a:solidFill>
                  <a:srgbClr val="FFFFFF"/>
                </a:solidFill>
                <a:latin typeface="Calibri"/>
                <a:ea typeface="Calibri"/>
                <a:cs typeface="Calibri"/>
                <a:sym typeface="Calibri"/>
              </a:rPr>
              <a:t>¿</a:t>
            </a:r>
            <a:r>
              <a:rPr lang="en-US" sz="3200" dirty="0" err="1">
                <a:solidFill>
                  <a:srgbClr val="FFFFFF"/>
                </a:solidFill>
                <a:latin typeface="Calibri"/>
                <a:ea typeface="Calibri"/>
                <a:cs typeface="Calibri"/>
                <a:sym typeface="Calibri"/>
              </a:rPr>
              <a:t>Qué</a:t>
            </a:r>
            <a:r>
              <a:rPr lang="en-US" sz="3200" dirty="0">
                <a:solidFill>
                  <a:srgbClr val="FFFFFF"/>
                </a:solidFill>
                <a:latin typeface="Calibri"/>
                <a:ea typeface="Calibri"/>
                <a:cs typeface="Calibri"/>
                <a:sym typeface="Calibri"/>
              </a:rPr>
              <a:t> es </a:t>
            </a:r>
            <a:r>
              <a:rPr lang="en-US" sz="3200" dirty="0" err="1">
                <a:solidFill>
                  <a:srgbClr val="FFFFFF"/>
                </a:solidFill>
                <a:latin typeface="Calibri"/>
                <a:ea typeface="Calibri"/>
                <a:cs typeface="Calibri"/>
                <a:sym typeface="Calibri"/>
              </a:rPr>
              <a:t>el</a:t>
            </a:r>
            <a:r>
              <a:rPr lang="en-US" sz="3200" dirty="0">
                <a:solidFill>
                  <a:srgbClr val="FFFFFF"/>
                </a:solidFill>
                <a:latin typeface="Calibri"/>
                <a:ea typeface="Calibri"/>
                <a:cs typeface="Calibri"/>
                <a:sym typeface="Calibri"/>
              </a:rPr>
              <a:t> </a:t>
            </a:r>
            <a:r>
              <a:rPr lang="en-US" sz="3200" dirty="0" err="1">
                <a:solidFill>
                  <a:srgbClr val="FFFFFF"/>
                </a:solidFill>
                <a:latin typeface="Calibri"/>
                <a:ea typeface="Calibri"/>
                <a:cs typeface="Calibri"/>
                <a:sym typeface="Calibri"/>
              </a:rPr>
              <a:t>Triduo</a:t>
            </a:r>
            <a:r>
              <a:rPr lang="en-US" sz="3200" dirty="0">
                <a:solidFill>
                  <a:srgbClr val="FFFFFF"/>
                </a:solidFill>
                <a:latin typeface="Calibri"/>
                <a:ea typeface="Calibri"/>
                <a:cs typeface="Calibri"/>
                <a:sym typeface="Calibri"/>
              </a:rPr>
              <a:t> Pascual?</a:t>
            </a:r>
            <a:endParaRPr dirty="0"/>
          </a:p>
        </p:txBody>
      </p:sp>
      <p:pic>
        <p:nvPicPr>
          <p:cNvPr id="88" name="Google Shape;88;p3" descr="La Cuaresma: tiempo de arrepentimiento y cambio. | C. C. Bilingüe Divina  Pastora - Daimiel"/>
          <p:cNvPicPr preferRelativeResize="0"/>
          <p:nvPr/>
        </p:nvPicPr>
        <p:blipFill rotWithShape="1">
          <a:blip r:embed="rId3">
            <a:alphaModFix/>
          </a:blip>
          <a:srcRect/>
          <a:stretch/>
        </p:blipFill>
        <p:spPr>
          <a:xfrm>
            <a:off x="4529559" y="1011481"/>
            <a:ext cx="6298918" cy="3228195"/>
          </a:xfrm>
          <a:prstGeom prst="rect">
            <a:avLst/>
          </a:prstGeom>
          <a:noFill/>
          <a:ln>
            <a:noFill/>
          </a:ln>
        </p:spPr>
      </p:pic>
      <p:sp>
        <p:nvSpPr>
          <p:cNvPr id="89" name="Google Shape;89;p3"/>
          <p:cNvSpPr txBox="1"/>
          <p:nvPr/>
        </p:nvSpPr>
        <p:spPr>
          <a:xfrm>
            <a:off x="4415258" y="305142"/>
            <a:ext cx="6413219"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dirty="0">
                <a:solidFill>
                  <a:srgbClr val="0000FF"/>
                </a:solidFill>
                <a:latin typeface="Comic Sans MS"/>
                <a:ea typeface="Comic Sans MS"/>
                <a:cs typeface="Comic Sans MS"/>
                <a:sym typeface="Comic Sans MS"/>
              </a:rPr>
              <a:t>La </a:t>
            </a:r>
            <a:r>
              <a:rPr lang="en-US" sz="1800" dirty="0" err="1">
                <a:solidFill>
                  <a:srgbClr val="0000FF"/>
                </a:solidFill>
                <a:latin typeface="Comic Sans MS"/>
                <a:ea typeface="Comic Sans MS"/>
                <a:cs typeface="Comic Sans MS"/>
                <a:sym typeface="Comic Sans MS"/>
              </a:rPr>
              <a:t>Cuaresma</a:t>
            </a:r>
            <a:r>
              <a:rPr lang="en-US" sz="1800" dirty="0">
                <a:solidFill>
                  <a:srgbClr val="0000FF"/>
                </a:solidFill>
                <a:latin typeface="Comic Sans MS"/>
                <a:ea typeface="Comic Sans MS"/>
                <a:cs typeface="Comic Sans MS"/>
                <a:sym typeface="Comic Sans MS"/>
              </a:rPr>
              <a:t> </a:t>
            </a:r>
            <a:r>
              <a:rPr lang="en-US" sz="1800" dirty="0" err="1">
                <a:solidFill>
                  <a:srgbClr val="0000FF"/>
                </a:solidFill>
                <a:latin typeface="Comic Sans MS"/>
                <a:ea typeface="Comic Sans MS"/>
                <a:cs typeface="Comic Sans MS"/>
                <a:sym typeface="Comic Sans MS"/>
              </a:rPr>
              <a:t>empieza</a:t>
            </a:r>
            <a:r>
              <a:rPr lang="en-US" sz="1800" dirty="0">
                <a:solidFill>
                  <a:srgbClr val="0000FF"/>
                </a:solidFill>
                <a:latin typeface="Comic Sans MS"/>
                <a:ea typeface="Comic Sans MS"/>
                <a:cs typeface="Comic Sans MS"/>
                <a:sym typeface="Comic Sans MS"/>
              </a:rPr>
              <a:t> con </a:t>
            </a:r>
            <a:r>
              <a:rPr lang="en-US" sz="1800" dirty="0" err="1">
                <a:solidFill>
                  <a:srgbClr val="0000FF"/>
                </a:solidFill>
                <a:latin typeface="Comic Sans MS"/>
                <a:ea typeface="Comic Sans MS"/>
                <a:cs typeface="Comic Sans MS"/>
                <a:sym typeface="Comic Sans MS"/>
              </a:rPr>
              <a:t>el</a:t>
            </a:r>
            <a:r>
              <a:rPr lang="en-US" sz="1800" dirty="0">
                <a:solidFill>
                  <a:srgbClr val="0000FF"/>
                </a:solidFill>
                <a:latin typeface="Comic Sans MS"/>
                <a:ea typeface="Comic Sans MS"/>
                <a:cs typeface="Comic Sans MS"/>
                <a:sym typeface="Comic Sans MS"/>
              </a:rPr>
              <a:t> </a:t>
            </a:r>
            <a:r>
              <a:rPr lang="en-US" sz="1800" dirty="0" err="1">
                <a:solidFill>
                  <a:srgbClr val="0000FF"/>
                </a:solidFill>
                <a:latin typeface="Comic Sans MS"/>
                <a:ea typeface="Comic Sans MS"/>
                <a:cs typeface="Comic Sans MS"/>
                <a:sym typeface="Comic Sans MS"/>
              </a:rPr>
              <a:t>Miércoles</a:t>
            </a:r>
            <a:r>
              <a:rPr lang="en-US" sz="1800" dirty="0">
                <a:solidFill>
                  <a:srgbClr val="0000FF"/>
                </a:solidFill>
                <a:latin typeface="Comic Sans MS"/>
                <a:ea typeface="Comic Sans MS"/>
                <a:cs typeface="Comic Sans MS"/>
                <a:sym typeface="Comic Sans MS"/>
              </a:rPr>
              <a:t> de </a:t>
            </a:r>
            <a:r>
              <a:rPr lang="en-US" sz="1800" dirty="0" err="1">
                <a:solidFill>
                  <a:srgbClr val="0000FF"/>
                </a:solidFill>
                <a:latin typeface="Comic Sans MS"/>
                <a:ea typeface="Comic Sans MS"/>
                <a:cs typeface="Comic Sans MS"/>
                <a:sym typeface="Comic Sans MS"/>
              </a:rPr>
              <a:t>Ceniza</a:t>
            </a:r>
            <a:r>
              <a:rPr lang="en-US" sz="1800" dirty="0">
                <a:solidFill>
                  <a:srgbClr val="0000FF"/>
                </a:solidFill>
                <a:latin typeface="Comic Sans MS"/>
                <a:ea typeface="Comic Sans MS"/>
                <a:cs typeface="Comic Sans MS"/>
                <a:sym typeface="Comic Sans MS"/>
              </a:rPr>
              <a:t> y termina </a:t>
            </a:r>
            <a:r>
              <a:rPr lang="en-US" sz="1800" dirty="0" err="1">
                <a:solidFill>
                  <a:srgbClr val="0000FF"/>
                </a:solidFill>
                <a:latin typeface="Comic Sans MS"/>
                <a:ea typeface="Comic Sans MS"/>
                <a:cs typeface="Comic Sans MS"/>
                <a:sym typeface="Comic Sans MS"/>
              </a:rPr>
              <a:t>en</a:t>
            </a:r>
            <a:r>
              <a:rPr lang="en-US" sz="1800" dirty="0">
                <a:solidFill>
                  <a:srgbClr val="0000FF"/>
                </a:solidFill>
                <a:latin typeface="Comic Sans MS"/>
                <a:ea typeface="Comic Sans MS"/>
                <a:cs typeface="Comic Sans MS"/>
                <a:sym typeface="Comic Sans MS"/>
              </a:rPr>
              <a:t> las </a:t>
            </a:r>
            <a:r>
              <a:rPr lang="en-US" sz="1800" dirty="0" err="1">
                <a:solidFill>
                  <a:srgbClr val="0000FF"/>
                </a:solidFill>
                <a:latin typeface="Comic Sans MS"/>
                <a:ea typeface="Comic Sans MS"/>
                <a:cs typeface="Comic Sans MS"/>
                <a:sym typeface="Comic Sans MS"/>
              </a:rPr>
              <a:t>vísperas</a:t>
            </a:r>
            <a:r>
              <a:rPr lang="en-US" sz="1800" dirty="0">
                <a:solidFill>
                  <a:srgbClr val="0000FF"/>
                </a:solidFill>
                <a:latin typeface="Comic Sans MS"/>
                <a:ea typeface="Comic Sans MS"/>
                <a:cs typeface="Comic Sans MS"/>
                <a:sym typeface="Comic Sans MS"/>
              </a:rPr>
              <a:t> del Jueves Santo. </a:t>
            </a:r>
            <a:endParaRPr dirty="0"/>
          </a:p>
        </p:txBody>
      </p:sp>
      <p:sp>
        <p:nvSpPr>
          <p:cNvPr id="90" name="Google Shape;90;p3"/>
          <p:cNvSpPr txBox="1"/>
          <p:nvPr/>
        </p:nvSpPr>
        <p:spPr>
          <a:xfrm>
            <a:off x="4415259" y="4299685"/>
            <a:ext cx="6413218" cy="156966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CL" sz="2400" dirty="0">
                <a:solidFill>
                  <a:srgbClr val="0000FF"/>
                </a:solidFill>
                <a:latin typeface="Comic Sans MS"/>
                <a:ea typeface="Comic Sans MS"/>
                <a:cs typeface="Comic Sans MS"/>
                <a:sym typeface="Comic Sans MS"/>
              </a:rPr>
              <a:t>El punto culminante del año litúrgico de la iglesia es el </a:t>
            </a:r>
            <a:r>
              <a:rPr lang="es-CL" sz="2400" b="1" i="1" dirty="0">
                <a:solidFill>
                  <a:schemeClr val="dk1"/>
                </a:solidFill>
                <a:latin typeface="Comic Sans MS"/>
                <a:ea typeface="Comic Sans MS"/>
                <a:cs typeface="Comic Sans MS"/>
                <a:sym typeface="Comic Sans MS"/>
              </a:rPr>
              <a:t>Triduo Pascual, donde</a:t>
            </a:r>
            <a:r>
              <a:rPr lang="es-CL" sz="2400" dirty="0">
                <a:solidFill>
                  <a:srgbClr val="0000FF"/>
                </a:solidFill>
                <a:latin typeface="Comic Sans MS"/>
                <a:ea typeface="Comic Sans MS"/>
                <a:cs typeface="Comic Sans MS"/>
                <a:sym typeface="Comic Sans MS"/>
              </a:rPr>
              <a:t> conmemoramos la </a:t>
            </a:r>
            <a:r>
              <a:rPr lang="es-CL" sz="2400" dirty="0">
                <a:solidFill>
                  <a:srgbClr val="C00000"/>
                </a:solidFill>
                <a:latin typeface="Comic Sans MS"/>
                <a:ea typeface="Comic Sans MS"/>
                <a:cs typeface="Comic Sans MS"/>
                <a:sym typeface="Comic Sans MS"/>
              </a:rPr>
              <a:t>Pasión, Muerte y Resurrección de nuestro Señor Jesucristo.</a:t>
            </a:r>
            <a:endParaRPr lang="es-CL" sz="2400" dirty="0">
              <a:solidFill>
                <a:srgbClr val="0000FF"/>
              </a:solidFill>
              <a:latin typeface="Comic Sans MS"/>
              <a:ea typeface="Comic Sans MS"/>
              <a:cs typeface="Comic Sans MS"/>
              <a:sym typeface="Comic Sans MS"/>
            </a:endParaRPr>
          </a:p>
        </p:txBody>
      </p:sp>
      <p:pic>
        <p:nvPicPr>
          <p:cNvPr id="91" name="Google Shape;91;p3" descr="Agrupación Parroquial San José (León): El Santo Triduo Pascual"/>
          <p:cNvPicPr preferRelativeResize="0"/>
          <p:nvPr/>
        </p:nvPicPr>
        <p:blipFill rotWithShape="1">
          <a:blip r:embed="rId4">
            <a:alphaModFix/>
          </a:blip>
          <a:srcRect/>
          <a:stretch/>
        </p:blipFill>
        <p:spPr>
          <a:xfrm>
            <a:off x="35933" y="4438651"/>
            <a:ext cx="4379325" cy="2332858"/>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fade">
                                      <p:cBhvr>
                                        <p:cTn id="7" dur="1000"/>
                                        <p:tgtEl>
                                          <p:spTgt spid="8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9"/>
                                        </p:tgtEl>
                                        <p:attrNameLst>
                                          <p:attrName>style.visibility</p:attrName>
                                        </p:attrNameLst>
                                      </p:cBhvr>
                                      <p:to>
                                        <p:strVal val="visible"/>
                                      </p:to>
                                    </p:set>
                                    <p:animEffect transition="in" filter="fade">
                                      <p:cBhvr>
                                        <p:cTn id="12" dur="1000"/>
                                        <p:tgtEl>
                                          <p:spTgt spid="8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fade">
                                      <p:cBhvr>
                                        <p:cTn id="17" dur="1000"/>
                                        <p:tgtEl>
                                          <p:spTgt spid="9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8"/>
                                        </p:tgtEl>
                                        <p:attrNameLst>
                                          <p:attrName>style.visibility</p:attrName>
                                        </p:attrNameLst>
                                      </p:cBhvr>
                                      <p:to>
                                        <p:strVal val="visible"/>
                                      </p:to>
                                    </p:set>
                                    <p:animEffect transition="in" filter="fade">
                                      <p:cBhvr>
                                        <p:cTn id="22" dur="2000"/>
                                        <p:tgtEl>
                                          <p:spTgt spid="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pic>
        <p:nvPicPr>
          <p:cNvPr id="96" name="Google Shape;96;p4" descr="Corpus Christi"/>
          <p:cNvPicPr preferRelativeResize="0"/>
          <p:nvPr/>
        </p:nvPicPr>
        <p:blipFill rotWithShape="1">
          <a:blip r:embed="rId3">
            <a:alphaModFix/>
          </a:blip>
          <a:srcRect/>
          <a:stretch/>
        </p:blipFill>
        <p:spPr>
          <a:xfrm>
            <a:off x="410560" y="979449"/>
            <a:ext cx="2874741" cy="2606818"/>
          </a:xfrm>
          <a:prstGeom prst="rect">
            <a:avLst/>
          </a:prstGeom>
          <a:noFill/>
          <a:ln>
            <a:noFill/>
          </a:ln>
        </p:spPr>
      </p:pic>
      <p:sp>
        <p:nvSpPr>
          <p:cNvPr id="97" name="Google Shape;97;p4"/>
          <p:cNvSpPr txBox="1"/>
          <p:nvPr/>
        </p:nvSpPr>
        <p:spPr>
          <a:xfrm>
            <a:off x="420828" y="3574307"/>
            <a:ext cx="2893542" cy="369332"/>
          </a:xfrm>
          <a:prstGeom prst="rect">
            <a:avLst/>
          </a:prstGeom>
          <a:solidFill>
            <a:schemeClr val="lt1"/>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a:solidFill>
                  <a:schemeClr val="dk1"/>
                </a:solidFill>
                <a:latin typeface="Comic Sans MS"/>
                <a:ea typeface="Comic Sans MS"/>
                <a:cs typeface="Comic Sans MS"/>
                <a:sym typeface="Comic Sans MS"/>
              </a:rPr>
              <a:t>Jueves Santo</a:t>
            </a:r>
            <a:endParaRPr/>
          </a:p>
        </p:txBody>
      </p:sp>
      <p:sp>
        <p:nvSpPr>
          <p:cNvPr id="98" name="Google Shape;98;p4"/>
          <p:cNvSpPr txBox="1"/>
          <p:nvPr/>
        </p:nvSpPr>
        <p:spPr>
          <a:xfrm>
            <a:off x="0" y="34548"/>
            <a:ext cx="12172950" cy="76944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400">
                <a:solidFill>
                  <a:srgbClr val="548135"/>
                </a:solidFill>
                <a:latin typeface="Comic Sans MS"/>
                <a:ea typeface="Comic Sans MS"/>
                <a:cs typeface="Comic Sans MS"/>
                <a:sym typeface="Comic Sans MS"/>
              </a:rPr>
              <a:t>¿Qué es el Triduo Pascual?</a:t>
            </a:r>
            <a:endParaRPr/>
          </a:p>
        </p:txBody>
      </p:sp>
      <p:pic>
        <p:nvPicPr>
          <p:cNvPr id="99" name="Google Shape;99;p4" descr="Jesús te llama"/>
          <p:cNvPicPr preferRelativeResize="0"/>
          <p:nvPr/>
        </p:nvPicPr>
        <p:blipFill rotWithShape="1">
          <a:blip r:embed="rId4">
            <a:alphaModFix/>
          </a:blip>
          <a:srcRect/>
          <a:stretch/>
        </p:blipFill>
        <p:spPr>
          <a:xfrm>
            <a:off x="5585114" y="968628"/>
            <a:ext cx="2871216" cy="2606039"/>
          </a:xfrm>
          <a:prstGeom prst="rect">
            <a:avLst/>
          </a:prstGeom>
          <a:noFill/>
          <a:ln>
            <a:noFill/>
          </a:ln>
        </p:spPr>
      </p:pic>
      <p:pic>
        <p:nvPicPr>
          <p:cNvPr id="100" name="Google Shape;100;p4" descr="Jesús murió crucificado por nuestros pecados | Parroquia Ntra. Sra. de Lluc"/>
          <p:cNvPicPr preferRelativeResize="0"/>
          <p:nvPr/>
        </p:nvPicPr>
        <p:blipFill rotWithShape="1">
          <a:blip r:embed="rId5">
            <a:alphaModFix/>
          </a:blip>
          <a:srcRect b="14059"/>
          <a:stretch/>
        </p:blipFill>
        <p:spPr>
          <a:xfrm>
            <a:off x="3295570" y="969017"/>
            <a:ext cx="2285302" cy="2606040"/>
          </a:xfrm>
          <a:prstGeom prst="rect">
            <a:avLst/>
          </a:prstGeom>
          <a:noFill/>
          <a:ln>
            <a:noFill/>
          </a:ln>
        </p:spPr>
      </p:pic>
      <p:sp>
        <p:nvSpPr>
          <p:cNvPr id="101" name="Google Shape;101;p4"/>
          <p:cNvSpPr txBox="1"/>
          <p:nvPr/>
        </p:nvSpPr>
        <p:spPr>
          <a:xfrm>
            <a:off x="3275032" y="3574307"/>
            <a:ext cx="2257279" cy="369332"/>
          </a:xfrm>
          <a:prstGeom prst="rect">
            <a:avLst/>
          </a:prstGeom>
          <a:solidFill>
            <a:schemeClr val="lt1"/>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a:solidFill>
                  <a:schemeClr val="dk1"/>
                </a:solidFill>
                <a:latin typeface="Comic Sans MS"/>
                <a:ea typeface="Comic Sans MS"/>
                <a:cs typeface="Comic Sans MS"/>
                <a:sym typeface="Comic Sans MS"/>
              </a:rPr>
              <a:t>Viernes Santo</a:t>
            </a:r>
            <a:endParaRPr/>
          </a:p>
        </p:txBody>
      </p:sp>
      <p:sp>
        <p:nvSpPr>
          <p:cNvPr id="102" name="Google Shape;102;p4"/>
          <p:cNvSpPr txBox="1"/>
          <p:nvPr/>
        </p:nvSpPr>
        <p:spPr>
          <a:xfrm>
            <a:off x="5532310" y="3574307"/>
            <a:ext cx="2924019" cy="369332"/>
          </a:xfrm>
          <a:prstGeom prst="rect">
            <a:avLst/>
          </a:prstGeom>
          <a:solidFill>
            <a:schemeClr val="lt1"/>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a:solidFill>
                  <a:schemeClr val="dk1"/>
                </a:solidFill>
                <a:latin typeface="Comic Sans MS"/>
                <a:ea typeface="Comic Sans MS"/>
                <a:cs typeface="Comic Sans MS"/>
                <a:sym typeface="Comic Sans MS"/>
              </a:rPr>
              <a:t>Sábado Santo</a:t>
            </a:r>
            <a:endParaRPr/>
          </a:p>
        </p:txBody>
      </p:sp>
      <p:sp>
        <p:nvSpPr>
          <p:cNvPr id="103" name="Google Shape;103;p4"/>
          <p:cNvSpPr/>
          <p:nvPr/>
        </p:nvSpPr>
        <p:spPr>
          <a:xfrm>
            <a:off x="8504890" y="991410"/>
            <a:ext cx="695325" cy="2582897"/>
          </a:xfrm>
          <a:prstGeom prst="rightBrace">
            <a:avLst>
              <a:gd name="adj1" fmla="val 8333"/>
              <a:gd name="adj2" fmla="val 50000"/>
            </a:avLst>
          </a:prstGeom>
          <a:no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104" name="Google Shape;104;p4"/>
          <p:cNvSpPr txBox="1"/>
          <p:nvPr/>
        </p:nvSpPr>
        <p:spPr>
          <a:xfrm>
            <a:off x="9248776" y="2086981"/>
            <a:ext cx="1943100" cy="369332"/>
          </a:xfrm>
          <a:prstGeom prst="rect">
            <a:avLst/>
          </a:prstGeom>
          <a:solidFill>
            <a:schemeClr val="lt1"/>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a:solidFill>
                  <a:schemeClr val="dk1"/>
                </a:solidFill>
                <a:latin typeface="Comic Sans MS"/>
                <a:ea typeface="Comic Sans MS"/>
                <a:cs typeface="Comic Sans MS"/>
                <a:sym typeface="Comic Sans MS"/>
              </a:rPr>
              <a:t>El Paso</a:t>
            </a:r>
            <a:endParaRPr/>
          </a:p>
        </p:txBody>
      </p:sp>
      <p:pic>
        <p:nvPicPr>
          <p:cNvPr id="105" name="Google Shape;105;p4" descr="Domingo de Resurrección 2017 | Archidiócesis de Sevilla"/>
          <p:cNvPicPr preferRelativeResize="0"/>
          <p:nvPr/>
        </p:nvPicPr>
        <p:blipFill rotWithShape="1">
          <a:blip r:embed="rId6">
            <a:alphaModFix/>
          </a:blip>
          <a:srcRect/>
          <a:stretch/>
        </p:blipFill>
        <p:spPr>
          <a:xfrm>
            <a:off x="4699683" y="3965146"/>
            <a:ext cx="2009775" cy="2395758"/>
          </a:xfrm>
          <a:prstGeom prst="rect">
            <a:avLst/>
          </a:prstGeom>
          <a:noFill/>
          <a:ln>
            <a:noFill/>
          </a:ln>
        </p:spPr>
      </p:pic>
      <p:sp>
        <p:nvSpPr>
          <p:cNvPr id="106" name="Google Shape;106;p4"/>
          <p:cNvSpPr txBox="1"/>
          <p:nvPr/>
        </p:nvSpPr>
        <p:spPr>
          <a:xfrm>
            <a:off x="4699683" y="6211669"/>
            <a:ext cx="2009776" cy="646331"/>
          </a:xfrm>
          <a:prstGeom prst="rect">
            <a:avLst/>
          </a:prstGeom>
          <a:solidFill>
            <a:schemeClr val="lt1"/>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a:solidFill>
                  <a:schemeClr val="dk1"/>
                </a:solidFill>
                <a:latin typeface="Comic Sans MS"/>
                <a:ea typeface="Comic Sans MS"/>
                <a:cs typeface="Comic Sans MS"/>
                <a:sym typeface="Comic Sans MS"/>
              </a:rPr>
              <a:t>Domingo de Resurrección</a:t>
            </a:r>
            <a:endParaRPr/>
          </a:p>
        </p:txBody>
      </p:sp>
      <p:sp>
        <p:nvSpPr>
          <p:cNvPr id="107" name="Google Shape;107;p4"/>
          <p:cNvSpPr/>
          <p:nvPr/>
        </p:nvSpPr>
        <p:spPr>
          <a:xfrm>
            <a:off x="6799915" y="4015203"/>
            <a:ext cx="695325" cy="2139929"/>
          </a:xfrm>
          <a:prstGeom prst="rightBrace">
            <a:avLst>
              <a:gd name="adj1" fmla="val 8333"/>
              <a:gd name="adj2" fmla="val 50000"/>
            </a:avLst>
          </a:prstGeom>
          <a:no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108" name="Google Shape;108;p4"/>
          <p:cNvSpPr txBox="1"/>
          <p:nvPr/>
        </p:nvSpPr>
        <p:spPr>
          <a:xfrm>
            <a:off x="7658101" y="4900501"/>
            <a:ext cx="1943100" cy="369332"/>
          </a:xfrm>
          <a:prstGeom prst="rect">
            <a:avLst/>
          </a:prstGeom>
          <a:solidFill>
            <a:schemeClr val="lt1"/>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a:solidFill>
                  <a:schemeClr val="dk1"/>
                </a:solidFill>
                <a:latin typeface="Comic Sans MS"/>
                <a:ea typeface="Comic Sans MS"/>
                <a:cs typeface="Comic Sans MS"/>
                <a:sym typeface="Comic Sans MS"/>
              </a:rPr>
              <a:t>La Llegada</a:t>
            </a:r>
            <a:endParaRPr/>
          </a:p>
        </p:txBody>
      </p:sp>
      <p:pic>
        <p:nvPicPr>
          <p:cNvPr id="109" name="Google Shape;109;p4" descr="Agrupación Parroquial San José (León): El Santo Triduo Pascual"/>
          <p:cNvPicPr preferRelativeResize="0"/>
          <p:nvPr/>
        </p:nvPicPr>
        <p:blipFill rotWithShape="1">
          <a:blip r:embed="rId7">
            <a:alphaModFix/>
          </a:blip>
          <a:srcRect/>
          <a:stretch/>
        </p:blipFill>
        <p:spPr>
          <a:xfrm>
            <a:off x="35933" y="4892993"/>
            <a:ext cx="3526417" cy="1878516"/>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fade">
                                      <p:cBhvr>
                                        <p:cTn id="7" dur="1000"/>
                                        <p:tgtEl>
                                          <p:spTgt spid="9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6"/>
                                        </p:tgtEl>
                                        <p:attrNameLst>
                                          <p:attrName>style.visibility</p:attrName>
                                        </p:attrNameLst>
                                      </p:cBhvr>
                                      <p:to>
                                        <p:strVal val="visible"/>
                                      </p:to>
                                    </p:set>
                                    <p:animEffect transition="in" filter="fade">
                                      <p:cBhvr>
                                        <p:cTn id="12" dur="500"/>
                                        <p:tgtEl>
                                          <p:spTgt spid="96"/>
                                        </p:tgtEl>
                                      </p:cBhvr>
                                    </p:animEffect>
                                  </p:childTnLst>
                                </p:cTn>
                              </p:par>
                              <p:par>
                                <p:cTn id="13" presetID="10" presetClass="entr" presetSubtype="0" fill="hold" nodeType="with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500"/>
                                        <p:tgtEl>
                                          <p:spTgt spid="9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00"/>
                                        </p:tgtEl>
                                        <p:attrNameLst>
                                          <p:attrName>style.visibility</p:attrName>
                                        </p:attrNameLst>
                                      </p:cBhvr>
                                      <p:to>
                                        <p:strVal val="visible"/>
                                      </p:to>
                                    </p:set>
                                    <p:animEffect transition="in" filter="fade">
                                      <p:cBhvr>
                                        <p:cTn id="20" dur="500"/>
                                        <p:tgtEl>
                                          <p:spTgt spid="100"/>
                                        </p:tgtEl>
                                      </p:cBhvr>
                                    </p:animEffect>
                                  </p:childTnLst>
                                </p:cTn>
                              </p:par>
                              <p:par>
                                <p:cTn id="21" presetID="10" presetClass="entr" presetSubtype="0" fill="hold" nodeType="withEffect">
                                  <p:stCondLst>
                                    <p:cond delay="0"/>
                                  </p:stCondLst>
                                  <p:childTnLst>
                                    <p:set>
                                      <p:cBhvr>
                                        <p:cTn id="22" dur="1" fill="hold">
                                          <p:stCondLst>
                                            <p:cond delay="0"/>
                                          </p:stCondLst>
                                        </p:cTn>
                                        <p:tgtEl>
                                          <p:spTgt spid="101"/>
                                        </p:tgtEl>
                                        <p:attrNameLst>
                                          <p:attrName>style.visibility</p:attrName>
                                        </p:attrNameLst>
                                      </p:cBhvr>
                                      <p:to>
                                        <p:strVal val="visible"/>
                                      </p:to>
                                    </p:set>
                                    <p:animEffect transition="in" filter="fade">
                                      <p:cBhvr>
                                        <p:cTn id="23" dur="500"/>
                                        <p:tgtEl>
                                          <p:spTgt spid="101"/>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99"/>
                                        </p:tgtEl>
                                        <p:attrNameLst>
                                          <p:attrName>style.visibility</p:attrName>
                                        </p:attrNameLst>
                                      </p:cBhvr>
                                      <p:to>
                                        <p:strVal val="visible"/>
                                      </p:to>
                                    </p:set>
                                    <p:animEffect transition="in" filter="fade">
                                      <p:cBhvr>
                                        <p:cTn id="28" dur="500"/>
                                        <p:tgtEl>
                                          <p:spTgt spid="99"/>
                                        </p:tgtEl>
                                      </p:cBhvr>
                                    </p:animEffect>
                                  </p:childTnLst>
                                </p:cTn>
                              </p:par>
                              <p:par>
                                <p:cTn id="29" presetID="10" presetClass="entr" presetSubtype="0" fill="hold" nodeType="withEffect">
                                  <p:stCondLst>
                                    <p:cond delay="0"/>
                                  </p:stCondLst>
                                  <p:childTnLst>
                                    <p:set>
                                      <p:cBhvr>
                                        <p:cTn id="30" dur="1" fill="hold">
                                          <p:stCondLst>
                                            <p:cond delay="0"/>
                                          </p:stCondLst>
                                        </p:cTn>
                                        <p:tgtEl>
                                          <p:spTgt spid="102"/>
                                        </p:tgtEl>
                                        <p:attrNameLst>
                                          <p:attrName>style.visibility</p:attrName>
                                        </p:attrNameLst>
                                      </p:cBhvr>
                                      <p:to>
                                        <p:strVal val="visible"/>
                                      </p:to>
                                    </p:set>
                                    <p:animEffect transition="in" filter="fade">
                                      <p:cBhvr>
                                        <p:cTn id="31" dur="500"/>
                                        <p:tgtEl>
                                          <p:spTgt spid="102"/>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105"/>
                                        </p:tgtEl>
                                        <p:attrNameLst>
                                          <p:attrName>style.visibility</p:attrName>
                                        </p:attrNameLst>
                                      </p:cBhvr>
                                      <p:to>
                                        <p:strVal val="visible"/>
                                      </p:to>
                                    </p:set>
                                    <p:animEffect transition="in" filter="fade">
                                      <p:cBhvr>
                                        <p:cTn id="36" dur="2000"/>
                                        <p:tgtEl>
                                          <p:spTgt spid="105"/>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104"/>
                                        </p:tgtEl>
                                        <p:attrNameLst>
                                          <p:attrName>style.visibility</p:attrName>
                                        </p:attrNameLst>
                                      </p:cBhvr>
                                      <p:to>
                                        <p:strVal val="visible"/>
                                      </p:to>
                                    </p:set>
                                    <p:animEffect transition="in" filter="fade">
                                      <p:cBhvr>
                                        <p:cTn id="41" dur="1000"/>
                                        <p:tgtEl>
                                          <p:spTgt spid="104"/>
                                        </p:tgtEl>
                                      </p:cBhvr>
                                    </p:animEffect>
                                  </p:childTnLst>
                                </p:cTn>
                              </p:par>
                              <p:par>
                                <p:cTn id="42" presetID="10" presetClass="entr" presetSubtype="0" fill="hold" nodeType="withEffect">
                                  <p:stCondLst>
                                    <p:cond delay="0"/>
                                  </p:stCondLst>
                                  <p:childTnLst>
                                    <p:set>
                                      <p:cBhvr>
                                        <p:cTn id="43" dur="1" fill="hold">
                                          <p:stCondLst>
                                            <p:cond delay="0"/>
                                          </p:stCondLst>
                                        </p:cTn>
                                        <p:tgtEl>
                                          <p:spTgt spid="106"/>
                                        </p:tgtEl>
                                        <p:attrNameLst>
                                          <p:attrName>style.visibility</p:attrName>
                                        </p:attrNameLst>
                                      </p:cBhvr>
                                      <p:to>
                                        <p:strVal val="visible"/>
                                      </p:to>
                                    </p:set>
                                    <p:animEffect transition="in" filter="fade">
                                      <p:cBhvr>
                                        <p:cTn id="44" dur="2000"/>
                                        <p:tgtEl>
                                          <p:spTgt spid="106"/>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108"/>
                                        </p:tgtEl>
                                        <p:attrNameLst>
                                          <p:attrName>style.visibility</p:attrName>
                                        </p:attrNameLst>
                                      </p:cBhvr>
                                      <p:to>
                                        <p:strVal val="visible"/>
                                      </p:to>
                                    </p:set>
                                    <p:animEffect transition="in" filter="fade">
                                      <p:cBhvr>
                                        <p:cTn id="49" dur="10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pic>
        <p:nvPicPr>
          <p:cNvPr id="114" name="Google Shape;114;p5" descr="Corpus Christi"/>
          <p:cNvPicPr preferRelativeResize="0"/>
          <p:nvPr/>
        </p:nvPicPr>
        <p:blipFill rotWithShape="1">
          <a:blip r:embed="rId3">
            <a:alphaModFix/>
          </a:blip>
          <a:srcRect/>
          <a:stretch/>
        </p:blipFill>
        <p:spPr>
          <a:xfrm>
            <a:off x="241604" y="1618807"/>
            <a:ext cx="3729881" cy="4924867"/>
          </a:xfrm>
          <a:prstGeom prst="rect">
            <a:avLst/>
          </a:prstGeom>
          <a:noFill/>
          <a:ln>
            <a:noFill/>
          </a:ln>
        </p:spPr>
      </p:pic>
      <p:sp>
        <p:nvSpPr>
          <p:cNvPr id="115" name="Google Shape;115;p5"/>
          <p:cNvSpPr txBox="1"/>
          <p:nvPr/>
        </p:nvSpPr>
        <p:spPr>
          <a:xfrm>
            <a:off x="83853" y="1257300"/>
            <a:ext cx="3887632" cy="369332"/>
          </a:xfrm>
          <a:prstGeom prst="rect">
            <a:avLst/>
          </a:prstGeom>
          <a:solidFill>
            <a:schemeClr val="lt1"/>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a:solidFill>
                  <a:schemeClr val="dk1"/>
                </a:solidFill>
                <a:latin typeface="Comic Sans MS"/>
                <a:ea typeface="Comic Sans MS"/>
                <a:cs typeface="Comic Sans MS"/>
                <a:sym typeface="Comic Sans MS"/>
              </a:rPr>
              <a:t>Jueves Santo</a:t>
            </a:r>
            <a:endParaRPr/>
          </a:p>
        </p:txBody>
      </p:sp>
      <p:sp>
        <p:nvSpPr>
          <p:cNvPr id="116" name="Google Shape;116;p5"/>
          <p:cNvSpPr txBox="1"/>
          <p:nvPr/>
        </p:nvSpPr>
        <p:spPr>
          <a:xfrm>
            <a:off x="0" y="34548"/>
            <a:ext cx="12172950" cy="76944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400">
                <a:solidFill>
                  <a:srgbClr val="548135"/>
                </a:solidFill>
                <a:latin typeface="Comic Sans MS"/>
                <a:ea typeface="Comic Sans MS"/>
                <a:cs typeface="Comic Sans MS"/>
                <a:sym typeface="Comic Sans MS"/>
              </a:rPr>
              <a:t>¿Qué sucede el Jueves Santo?</a:t>
            </a:r>
            <a:endParaRPr/>
          </a:p>
        </p:txBody>
      </p:sp>
      <p:sp>
        <p:nvSpPr>
          <p:cNvPr id="117" name="Google Shape;117;p5"/>
          <p:cNvSpPr txBox="1"/>
          <p:nvPr/>
        </p:nvSpPr>
        <p:spPr>
          <a:xfrm>
            <a:off x="3981690" y="1386238"/>
            <a:ext cx="7789481" cy="156966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rgbClr val="0000FF"/>
                </a:solidFill>
                <a:latin typeface="Comic Sans MS"/>
                <a:ea typeface="Comic Sans MS"/>
                <a:cs typeface="Comic Sans MS"/>
                <a:sym typeface="Comic Sans MS"/>
              </a:rPr>
              <a:t>Este día tiene lugar la </a:t>
            </a:r>
            <a:r>
              <a:rPr lang="en-US" sz="2400">
                <a:solidFill>
                  <a:srgbClr val="C00000"/>
                </a:solidFill>
                <a:latin typeface="Comic Sans MS"/>
                <a:ea typeface="Comic Sans MS"/>
                <a:cs typeface="Comic Sans MS"/>
                <a:sym typeface="Comic Sans MS"/>
              </a:rPr>
              <a:t>Misa Crismal</a:t>
            </a:r>
            <a:r>
              <a:rPr lang="en-US" sz="2400">
                <a:solidFill>
                  <a:srgbClr val="0000FF"/>
                </a:solidFill>
                <a:latin typeface="Comic Sans MS"/>
                <a:ea typeface="Comic Sans MS"/>
                <a:cs typeface="Comic Sans MS"/>
                <a:sym typeface="Comic Sans MS"/>
              </a:rPr>
              <a:t>, donde se bendicen los óleos que se usarán durante todo el año en los sacramentos del bautismo, confirmación, orden sacerdotal y unción de los enfermos</a:t>
            </a:r>
            <a:endParaRPr/>
          </a:p>
        </p:txBody>
      </p:sp>
      <p:sp>
        <p:nvSpPr>
          <p:cNvPr id="118" name="Google Shape;118;p5"/>
          <p:cNvSpPr txBox="1"/>
          <p:nvPr/>
        </p:nvSpPr>
        <p:spPr>
          <a:xfrm>
            <a:off x="3981690" y="3117273"/>
            <a:ext cx="7789481" cy="156966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rgbClr val="548135"/>
                </a:solidFill>
                <a:latin typeface="Comic Sans MS"/>
                <a:ea typeface="Comic Sans MS"/>
                <a:cs typeface="Comic Sans MS"/>
                <a:sym typeface="Comic Sans MS"/>
              </a:rPr>
              <a:t>El jueves por la tarde se inicia el Triduo Pascual con la celebración de la misa de la ULTIMA CENA y se conmemora la </a:t>
            </a:r>
            <a:r>
              <a:rPr lang="en-US" sz="2400">
                <a:solidFill>
                  <a:srgbClr val="C00000"/>
                </a:solidFill>
                <a:latin typeface="Comic Sans MS"/>
                <a:ea typeface="Comic Sans MS"/>
                <a:cs typeface="Comic Sans MS"/>
                <a:sym typeface="Comic Sans MS"/>
              </a:rPr>
              <a:t>Institución de la Eucaristía y Sacerdocio. </a:t>
            </a:r>
            <a:endParaRPr sz="2400">
              <a:solidFill>
                <a:srgbClr val="0000FF"/>
              </a:solidFill>
              <a:latin typeface="Comic Sans MS"/>
              <a:ea typeface="Comic Sans MS"/>
              <a:cs typeface="Comic Sans MS"/>
              <a:sym typeface="Comic Sans MS"/>
            </a:endParaRPr>
          </a:p>
        </p:txBody>
      </p:sp>
      <p:sp>
        <p:nvSpPr>
          <p:cNvPr id="119" name="Google Shape;119;p5"/>
          <p:cNvSpPr txBox="1"/>
          <p:nvPr/>
        </p:nvSpPr>
        <p:spPr>
          <a:xfrm>
            <a:off x="3971485" y="5000535"/>
            <a:ext cx="7789481" cy="120032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rgbClr val="0000FF"/>
                </a:solidFill>
                <a:latin typeface="Comic Sans MS"/>
                <a:ea typeface="Comic Sans MS"/>
                <a:cs typeface="Comic Sans MS"/>
                <a:sym typeface="Comic Sans MS"/>
              </a:rPr>
              <a:t>Durante esta celebración el sacerdote lava los pies a 12 personas, como hiciera Jesús con los Apóstoles, la que se conoce como </a:t>
            </a:r>
            <a:r>
              <a:rPr lang="en-US" sz="2400">
                <a:solidFill>
                  <a:srgbClr val="C00000"/>
                </a:solidFill>
                <a:latin typeface="Comic Sans MS"/>
                <a:ea typeface="Comic Sans MS"/>
                <a:cs typeface="Comic Sans MS"/>
                <a:sym typeface="Comic Sans MS"/>
              </a:rPr>
              <a:t>el Lavatorio de los Pies. </a:t>
            </a:r>
            <a:endParaRPr sz="2400">
              <a:solidFill>
                <a:srgbClr val="0000FF"/>
              </a:solidFill>
              <a:latin typeface="Comic Sans MS"/>
              <a:ea typeface="Comic Sans MS"/>
              <a:cs typeface="Comic Sans MS"/>
              <a:sym typeface="Comic Sans M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6"/>
                                        </p:tgtEl>
                                        <p:attrNameLst>
                                          <p:attrName>style.visibility</p:attrName>
                                        </p:attrNameLst>
                                      </p:cBhvr>
                                      <p:to>
                                        <p:strVal val="visible"/>
                                      </p:to>
                                    </p:set>
                                    <p:animEffect transition="in" filter="fade">
                                      <p:cBhvr>
                                        <p:cTn id="7" dur="1000"/>
                                        <p:tgtEl>
                                          <p:spTgt spid="1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7"/>
                                        </p:tgtEl>
                                        <p:attrNameLst>
                                          <p:attrName>style.visibility</p:attrName>
                                        </p:attrNameLst>
                                      </p:cBhvr>
                                      <p:to>
                                        <p:strVal val="visible"/>
                                      </p:to>
                                    </p:set>
                                    <p:animEffect transition="in" filter="fade">
                                      <p:cBhvr>
                                        <p:cTn id="12" dur="1000"/>
                                        <p:tgtEl>
                                          <p:spTgt spid="11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8"/>
                                        </p:tgtEl>
                                        <p:attrNameLst>
                                          <p:attrName>style.visibility</p:attrName>
                                        </p:attrNameLst>
                                      </p:cBhvr>
                                      <p:to>
                                        <p:strVal val="visible"/>
                                      </p:to>
                                    </p:set>
                                    <p:animEffect transition="in" filter="fade">
                                      <p:cBhvr>
                                        <p:cTn id="17" dur="1000"/>
                                        <p:tgtEl>
                                          <p:spTgt spid="11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9"/>
                                        </p:tgtEl>
                                        <p:attrNameLst>
                                          <p:attrName>style.visibility</p:attrName>
                                        </p:attrNameLst>
                                      </p:cBhvr>
                                      <p:to>
                                        <p:strVal val="visible"/>
                                      </p:to>
                                    </p:set>
                                    <p:animEffect transition="in" filter="fade">
                                      <p:cBhvr>
                                        <p:cTn id="22" dur="10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6"/>
          <p:cNvSpPr txBox="1"/>
          <p:nvPr/>
        </p:nvSpPr>
        <p:spPr>
          <a:xfrm>
            <a:off x="0" y="236560"/>
            <a:ext cx="12172950" cy="76944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400">
                <a:solidFill>
                  <a:srgbClr val="548135"/>
                </a:solidFill>
                <a:latin typeface="Comic Sans MS"/>
                <a:ea typeface="Comic Sans MS"/>
                <a:cs typeface="Comic Sans MS"/>
                <a:sym typeface="Comic Sans MS"/>
              </a:rPr>
              <a:t>¿Qué sucede el Viernes Santo?</a:t>
            </a:r>
            <a:endParaRPr/>
          </a:p>
        </p:txBody>
      </p:sp>
      <p:sp>
        <p:nvSpPr>
          <p:cNvPr id="125" name="Google Shape;125;p6"/>
          <p:cNvSpPr txBox="1"/>
          <p:nvPr/>
        </p:nvSpPr>
        <p:spPr>
          <a:xfrm>
            <a:off x="4057890" y="1626632"/>
            <a:ext cx="7789481"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rgbClr val="0000FF"/>
                </a:solidFill>
                <a:latin typeface="Comic Sans MS"/>
                <a:ea typeface="Comic Sans MS"/>
                <a:cs typeface="Comic Sans MS"/>
                <a:sym typeface="Comic Sans MS"/>
              </a:rPr>
              <a:t>El Viernes Santo se recuerda la </a:t>
            </a:r>
            <a:r>
              <a:rPr lang="en-US" sz="2400">
                <a:solidFill>
                  <a:srgbClr val="C00000"/>
                </a:solidFill>
                <a:latin typeface="Comic Sans MS"/>
                <a:ea typeface="Comic Sans MS"/>
                <a:cs typeface="Comic Sans MS"/>
                <a:sym typeface="Comic Sans MS"/>
              </a:rPr>
              <a:t>Pasión y Muerte de Nuestro Señor Jesucristo. </a:t>
            </a:r>
            <a:endParaRPr/>
          </a:p>
        </p:txBody>
      </p:sp>
      <p:sp>
        <p:nvSpPr>
          <p:cNvPr id="126" name="Google Shape;126;p6"/>
          <p:cNvSpPr txBox="1"/>
          <p:nvPr/>
        </p:nvSpPr>
        <p:spPr>
          <a:xfrm>
            <a:off x="4057890" y="2745798"/>
            <a:ext cx="7789481" cy="120032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rgbClr val="548135"/>
                </a:solidFill>
                <a:latin typeface="Comic Sans MS"/>
                <a:ea typeface="Comic Sans MS"/>
                <a:cs typeface="Comic Sans MS"/>
                <a:sym typeface="Comic Sans MS"/>
              </a:rPr>
              <a:t>Este día no hay Misa. Se usan los ornamentos rojos y la celebración litúrgica de este día es la </a:t>
            </a:r>
            <a:r>
              <a:rPr lang="en-US" sz="2400">
                <a:solidFill>
                  <a:srgbClr val="C00000"/>
                </a:solidFill>
                <a:latin typeface="Comic Sans MS"/>
                <a:ea typeface="Comic Sans MS"/>
                <a:cs typeface="Comic Sans MS"/>
                <a:sym typeface="Comic Sans MS"/>
              </a:rPr>
              <a:t>Veneración de la Cruz. </a:t>
            </a:r>
            <a:r>
              <a:rPr lang="en-US" sz="2400">
                <a:solidFill>
                  <a:srgbClr val="548135"/>
                </a:solidFill>
                <a:latin typeface="Comic Sans MS"/>
                <a:ea typeface="Comic Sans MS"/>
                <a:cs typeface="Comic Sans MS"/>
                <a:sym typeface="Comic Sans MS"/>
              </a:rPr>
              <a:t>Se lee la Pasión según San Juan. </a:t>
            </a:r>
            <a:endParaRPr sz="2400">
              <a:solidFill>
                <a:srgbClr val="0000FF"/>
              </a:solidFill>
              <a:latin typeface="Comic Sans MS"/>
              <a:ea typeface="Comic Sans MS"/>
              <a:cs typeface="Comic Sans MS"/>
              <a:sym typeface="Comic Sans MS"/>
            </a:endParaRPr>
          </a:p>
        </p:txBody>
      </p:sp>
      <p:sp>
        <p:nvSpPr>
          <p:cNvPr id="127" name="Google Shape;127;p6"/>
          <p:cNvSpPr txBox="1"/>
          <p:nvPr/>
        </p:nvSpPr>
        <p:spPr>
          <a:xfrm>
            <a:off x="4057889" y="4234296"/>
            <a:ext cx="7789481" cy="156966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rgbClr val="0000FF"/>
                </a:solidFill>
                <a:latin typeface="Comic Sans MS"/>
                <a:ea typeface="Comic Sans MS"/>
                <a:cs typeface="Comic Sans MS"/>
                <a:sym typeface="Comic Sans MS"/>
              </a:rPr>
              <a:t>Es tradición durante este día celebrar </a:t>
            </a:r>
            <a:r>
              <a:rPr lang="en-US" sz="2400">
                <a:solidFill>
                  <a:srgbClr val="C00000"/>
                </a:solidFill>
                <a:latin typeface="Comic Sans MS"/>
                <a:ea typeface="Comic Sans MS"/>
                <a:cs typeface="Comic Sans MS"/>
                <a:sym typeface="Comic Sans MS"/>
              </a:rPr>
              <a:t>el Vía Crucis, </a:t>
            </a:r>
            <a:r>
              <a:rPr lang="en-US" sz="2400">
                <a:solidFill>
                  <a:srgbClr val="0000FF"/>
                </a:solidFill>
                <a:latin typeface="Comic Sans MS"/>
                <a:ea typeface="Comic Sans MS"/>
                <a:cs typeface="Comic Sans MS"/>
                <a:sym typeface="Comic Sans MS"/>
              </a:rPr>
              <a:t>donde a través de 14 estaciones se recuerdan los momentos que vivió Jesús hasta su muerte; así como la Procesión del Santo Entierro</a:t>
            </a:r>
            <a:r>
              <a:rPr lang="en-US" sz="2400">
                <a:solidFill>
                  <a:srgbClr val="C00000"/>
                </a:solidFill>
                <a:latin typeface="Comic Sans MS"/>
                <a:ea typeface="Comic Sans MS"/>
                <a:cs typeface="Comic Sans MS"/>
                <a:sym typeface="Comic Sans MS"/>
              </a:rPr>
              <a:t>. </a:t>
            </a:r>
            <a:endParaRPr sz="2400">
              <a:solidFill>
                <a:srgbClr val="0000FF"/>
              </a:solidFill>
              <a:latin typeface="Comic Sans MS"/>
              <a:ea typeface="Comic Sans MS"/>
              <a:cs typeface="Comic Sans MS"/>
              <a:sym typeface="Comic Sans MS"/>
            </a:endParaRPr>
          </a:p>
        </p:txBody>
      </p:sp>
      <p:pic>
        <p:nvPicPr>
          <p:cNvPr id="128" name="Google Shape;128;p6" descr="Jesús murió crucificado por nuestros pecados | Parroquia Ntra. Sra. de Lluc"/>
          <p:cNvPicPr preferRelativeResize="0"/>
          <p:nvPr/>
        </p:nvPicPr>
        <p:blipFill rotWithShape="1">
          <a:blip r:embed="rId3">
            <a:alphaModFix/>
          </a:blip>
          <a:srcRect b="14059"/>
          <a:stretch/>
        </p:blipFill>
        <p:spPr>
          <a:xfrm>
            <a:off x="499712" y="1626632"/>
            <a:ext cx="2962355" cy="4697968"/>
          </a:xfrm>
          <a:prstGeom prst="rect">
            <a:avLst/>
          </a:prstGeom>
          <a:noFill/>
          <a:ln>
            <a:noFill/>
          </a:ln>
        </p:spPr>
      </p:pic>
      <p:sp>
        <p:nvSpPr>
          <p:cNvPr id="129" name="Google Shape;129;p6"/>
          <p:cNvSpPr txBox="1"/>
          <p:nvPr/>
        </p:nvSpPr>
        <p:spPr>
          <a:xfrm>
            <a:off x="484207" y="1257300"/>
            <a:ext cx="2977860" cy="369332"/>
          </a:xfrm>
          <a:prstGeom prst="rect">
            <a:avLst/>
          </a:prstGeom>
          <a:solidFill>
            <a:schemeClr val="lt1"/>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a:solidFill>
                  <a:schemeClr val="dk1"/>
                </a:solidFill>
                <a:latin typeface="Comic Sans MS"/>
                <a:ea typeface="Comic Sans MS"/>
                <a:cs typeface="Comic Sans MS"/>
                <a:sym typeface="Comic Sans MS"/>
              </a:rPr>
              <a:t>Viernes Santo</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4"/>
                                        </p:tgtEl>
                                        <p:attrNameLst>
                                          <p:attrName>style.visibility</p:attrName>
                                        </p:attrNameLst>
                                      </p:cBhvr>
                                      <p:to>
                                        <p:strVal val="visible"/>
                                      </p:to>
                                    </p:set>
                                    <p:animEffect transition="in" filter="fade">
                                      <p:cBhvr>
                                        <p:cTn id="7" dur="1000"/>
                                        <p:tgtEl>
                                          <p:spTgt spid="12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5"/>
                                        </p:tgtEl>
                                        <p:attrNameLst>
                                          <p:attrName>style.visibility</p:attrName>
                                        </p:attrNameLst>
                                      </p:cBhvr>
                                      <p:to>
                                        <p:strVal val="visible"/>
                                      </p:to>
                                    </p:set>
                                    <p:animEffect transition="in" filter="fade">
                                      <p:cBhvr>
                                        <p:cTn id="12" dur="1000"/>
                                        <p:tgtEl>
                                          <p:spTgt spid="12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6"/>
                                        </p:tgtEl>
                                        <p:attrNameLst>
                                          <p:attrName>style.visibility</p:attrName>
                                        </p:attrNameLst>
                                      </p:cBhvr>
                                      <p:to>
                                        <p:strVal val="visible"/>
                                      </p:to>
                                    </p:set>
                                    <p:animEffect transition="in" filter="fade">
                                      <p:cBhvr>
                                        <p:cTn id="17" dur="1000"/>
                                        <p:tgtEl>
                                          <p:spTgt spid="12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7"/>
                                        </p:tgtEl>
                                        <p:attrNameLst>
                                          <p:attrName>style.visibility</p:attrName>
                                        </p:attrNameLst>
                                      </p:cBhvr>
                                      <p:to>
                                        <p:strVal val="visible"/>
                                      </p:to>
                                    </p:set>
                                    <p:animEffect transition="in" filter="fade">
                                      <p:cBhvr>
                                        <p:cTn id="22"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7"/>
          <p:cNvSpPr txBox="1"/>
          <p:nvPr/>
        </p:nvSpPr>
        <p:spPr>
          <a:xfrm>
            <a:off x="0" y="236560"/>
            <a:ext cx="12172950" cy="76944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400">
                <a:solidFill>
                  <a:srgbClr val="548135"/>
                </a:solidFill>
                <a:latin typeface="Comic Sans MS"/>
                <a:ea typeface="Comic Sans MS"/>
                <a:cs typeface="Comic Sans MS"/>
                <a:sym typeface="Comic Sans MS"/>
              </a:rPr>
              <a:t>¿Qué sucede el Sábado Santo?</a:t>
            </a:r>
            <a:endParaRPr/>
          </a:p>
        </p:txBody>
      </p:sp>
      <p:sp>
        <p:nvSpPr>
          <p:cNvPr id="135" name="Google Shape;135;p7"/>
          <p:cNvSpPr txBox="1"/>
          <p:nvPr/>
        </p:nvSpPr>
        <p:spPr>
          <a:xfrm>
            <a:off x="3902806" y="2039717"/>
            <a:ext cx="7789481" cy="120032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dirty="0">
                <a:solidFill>
                  <a:srgbClr val="0000FF"/>
                </a:solidFill>
                <a:latin typeface="Comic Sans MS"/>
                <a:ea typeface="Comic Sans MS"/>
                <a:cs typeface="Comic Sans MS"/>
                <a:sym typeface="Comic Sans MS"/>
              </a:rPr>
              <a:t>El </a:t>
            </a:r>
            <a:r>
              <a:rPr lang="en-US" sz="2400" dirty="0" err="1">
                <a:solidFill>
                  <a:srgbClr val="0000FF"/>
                </a:solidFill>
                <a:latin typeface="Comic Sans MS"/>
                <a:ea typeface="Comic Sans MS"/>
                <a:cs typeface="Comic Sans MS"/>
                <a:sym typeface="Comic Sans MS"/>
              </a:rPr>
              <a:t>Sábado</a:t>
            </a:r>
            <a:r>
              <a:rPr lang="en-US" sz="2400" dirty="0">
                <a:solidFill>
                  <a:srgbClr val="0000FF"/>
                </a:solidFill>
                <a:latin typeface="Comic Sans MS"/>
                <a:ea typeface="Comic Sans MS"/>
                <a:cs typeface="Comic Sans MS"/>
                <a:sym typeface="Comic Sans MS"/>
              </a:rPr>
              <a:t> Santo es un día especial </a:t>
            </a:r>
            <a:r>
              <a:rPr lang="en-US" sz="2400" dirty="0" err="1">
                <a:solidFill>
                  <a:srgbClr val="0000FF"/>
                </a:solidFill>
                <a:latin typeface="Comic Sans MS"/>
                <a:ea typeface="Comic Sans MS"/>
                <a:cs typeface="Comic Sans MS"/>
                <a:sym typeface="Comic Sans MS"/>
              </a:rPr>
              <a:t>donde</a:t>
            </a:r>
            <a:r>
              <a:rPr lang="en-US" sz="2400" dirty="0">
                <a:solidFill>
                  <a:srgbClr val="0000FF"/>
                </a:solidFill>
                <a:latin typeface="Comic Sans MS"/>
                <a:ea typeface="Comic Sans MS"/>
                <a:cs typeface="Comic Sans MS"/>
                <a:sym typeface="Comic Sans MS"/>
              </a:rPr>
              <a:t> se </a:t>
            </a:r>
            <a:r>
              <a:rPr lang="en-US" sz="2400" dirty="0" err="1">
                <a:solidFill>
                  <a:srgbClr val="0000FF"/>
                </a:solidFill>
                <a:latin typeface="Comic Sans MS"/>
                <a:ea typeface="Comic Sans MS"/>
                <a:cs typeface="Comic Sans MS"/>
                <a:sym typeface="Comic Sans MS"/>
              </a:rPr>
              <a:t>recuerda</a:t>
            </a:r>
            <a:r>
              <a:rPr lang="en-US" sz="2400" dirty="0">
                <a:solidFill>
                  <a:srgbClr val="0000FF"/>
                </a:solidFill>
                <a:latin typeface="Comic Sans MS"/>
                <a:ea typeface="Comic Sans MS"/>
                <a:cs typeface="Comic Sans MS"/>
                <a:sym typeface="Comic Sans MS"/>
              </a:rPr>
              <a:t> </a:t>
            </a:r>
            <a:r>
              <a:rPr lang="en-US" sz="2400" dirty="0" err="1">
                <a:solidFill>
                  <a:srgbClr val="0000FF"/>
                </a:solidFill>
                <a:latin typeface="Comic Sans MS"/>
                <a:ea typeface="Comic Sans MS"/>
                <a:cs typeface="Comic Sans MS"/>
                <a:sym typeface="Comic Sans MS"/>
              </a:rPr>
              <a:t>el</a:t>
            </a:r>
            <a:r>
              <a:rPr lang="en-US" sz="2400" dirty="0">
                <a:solidFill>
                  <a:srgbClr val="0000FF"/>
                </a:solidFill>
                <a:latin typeface="Comic Sans MS"/>
                <a:ea typeface="Comic Sans MS"/>
                <a:cs typeface="Comic Sans MS"/>
                <a:sym typeface="Comic Sans MS"/>
              </a:rPr>
              <a:t> </a:t>
            </a:r>
            <a:r>
              <a:rPr lang="en-US" sz="2400" dirty="0" err="1">
                <a:solidFill>
                  <a:srgbClr val="C00000"/>
                </a:solidFill>
                <a:latin typeface="Comic Sans MS"/>
                <a:ea typeface="Comic Sans MS"/>
                <a:cs typeface="Comic Sans MS"/>
                <a:sym typeface="Comic Sans MS"/>
              </a:rPr>
              <a:t>tiempo</a:t>
            </a:r>
            <a:r>
              <a:rPr lang="en-US" sz="2400" dirty="0">
                <a:solidFill>
                  <a:srgbClr val="C00000"/>
                </a:solidFill>
                <a:latin typeface="Comic Sans MS"/>
                <a:ea typeface="Comic Sans MS"/>
                <a:cs typeface="Comic Sans MS"/>
                <a:sym typeface="Comic Sans MS"/>
              </a:rPr>
              <a:t> que </a:t>
            </a:r>
            <a:r>
              <a:rPr lang="en-US" sz="2400" dirty="0" err="1">
                <a:solidFill>
                  <a:srgbClr val="C00000"/>
                </a:solidFill>
                <a:latin typeface="Comic Sans MS"/>
                <a:ea typeface="Comic Sans MS"/>
                <a:cs typeface="Comic Sans MS"/>
                <a:sym typeface="Comic Sans MS"/>
              </a:rPr>
              <a:t>pasó</a:t>
            </a:r>
            <a:r>
              <a:rPr lang="en-US" sz="2400" dirty="0">
                <a:solidFill>
                  <a:srgbClr val="C00000"/>
                </a:solidFill>
                <a:latin typeface="Comic Sans MS"/>
                <a:ea typeface="Comic Sans MS"/>
                <a:cs typeface="Comic Sans MS"/>
                <a:sym typeface="Comic Sans MS"/>
              </a:rPr>
              <a:t> Cristo </a:t>
            </a:r>
            <a:r>
              <a:rPr lang="en-US" sz="2400" dirty="0" err="1">
                <a:solidFill>
                  <a:srgbClr val="C00000"/>
                </a:solidFill>
                <a:latin typeface="Comic Sans MS"/>
                <a:ea typeface="Comic Sans MS"/>
                <a:cs typeface="Comic Sans MS"/>
                <a:sym typeface="Comic Sans MS"/>
              </a:rPr>
              <a:t>en</a:t>
            </a:r>
            <a:r>
              <a:rPr lang="en-US" sz="2400" dirty="0">
                <a:solidFill>
                  <a:srgbClr val="C00000"/>
                </a:solidFill>
                <a:latin typeface="Comic Sans MS"/>
                <a:ea typeface="Comic Sans MS"/>
                <a:cs typeface="Comic Sans MS"/>
                <a:sym typeface="Comic Sans MS"/>
              </a:rPr>
              <a:t> </a:t>
            </a:r>
            <a:r>
              <a:rPr lang="en-US" sz="2400" dirty="0" err="1">
                <a:solidFill>
                  <a:srgbClr val="C00000"/>
                </a:solidFill>
                <a:latin typeface="Comic Sans MS"/>
                <a:ea typeface="Comic Sans MS"/>
                <a:cs typeface="Comic Sans MS"/>
                <a:sym typeface="Comic Sans MS"/>
              </a:rPr>
              <a:t>el</a:t>
            </a:r>
            <a:r>
              <a:rPr lang="en-US" sz="2400" dirty="0">
                <a:solidFill>
                  <a:srgbClr val="C00000"/>
                </a:solidFill>
                <a:latin typeface="Comic Sans MS"/>
                <a:ea typeface="Comic Sans MS"/>
                <a:cs typeface="Comic Sans MS"/>
                <a:sym typeface="Comic Sans MS"/>
              </a:rPr>
              <a:t> </a:t>
            </a:r>
            <a:r>
              <a:rPr lang="en-US" sz="2400" dirty="0" err="1">
                <a:solidFill>
                  <a:srgbClr val="C00000"/>
                </a:solidFill>
                <a:latin typeface="Comic Sans MS"/>
                <a:ea typeface="Comic Sans MS"/>
                <a:cs typeface="Comic Sans MS"/>
                <a:sym typeface="Comic Sans MS"/>
              </a:rPr>
              <a:t>Sepulcro</a:t>
            </a:r>
            <a:r>
              <a:rPr lang="en-US" sz="2400" dirty="0">
                <a:solidFill>
                  <a:srgbClr val="C00000"/>
                </a:solidFill>
                <a:latin typeface="Comic Sans MS"/>
                <a:ea typeface="Comic Sans MS"/>
                <a:cs typeface="Comic Sans MS"/>
                <a:sym typeface="Comic Sans MS"/>
              </a:rPr>
              <a:t>, </a:t>
            </a:r>
            <a:r>
              <a:rPr lang="en-US" sz="2400" dirty="0" err="1">
                <a:solidFill>
                  <a:srgbClr val="C00000"/>
                </a:solidFill>
                <a:latin typeface="Comic Sans MS"/>
                <a:ea typeface="Comic Sans MS"/>
                <a:cs typeface="Comic Sans MS"/>
                <a:sym typeface="Comic Sans MS"/>
              </a:rPr>
              <a:t>su</a:t>
            </a:r>
            <a:r>
              <a:rPr lang="en-US" sz="2400" dirty="0">
                <a:solidFill>
                  <a:srgbClr val="C00000"/>
                </a:solidFill>
                <a:latin typeface="Comic Sans MS"/>
                <a:ea typeface="Comic Sans MS"/>
                <a:cs typeface="Comic Sans MS"/>
                <a:sym typeface="Comic Sans MS"/>
              </a:rPr>
              <a:t> </a:t>
            </a:r>
            <a:r>
              <a:rPr lang="en-US" sz="2400" dirty="0" err="1">
                <a:solidFill>
                  <a:srgbClr val="C00000"/>
                </a:solidFill>
                <a:latin typeface="Comic Sans MS"/>
                <a:ea typeface="Comic Sans MS"/>
                <a:cs typeface="Comic Sans MS"/>
                <a:sym typeface="Comic Sans MS"/>
              </a:rPr>
              <a:t>descenso</a:t>
            </a:r>
            <a:r>
              <a:rPr lang="en-US" sz="2400" dirty="0">
                <a:solidFill>
                  <a:srgbClr val="C00000"/>
                </a:solidFill>
                <a:latin typeface="Comic Sans MS"/>
                <a:ea typeface="Comic Sans MS"/>
                <a:cs typeface="Comic Sans MS"/>
                <a:sym typeface="Comic Sans MS"/>
              </a:rPr>
              <a:t> a </a:t>
            </a:r>
            <a:r>
              <a:rPr lang="en-US" sz="2400" dirty="0" err="1">
                <a:solidFill>
                  <a:srgbClr val="C00000"/>
                </a:solidFill>
                <a:latin typeface="Comic Sans MS"/>
                <a:ea typeface="Comic Sans MS"/>
                <a:cs typeface="Comic Sans MS"/>
                <a:sym typeface="Comic Sans MS"/>
              </a:rPr>
              <a:t>los</a:t>
            </a:r>
            <a:r>
              <a:rPr lang="en-US" sz="2400" dirty="0">
                <a:solidFill>
                  <a:srgbClr val="C00000"/>
                </a:solidFill>
                <a:latin typeface="Comic Sans MS"/>
                <a:ea typeface="Comic Sans MS"/>
                <a:cs typeface="Comic Sans MS"/>
                <a:sym typeface="Comic Sans MS"/>
              </a:rPr>
              <a:t> </a:t>
            </a:r>
            <a:r>
              <a:rPr lang="en-US" sz="2400" dirty="0" err="1">
                <a:solidFill>
                  <a:srgbClr val="C00000"/>
                </a:solidFill>
                <a:latin typeface="Comic Sans MS"/>
                <a:ea typeface="Comic Sans MS"/>
                <a:cs typeface="Comic Sans MS"/>
                <a:sym typeface="Comic Sans MS"/>
              </a:rPr>
              <a:t>infiernos</a:t>
            </a:r>
            <a:r>
              <a:rPr lang="en-US" sz="2400" dirty="0">
                <a:solidFill>
                  <a:srgbClr val="C00000"/>
                </a:solidFill>
                <a:latin typeface="Comic Sans MS"/>
                <a:ea typeface="Comic Sans MS"/>
                <a:cs typeface="Comic Sans MS"/>
                <a:sym typeface="Comic Sans MS"/>
              </a:rPr>
              <a:t> y se </a:t>
            </a:r>
            <a:r>
              <a:rPr lang="en-US" sz="2400" dirty="0" err="1">
                <a:solidFill>
                  <a:srgbClr val="C00000"/>
                </a:solidFill>
                <a:latin typeface="Comic Sans MS"/>
                <a:ea typeface="Comic Sans MS"/>
                <a:cs typeface="Comic Sans MS"/>
                <a:sym typeface="Comic Sans MS"/>
              </a:rPr>
              <a:t>espera</a:t>
            </a:r>
            <a:r>
              <a:rPr lang="en-US" sz="2400" dirty="0">
                <a:solidFill>
                  <a:srgbClr val="C00000"/>
                </a:solidFill>
                <a:latin typeface="Comic Sans MS"/>
                <a:ea typeface="Comic Sans MS"/>
                <a:cs typeface="Comic Sans MS"/>
                <a:sym typeface="Comic Sans MS"/>
              </a:rPr>
              <a:t> </a:t>
            </a:r>
            <a:r>
              <a:rPr lang="en-US" sz="2400" dirty="0" err="1">
                <a:solidFill>
                  <a:srgbClr val="C00000"/>
                </a:solidFill>
                <a:latin typeface="Comic Sans MS"/>
                <a:ea typeface="Comic Sans MS"/>
                <a:cs typeface="Comic Sans MS"/>
                <a:sym typeface="Comic Sans MS"/>
              </a:rPr>
              <a:t>su</a:t>
            </a:r>
            <a:r>
              <a:rPr lang="en-US" sz="2400" dirty="0">
                <a:solidFill>
                  <a:srgbClr val="C00000"/>
                </a:solidFill>
                <a:latin typeface="Comic Sans MS"/>
                <a:ea typeface="Comic Sans MS"/>
                <a:cs typeface="Comic Sans MS"/>
                <a:sym typeface="Comic Sans MS"/>
              </a:rPr>
              <a:t> </a:t>
            </a:r>
            <a:r>
              <a:rPr lang="en-US" sz="2400" dirty="0" err="1">
                <a:solidFill>
                  <a:srgbClr val="C00000"/>
                </a:solidFill>
                <a:latin typeface="Comic Sans MS"/>
                <a:ea typeface="Comic Sans MS"/>
                <a:cs typeface="Comic Sans MS"/>
                <a:sym typeface="Comic Sans MS"/>
              </a:rPr>
              <a:t>Resurrección</a:t>
            </a:r>
            <a:r>
              <a:rPr lang="en-US" sz="2400" dirty="0">
                <a:solidFill>
                  <a:srgbClr val="C00000"/>
                </a:solidFill>
                <a:latin typeface="Comic Sans MS"/>
                <a:ea typeface="Comic Sans MS"/>
                <a:cs typeface="Comic Sans MS"/>
                <a:sym typeface="Comic Sans MS"/>
              </a:rPr>
              <a:t>. </a:t>
            </a:r>
            <a:endParaRPr dirty="0"/>
          </a:p>
        </p:txBody>
      </p:sp>
      <p:sp>
        <p:nvSpPr>
          <p:cNvPr id="136" name="Google Shape;136;p7"/>
          <p:cNvSpPr txBox="1"/>
          <p:nvPr/>
        </p:nvSpPr>
        <p:spPr>
          <a:xfrm>
            <a:off x="3902806" y="3547971"/>
            <a:ext cx="7789481" cy="120032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dirty="0">
                <a:solidFill>
                  <a:srgbClr val="548135"/>
                </a:solidFill>
                <a:latin typeface="Comic Sans MS"/>
                <a:ea typeface="Comic Sans MS"/>
                <a:cs typeface="Comic Sans MS"/>
                <a:sym typeface="Comic Sans MS"/>
              </a:rPr>
              <a:t>Este día no hay Misa y </a:t>
            </a:r>
            <a:r>
              <a:rPr lang="en-US" sz="2400" dirty="0" err="1">
                <a:solidFill>
                  <a:srgbClr val="548135"/>
                </a:solidFill>
                <a:latin typeface="Comic Sans MS"/>
                <a:ea typeface="Comic Sans MS"/>
                <a:cs typeface="Comic Sans MS"/>
                <a:sym typeface="Comic Sans MS"/>
              </a:rPr>
              <a:t>los</a:t>
            </a:r>
            <a:r>
              <a:rPr lang="en-US" sz="2400" dirty="0">
                <a:solidFill>
                  <a:srgbClr val="548135"/>
                </a:solidFill>
                <a:latin typeface="Comic Sans MS"/>
                <a:ea typeface="Comic Sans MS"/>
                <a:cs typeface="Comic Sans MS"/>
                <a:sym typeface="Comic Sans MS"/>
              </a:rPr>
              <a:t> </a:t>
            </a:r>
            <a:r>
              <a:rPr lang="en-US" sz="2400" dirty="0" err="1">
                <a:solidFill>
                  <a:srgbClr val="548135"/>
                </a:solidFill>
                <a:latin typeface="Comic Sans MS"/>
                <a:ea typeface="Comic Sans MS"/>
                <a:cs typeface="Comic Sans MS"/>
                <a:sym typeface="Comic Sans MS"/>
              </a:rPr>
              <a:t>altares</a:t>
            </a:r>
            <a:r>
              <a:rPr lang="en-US" sz="2400" dirty="0">
                <a:solidFill>
                  <a:srgbClr val="548135"/>
                </a:solidFill>
                <a:latin typeface="Comic Sans MS"/>
                <a:ea typeface="Comic Sans MS"/>
                <a:cs typeface="Comic Sans MS"/>
                <a:sym typeface="Comic Sans MS"/>
              </a:rPr>
              <a:t> </a:t>
            </a:r>
            <a:r>
              <a:rPr lang="en-US" sz="2400" dirty="0" err="1">
                <a:solidFill>
                  <a:srgbClr val="548135"/>
                </a:solidFill>
                <a:latin typeface="Comic Sans MS"/>
                <a:ea typeface="Comic Sans MS"/>
                <a:cs typeface="Comic Sans MS"/>
                <a:sym typeface="Comic Sans MS"/>
              </a:rPr>
              <a:t>están</a:t>
            </a:r>
            <a:r>
              <a:rPr lang="en-US" sz="2400" dirty="0">
                <a:solidFill>
                  <a:srgbClr val="548135"/>
                </a:solidFill>
                <a:latin typeface="Comic Sans MS"/>
                <a:ea typeface="Comic Sans MS"/>
                <a:cs typeface="Comic Sans MS"/>
                <a:sym typeface="Comic Sans MS"/>
              </a:rPr>
              <a:t> </a:t>
            </a:r>
            <a:r>
              <a:rPr lang="en-US" sz="2400" dirty="0" err="1">
                <a:solidFill>
                  <a:srgbClr val="548135"/>
                </a:solidFill>
                <a:latin typeface="Comic Sans MS"/>
                <a:ea typeface="Comic Sans MS"/>
                <a:cs typeface="Comic Sans MS"/>
                <a:sym typeface="Comic Sans MS"/>
              </a:rPr>
              <a:t>vacíos</a:t>
            </a:r>
            <a:r>
              <a:rPr lang="en-US" sz="2400" dirty="0">
                <a:solidFill>
                  <a:srgbClr val="548135"/>
                </a:solidFill>
                <a:latin typeface="Comic Sans MS"/>
                <a:ea typeface="Comic Sans MS"/>
                <a:cs typeface="Comic Sans MS"/>
                <a:sym typeface="Comic Sans MS"/>
              </a:rPr>
              <a:t> hasta la </a:t>
            </a:r>
            <a:r>
              <a:rPr lang="en-US" sz="2400" dirty="0" err="1">
                <a:solidFill>
                  <a:srgbClr val="548135"/>
                </a:solidFill>
                <a:latin typeface="Comic Sans MS"/>
                <a:ea typeface="Comic Sans MS"/>
                <a:cs typeface="Comic Sans MS"/>
                <a:sym typeface="Comic Sans MS"/>
              </a:rPr>
              <a:t>celebración</a:t>
            </a:r>
            <a:r>
              <a:rPr lang="en-US" sz="2400" dirty="0">
                <a:solidFill>
                  <a:srgbClr val="548135"/>
                </a:solidFill>
                <a:latin typeface="Comic Sans MS"/>
                <a:ea typeface="Comic Sans MS"/>
                <a:cs typeface="Comic Sans MS"/>
                <a:sym typeface="Comic Sans MS"/>
              </a:rPr>
              <a:t> de la </a:t>
            </a:r>
            <a:r>
              <a:rPr lang="en-US" sz="2400" dirty="0" err="1">
                <a:solidFill>
                  <a:srgbClr val="C00000"/>
                </a:solidFill>
                <a:latin typeface="Comic Sans MS"/>
                <a:ea typeface="Comic Sans MS"/>
                <a:cs typeface="Comic Sans MS"/>
                <a:sym typeface="Comic Sans MS"/>
              </a:rPr>
              <a:t>Vigilia</a:t>
            </a:r>
            <a:r>
              <a:rPr lang="en-US" sz="2400" dirty="0">
                <a:solidFill>
                  <a:srgbClr val="C00000"/>
                </a:solidFill>
                <a:latin typeface="Comic Sans MS"/>
                <a:ea typeface="Comic Sans MS"/>
                <a:cs typeface="Comic Sans MS"/>
                <a:sym typeface="Comic Sans MS"/>
              </a:rPr>
              <a:t> Pascual </a:t>
            </a:r>
            <a:r>
              <a:rPr lang="en-US" sz="2400" dirty="0">
                <a:solidFill>
                  <a:srgbClr val="548135"/>
                </a:solidFill>
                <a:latin typeface="Comic Sans MS"/>
                <a:ea typeface="Comic Sans MS"/>
                <a:cs typeface="Comic Sans MS"/>
                <a:sym typeface="Comic Sans MS"/>
              </a:rPr>
              <a:t>que </a:t>
            </a:r>
            <a:r>
              <a:rPr lang="en-US" sz="2400" dirty="0" err="1">
                <a:solidFill>
                  <a:srgbClr val="548135"/>
                </a:solidFill>
                <a:latin typeface="Comic Sans MS"/>
                <a:ea typeface="Comic Sans MS"/>
                <a:cs typeface="Comic Sans MS"/>
                <a:sym typeface="Comic Sans MS"/>
              </a:rPr>
              <a:t>tiene</a:t>
            </a:r>
            <a:r>
              <a:rPr lang="en-US" sz="2400" dirty="0">
                <a:solidFill>
                  <a:srgbClr val="548135"/>
                </a:solidFill>
                <a:latin typeface="Comic Sans MS"/>
                <a:ea typeface="Comic Sans MS"/>
                <a:cs typeface="Comic Sans MS"/>
                <a:sym typeface="Comic Sans MS"/>
              </a:rPr>
              <a:t> </a:t>
            </a:r>
            <a:r>
              <a:rPr lang="en-US" sz="2400" dirty="0" err="1">
                <a:solidFill>
                  <a:srgbClr val="548135"/>
                </a:solidFill>
                <a:latin typeface="Comic Sans MS"/>
                <a:ea typeface="Comic Sans MS"/>
                <a:cs typeface="Comic Sans MS"/>
                <a:sym typeface="Comic Sans MS"/>
              </a:rPr>
              <a:t>lugar</a:t>
            </a:r>
            <a:r>
              <a:rPr lang="en-US" sz="2400" dirty="0">
                <a:solidFill>
                  <a:srgbClr val="548135"/>
                </a:solidFill>
                <a:latin typeface="Comic Sans MS"/>
                <a:ea typeface="Comic Sans MS"/>
                <a:cs typeface="Comic Sans MS"/>
                <a:sym typeface="Comic Sans MS"/>
              </a:rPr>
              <a:t> </a:t>
            </a:r>
            <a:r>
              <a:rPr lang="en-US" sz="2400" dirty="0" err="1">
                <a:solidFill>
                  <a:srgbClr val="548135"/>
                </a:solidFill>
                <a:latin typeface="Comic Sans MS"/>
                <a:ea typeface="Comic Sans MS"/>
                <a:cs typeface="Comic Sans MS"/>
                <a:sym typeface="Comic Sans MS"/>
              </a:rPr>
              <a:t>en</a:t>
            </a:r>
            <a:r>
              <a:rPr lang="en-US" sz="2400" dirty="0">
                <a:solidFill>
                  <a:srgbClr val="548135"/>
                </a:solidFill>
                <a:latin typeface="Comic Sans MS"/>
                <a:ea typeface="Comic Sans MS"/>
                <a:cs typeface="Comic Sans MS"/>
                <a:sym typeface="Comic Sans MS"/>
              </a:rPr>
              <a:t> la </a:t>
            </a:r>
            <a:r>
              <a:rPr lang="en-US" sz="2400" dirty="0" err="1">
                <a:solidFill>
                  <a:srgbClr val="548135"/>
                </a:solidFill>
                <a:latin typeface="Comic Sans MS"/>
                <a:ea typeface="Comic Sans MS"/>
                <a:cs typeface="Comic Sans MS"/>
                <a:sym typeface="Comic Sans MS"/>
              </a:rPr>
              <a:t>noche</a:t>
            </a:r>
            <a:r>
              <a:rPr lang="en-US" sz="2400" dirty="0">
                <a:solidFill>
                  <a:srgbClr val="548135"/>
                </a:solidFill>
                <a:latin typeface="Comic Sans MS"/>
                <a:ea typeface="Comic Sans MS"/>
                <a:cs typeface="Comic Sans MS"/>
                <a:sym typeface="Comic Sans MS"/>
              </a:rPr>
              <a:t> </a:t>
            </a:r>
            <a:r>
              <a:rPr lang="en-US" sz="2400" dirty="0" err="1">
                <a:solidFill>
                  <a:srgbClr val="548135"/>
                </a:solidFill>
                <a:latin typeface="Comic Sans MS"/>
                <a:ea typeface="Comic Sans MS"/>
                <a:cs typeface="Comic Sans MS"/>
                <a:sym typeface="Comic Sans MS"/>
              </a:rPr>
              <a:t>en</a:t>
            </a:r>
            <a:r>
              <a:rPr lang="en-US" sz="2400" dirty="0">
                <a:solidFill>
                  <a:srgbClr val="548135"/>
                </a:solidFill>
                <a:latin typeface="Comic Sans MS"/>
                <a:ea typeface="Comic Sans MS"/>
                <a:cs typeface="Comic Sans MS"/>
                <a:sym typeface="Comic Sans MS"/>
              </a:rPr>
              <a:t> </a:t>
            </a:r>
            <a:r>
              <a:rPr lang="en-US" sz="2400" dirty="0" err="1">
                <a:solidFill>
                  <a:srgbClr val="548135"/>
                </a:solidFill>
                <a:latin typeface="Comic Sans MS"/>
                <a:ea typeface="Comic Sans MS"/>
                <a:cs typeface="Comic Sans MS"/>
                <a:sym typeface="Comic Sans MS"/>
              </a:rPr>
              <a:t>víspera</a:t>
            </a:r>
            <a:r>
              <a:rPr lang="en-US" sz="2400" dirty="0">
                <a:solidFill>
                  <a:srgbClr val="548135"/>
                </a:solidFill>
                <a:latin typeface="Comic Sans MS"/>
                <a:ea typeface="Comic Sans MS"/>
                <a:cs typeface="Comic Sans MS"/>
                <a:sym typeface="Comic Sans MS"/>
              </a:rPr>
              <a:t> del Domingo de </a:t>
            </a:r>
            <a:r>
              <a:rPr lang="en-US" sz="2400" dirty="0" err="1">
                <a:solidFill>
                  <a:srgbClr val="548135"/>
                </a:solidFill>
                <a:latin typeface="Comic Sans MS"/>
                <a:ea typeface="Comic Sans MS"/>
                <a:cs typeface="Comic Sans MS"/>
                <a:sym typeface="Comic Sans MS"/>
              </a:rPr>
              <a:t>Resurrección</a:t>
            </a:r>
            <a:r>
              <a:rPr lang="en-US" sz="2400" dirty="0">
                <a:solidFill>
                  <a:srgbClr val="C00000"/>
                </a:solidFill>
                <a:latin typeface="Comic Sans MS"/>
                <a:ea typeface="Comic Sans MS"/>
                <a:cs typeface="Comic Sans MS"/>
                <a:sym typeface="Comic Sans MS"/>
              </a:rPr>
              <a:t>. </a:t>
            </a:r>
            <a:endParaRPr sz="2400" dirty="0">
              <a:solidFill>
                <a:srgbClr val="0000FF"/>
              </a:solidFill>
              <a:latin typeface="Comic Sans MS"/>
              <a:ea typeface="Comic Sans MS"/>
              <a:cs typeface="Comic Sans MS"/>
              <a:sym typeface="Comic Sans MS"/>
            </a:endParaRPr>
          </a:p>
        </p:txBody>
      </p:sp>
      <p:sp>
        <p:nvSpPr>
          <p:cNvPr id="137" name="Google Shape;137;p7"/>
          <p:cNvSpPr txBox="1"/>
          <p:nvPr/>
        </p:nvSpPr>
        <p:spPr>
          <a:xfrm>
            <a:off x="3902806" y="4963665"/>
            <a:ext cx="7789481" cy="120032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dirty="0">
                <a:solidFill>
                  <a:srgbClr val="0000FF"/>
                </a:solidFill>
                <a:latin typeface="Comic Sans MS"/>
                <a:ea typeface="Comic Sans MS"/>
                <a:cs typeface="Comic Sans MS"/>
                <a:sym typeface="Comic Sans MS"/>
              </a:rPr>
              <a:t>Durante la </a:t>
            </a:r>
            <a:r>
              <a:rPr lang="en-US" sz="2400" dirty="0" err="1">
                <a:solidFill>
                  <a:srgbClr val="0000FF"/>
                </a:solidFill>
                <a:latin typeface="Comic Sans MS"/>
                <a:ea typeface="Comic Sans MS"/>
                <a:cs typeface="Comic Sans MS"/>
                <a:sym typeface="Comic Sans MS"/>
              </a:rPr>
              <a:t>Vigilia</a:t>
            </a:r>
            <a:r>
              <a:rPr lang="en-US" sz="2400" dirty="0">
                <a:solidFill>
                  <a:srgbClr val="0000FF"/>
                </a:solidFill>
                <a:latin typeface="Comic Sans MS"/>
                <a:ea typeface="Comic Sans MS"/>
                <a:cs typeface="Comic Sans MS"/>
                <a:sym typeface="Comic Sans MS"/>
              </a:rPr>
              <a:t> Pascual se </a:t>
            </a:r>
            <a:r>
              <a:rPr lang="en-US" sz="2400" dirty="0" err="1">
                <a:solidFill>
                  <a:srgbClr val="0000FF"/>
                </a:solidFill>
                <a:latin typeface="Comic Sans MS"/>
                <a:ea typeface="Comic Sans MS"/>
                <a:cs typeface="Comic Sans MS"/>
                <a:sym typeface="Comic Sans MS"/>
              </a:rPr>
              <a:t>usan</a:t>
            </a:r>
            <a:r>
              <a:rPr lang="en-US" sz="2400" dirty="0">
                <a:solidFill>
                  <a:srgbClr val="0000FF"/>
                </a:solidFill>
                <a:latin typeface="Comic Sans MS"/>
                <a:ea typeface="Comic Sans MS"/>
                <a:cs typeface="Comic Sans MS"/>
                <a:sym typeface="Comic Sans MS"/>
              </a:rPr>
              <a:t> </a:t>
            </a:r>
            <a:r>
              <a:rPr lang="en-US" sz="2400" dirty="0" err="1">
                <a:solidFill>
                  <a:srgbClr val="0000FF"/>
                </a:solidFill>
                <a:latin typeface="Comic Sans MS"/>
                <a:ea typeface="Comic Sans MS"/>
                <a:cs typeface="Comic Sans MS"/>
                <a:sym typeface="Comic Sans MS"/>
              </a:rPr>
              <a:t>los</a:t>
            </a:r>
            <a:r>
              <a:rPr lang="en-US" sz="2400" dirty="0">
                <a:solidFill>
                  <a:srgbClr val="0000FF"/>
                </a:solidFill>
                <a:latin typeface="Comic Sans MS"/>
                <a:ea typeface="Comic Sans MS"/>
                <a:cs typeface="Comic Sans MS"/>
                <a:sym typeface="Comic Sans MS"/>
              </a:rPr>
              <a:t> </a:t>
            </a:r>
            <a:r>
              <a:rPr lang="en-US" sz="2400" dirty="0" err="1">
                <a:solidFill>
                  <a:srgbClr val="0000FF"/>
                </a:solidFill>
                <a:latin typeface="Comic Sans MS"/>
                <a:ea typeface="Comic Sans MS"/>
                <a:cs typeface="Comic Sans MS"/>
                <a:sym typeface="Comic Sans MS"/>
              </a:rPr>
              <a:t>ornamentos</a:t>
            </a:r>
            <a:r>
              <a:rPr lang="en-US" sz="2400" dirty="0">
                <a:solidFill>
                  <a:srgbClr val="0000FF"/>
                </a:solidFill>
                <a:latin typeface="Comic Sans MS"/>
                <a:ea typeface="Comic Sans MS"/>
                <a:cs typeface="Comic Sans MS"/>
                <a:sym typeface="Comic Sans MS"/>
              </a:rPr>
              <a:t> </a:t>
            </a:r>
            <a:r>
              <a:rPr lang="en-US" sz="2400" dirty="0" err="1">
                <a:solidFill>
                  <a:srgbClr val="0000FF"/>
                </a:solidFill>
                <a:latin typeface="Comic Sans MS"/>
                <a:ea typeface="Comic Sans MS"/>
                <a:cs typeface="Comic Sans MS"/>
                <a:sym typeface="Comic Sans MS"/>
              </a:rPr>
              <a:t>blancos</a:t>
            </a:r>
            <a:r>
              <a:rPr lang="en-US" sz="2400" dirty="0">
                <a:solidFill>
                  <a:srgbClr val="0000FF"/>
                </a:solidFill>
                <a:latin typeface="Comic Sans MS"/>
                <a:ea typeface="Comic Sans MS"/>
                <a:cs typeface="Comic Sans MS"/>
                <a:sym typeface="Comic Sans MS"/>
              </a:rPr>
              <a:t> y se </a:t>
            </a:r>
            <a:r>
              <a:rPr lang="en-US" sz="2400" dirty="0" err="1">
                <a:solidFill>
                  <a:srgbClr val="0000FF"/>
                </a:solidFill>
                <a:latin typeface="Comic Sans MS"/>
                <a:ea typeface="Comic Sans MS"/>
                <a:cs typeface="Comic Sans MS"/>
                <a:sym typeface="Comic Sans MS"/>
              </a:rPr>
              <a:t>enciende</a:t>
            </a:r>
            <a:r>
              <a:rPr lang="en-US" sz="2400" dirty="0">
                <a:solidFill>
                  <a:srgbClr val="0000FF"/>
                </a:solidFill>
                <a:latin typeface="Comic Sans MS"/>
                <a:ea typeface="Comic Sans MS"/>
                <a:cs typeface="Comic Sans MS"/>
                <a:sym typeface="Comic Sans MS"/>
              </a:rPr>
              <a:t> </a:t>
            </a:r>
            <a:r>
              <a:rPr lang="en-US" sz="2400" dirty="0" err="1">
                <a:solidFill>
                  <a:srgbClr val="0000FF"/>
                </a:solidFill>
                <a:latin typeface="Comic Sans MS"/>
                <a:ea typeface="Comic Sans MS"/>
                <a:cs typeface="Comic Sans MS"/>
                <a:sym typeface="Comic Sans MS"/>
              </a:rPr>
              <a:t>el</a:t>
            </a:r>
            <a:r>
              <a:rPr lang="en-US" sz="2400" dirty="0">
                <a:solidFill>
                  <a:srgbClr val="0000FF"/>
                </a:solidFill>
                <a:latin typeface="Comic Sans MS"/>
                <a:ea typeface="Comic Sans MS"/>
                <a:cs typeface="Comic Sans MS"/>
                <a:sym typeface="Comic Sans MS"/>
              </a:rPr>
              <a:t> </a:t>
            </a:r>
            <a:r>
              <a:rPr lang="en-US" sz="2400" dirty="0">
                <a:solidFill>
                  <a:srgbClr val="C00000"/>
                </a:solidFill>
                <a:latin typeface="Comic Sans MS"/>
                <a:ea typeface="Comic Sans MS"/>
                <a:cs typeface="Comic Sans MS"/>
                <a:sym typeface="Comic Sans MS"/>
              </a:rPr>
              <a:t>Fuego Nuevo; </a:t>
            </a:r>
            <a:r>
              <a:rPr lang="en-US" sz="2400" dirty="0">
                <a:solidFill>
                  <a:srgbClr val="0000FF"/>
                </a:solidFill>
                <a:latin typeface="Comic Sans MS"/>
                <a:ea typeface="Comic Sans MS"/>
                <a:cs typeface="Comic Sans MS"/>
                <a:sym typeface="Comic Sans MS"/>
              </a:rPr>
              <a:t>es </a:t>
            </a:r>
            <a:r>
              <a:rPr lang="en-US" sz="2400" dirty="0" err="1">
                <a:solidFill>
                  <a:srgbClr val="0000FF"/>
                </a:solidFill>
                <a:latin typeface="Comic Sans MS"/>
                <a:ea typeface="Comic Sans MS"/>
                <a:cs typeface="Comic Sans MS"/>
                <a:sym typeface="Comic Sans MS"/>
              </a:rPr>
              <a:t>decir</a:t>
            </a:r>
            <a:r>
              <a:rPr lang="en-US" sz="2400" dirty="0">
                <a:solidFill>
                  <a:srgbClr val="0000FF"/>
                </a:solidFill>
                <a:latin typeface="Comic Sans MS"/>
                <a:ea typeface="Comic Sans MS"/>
                <a:cs typeface="Comic Sans MS"/>
                <a:sym typeface="Comic Sans MS"/>
              </a:rPr>
              <a:t>, </a:t>
            </a:r>
            <a:r>
              <a:rPr lang="en-US" sz="2400" dirty="0" err="1">
                <a:solidFill>
                  <a:srgbClr val="0000FF"/>
                </a:solidFill>
                <a:latin typeface="Comic Sans MS"/>
                <a:ea typeface="Comic Sans MS"/>
                <a:cs typeface="Comic Sans MS"/>
                <a:sym typeface="Comic Sans MS"/>
              </a:rPr>
              <a:t>el</a:t>
            </a:r>
            <a:r>
              <a:rPr lang="en-US" sz="2400" dirty="0">
                <a:solidFill>
                  <a:srgbClr val="0000FF"/>
                </a:solidFill>
                <a:latin typeface="Comic Sans MS"/>
                <a:ea typeface="Comic Sans MS"/>
                <a:cs typeface="Comic Sans MS"/>
                <a:sym typeface="Comic Sans MS"/>
              </a:rPr>
              <a:t> </a:t>
            </a:r>
            <a:r>
              <a:rPr lang="en-US" sz="2400" dirty="0">
                <a:solidFill>
                  <a:srgbClr val="C00000"/>
                </a:solidFill>
                <a:latin typeface="Comic Sans MS"/>
                <a:ea typeface="Comic Sans MS"/>
                <a:cs typeface="Comic Sans MS"/>
                <a:sym typeface="Comic Sans MS"/>
              </a:rPr>
              <a:t>Cirio Pascual, </a:t>
            </a:r>
            <a:r>
              <a:rPr lang="en-US" sz="2400" dirty="0">
                <a:solidFill>
                  <a:srgbClr val="0000FF"/>
                </a:solidFill>
                <a:latin typeface="Comic Sans MS"/>
                <a:ea typeface="Comic Sans MS"/>
                <a:cs typeface="Comic Sans MS"/>
                <a:sym typeface="Comic Sans MS"/>
              </a:rPr>
              <a:t>que </a:t>
            </a:r>
            <a:r>
              <a:rPr lang="en-US" sz="2400" dirty="0" err="1">
                <a:solidFill>
                  <a:srgbClr val="0000FF"/>
                </a:solidFill>
                <a:latin typeface="Comic Sans MS"/>
                <a:ea typeface="Comic Sans MS"/>
                <a:cs typeface="Comic Sans MS"/>
                <a:sym typeface="Comic Sans MS"/>
              </a:rPr>
              <a:t>representa</a:t>
            </a:r>
            <a:r>
              <a:rPr lang="en-US" sz="2400" dirty="0">
                <a:solidFill>
                  <a:srgbClr val="0000FF"/>
                </a:solidFill>
                <a:latin typeface="Comic Sans MS"/>
                <a:ea typeface="Comic Sans MS"/>
                <a:cs typeface="Comic Sans MS"/>
                <a:sym typeface="Comic Sans MS"/>
              </a:rPr>
              <a:t> a Cristo </a:t>
            </a:r>
            <a:r>
              <a:rPr lang="en-US" sz="2400" dirty="0" err="1">
                <a:solidFill>
                  <a:srgbClr val="0000FF"/>
                </a:solidFill>
                <a:latin typeface="Comic Sans MS"/>
                <a:ea typeface="Comic Sans MS"/>
                <a:cs typeface="Comic Sans MS"/>
                <a:sym typeface="Comic Sans MS"/>
              </a:rPr>
              <a:t>Resucitado</a:t>
            </a:r>
            <a:r>
              <a:rPr lang="en-US" sz="2400" dirty="0">
                <a:solidFill>
                  <a:srgbClr val="0000FF"/>
                </a:solidFill>
                <a:latin typeface="Comic Sans MS"/>
                <a:ea typeface="Comic Sans MS"/>
                <a:cs typeface="Comic Sans MS"/>
                <a:sym typeface="Comic Sans MS"/>
              </a:rPr>
              <a:t>. </a:t>
            </a:r>
            <a:endParaRPr dirty="0"/>
          </a:p>
        </p:txBody>
      </p:sp>
      <p:pic>
        <p:nvPicPr>
          <p:cNvPr id="138" name="Google Shape;138;p7" descr="Jesús te llama"/>
          <p:cNvPicPr preferRelativeResize="0"/>
          <p:nvPr/>
        </p:nvPicPr>
        <p:blipFill rotWithShape="1">
          <a:blip r:embed="rId3">
            <a:alphaModFix/>
          </a:blip>
          <a:srcRect/>
          <a:stretch/>
        </p:blipFill>
        <p:spPr>
          <a:xfrm>
            <a:off x="261586" y="1952624"/>
            <a:ext cx="3413697" cy="4391025"/>
          </a:xfrm>
          <a:prstGeom prst="rect">
            <a:avLst/>
          </a:prstGeom>
          <a:noFill/>
          <a:ln>
            <a:noFill/>
          </a:ln>
        </p:spPr>
      </p:pic>
      <p:sp>
        <p:nvSpPr>
          <p:cNvPr id="139" name="Google Shape;139;p7"/>
          <p:cNvSpPr txBox="1"/>
          <p:nvPr/>
        </p:nvSpPr>
        <p:spPr>
          <a:xfrm>
            <a:off x="261586" y="1583293"/>
            <a:ext cx="3413697" cy="369332"/>
          </a:xfrm>
          <a:prstGeom prst="rect">
            <a:avLst/>
          </a:prstGeom>
          <a:solidFill>
            <a:schemeClr val="lt1"/>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a:solidFill>
                  <a:schemeClr val="dk1"/>
                </a:solidFill>
                <a:latin typeface="Comic Sans MS"/>
                <a:ea typeface="Comic Sans MS"/>
                <a:cs typeface="Comic Sans MS"/>
                <a:sym typeface="Comic Sans MS"/>
              </a:rPr>
              <a:t>Sábado Santo</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4"/>
                                        </p:tgtEl>
                                        <p:attrNameLst>
                                          <p:attrName>style.visibility</p:attrName>
                                        </p:attrNameLst>
                                      </p:cBhvr>
                                      <p:to>
                                        <p:strVal val="visible"/>
                                      </p:to>
                                    </p:set>
                                    <p:animEffect transition="in" filter="fade">
                                      <p:cBhvr>
                                        <p:cTn id="7" dur="1000"/>
                                        <p:tgtEl>
                                          <p:spTgt spid="13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5"/>
                                        </p:tgtEl>
                                        <p:attrNameLst>
                                          <p:attrName>style.visibility</p:attrName>
                                        </p:attrNameLst>
                                      </p:cBhvr>
                                      <p:to>
                                        <p:strVal val="visible"/>
                                      </p:to>
                                    </p:set>
                                    <p:animEffect transition="in" filter="fade">
                                      <p:cBhvr>
                                        <p:cTn id="12" dur="1000"/>
                                        <p:tgtEl>
                                          <p:spTgt spid="13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6"/>
                                        </p:tgtEl>
                                        <p:attrNameLst>
                                          <p:attrName>style.visibility</p:attrName>
                                        </p:attrNameLst>
                                      </p:cBhvr>
                                      <p:to>
                                        <p:strVal val="visible"/>
                                      </p:to>
                                    </p:set>
                                    <p:animEffect transition="in" filter="fade">
                                      <p:cBhvr>
                                        <p:cTn id="17" dur="1000"/>
                                        <p:tgtEl>
                                          <p:spTgt spid="13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7"/>
                                        </p:tgtEl>
                                        <p:attrNameLst>
                                          <p:attrName>style.visibility</p:attrName>
                                        </p:attrNameLst>
                                      </p:cBhvr>
                                      <p:to>
                                        <p:strVal val="visible"/>
                                      </p:to>
                                    </p:set>
                                    <p:animEffect transition="in" filter="fade">
                                      <p:cBhvr>
                                        <p:cTn id="22" dur="1000"/>
                                        <p:tgtEl>
                                          <p:spTgt spid="13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38"/>
                                        </p:tgtEl>
                                        <p:attrNameLst>
                                          <p:attrName>style.visibility</p:attrName>
                                        </p:attrNameLst>
                                      </p:cBhvr>
                                      <p:to>
                                        <p:strVal val="visible"/>
                                      </p:to>
                                    </p:set>
                                    <p:animEffect transition="in" filter="fade">
                                      <p:cBhvr>
                                        <p:cTn id="27" dur="500"/>
                                        <p:tgtEl>
                                          <p:spTgt spid="138"/>
                                        </p:tgtEl>
                                      </p:cBhvr>
                                    </p:animEffect>
                                  </p:childTnLst>
                                </p:cTn>
                              </p:par>
                              <p:par>
                                <p:cTn id="28" presetID="10" presetClass="entr" presetSubtype="0" fill="hold" nodeType="withEffect">
                                  <p:stCondLst>
                                    <p:cond delay="0"/>
                                  </p:stCondLst>
                                  <p:childTnLst>
                                    <p:set>
                                      <p:cBhvr>
                                        <p:cTn id="29" dur="1" fill="hold">
                                          <p:stCondLst>
                                            <p:cond delay="0"/>
                                          </p:stCondLst>
                                        </p:cTn>
                                        <p:tgtEl>
                                          <p:spTgt spid="139"/>
                                        </p:tgtEl>
                                        <p:attrNameLst>
                                          <p:attrName>style.visibility</p:attrName>
                                        </p:attrNameLst>
                                      </p:cBhvr>
                                      <p:to>
                                        <p:strVal val="visible"/>
                                      </p:to>
                                    </p:set>
                                    <p:animEffect transition="in" filter="fade">
                                      <p:cBhvr>
                                        <p:cTn id="30" dur="500"/>
                                        <p:tgtEl>
                                          <p:spTgt spid="1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8"/>
          <p:cNvSpPr txBox="1"/>
          <p:nvPr/>
        </p:nvSpPr>
        <p:spPr>
          <a:xfrm>
            <a:off x="2208628" y="236560"/>
            <a:ext cx="9964322" cy="144650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400" dirty="0">
                <a:solidFill>
                  <a:srgbClr val="548135"/>
                </a:solidFill>
                <a:latin typeface="Comic Sans MS"/>
                <a:ea typeface="Comic Sans MS"/>
                <a:cs typeface="Comic Sans MS"/>
                <a:sym typeface="Comic Sans MS"/>
              </a:rPr>
              <a:t>¿</a:t>
            </a:r>
            <a:r>
              <a:rPr lang="en-US" sz="4400" dirty="0" err="1">
                <a:solidFill>
                  <a:srgbClr val="548135"/>
                </a:solidFill>
                <a:latin typeface="Comic Sans MS"/>
                <a:ea typeface="Comic Sans MS"/>
                <a:cs typeface="Comic Sans MS"/>
                <a:sym typeface="Comic Sans MS"/>
              </a:rPr>
              <a:t>Qué</a:t>
            </a:r>
            <a:r>
              <a:rPr lang="en-US" sz="4400" dirty="0">
                <a:solidFill>
                  <a:srgbClr val="548135"/>
                </a:solidFill>
                <a:latin typeface="Comic Sans MS"/>
                <a:ea typeface="Comic Sans MS"/>
                <a:cs typeface="Comic Sans MS"/>
                <a:sym typeface="Comic Sans MS"/>
              </a:rPr>
              <a:t> </a:t>
            </a:r>
            <a:r>
              <a:rPr lang="en-US" sz="4400" dirty="0" err="1">
                <a:solidFill>
                  <a:srgbClr val="548135"/>
                </a:solidFill>
                <a:latin typeface="Comic Sans MS"/>
                <a:ea typeface="Comic Sans MS"/>
                <a:cs typeface="Comic Sans MS"/>
                <a:sym typeface="Comic Sans MS"/>
              </a:rPr>
              <a:t>sucede</a:t>
            </a:r>
            <a:r>
              <a:rPr lang="en-US" sz="4400" dirty="0">
                <a:solidFill>
                  <a:srgbClr val="548135"/>
                </a:solidFill>
                <a:latin typeface="Comic Sans MS"/>
                <a:ea typeface="Comic Sans MS"/>
                <a:cs typeface="Comic Sans MS"/>
                <a:sym typeface="Comic Sans MS"/>
              </a:rPr>
              <a:t> </a:t>
            </a:r>
            <a:r>
              <a:rPr lang="en-US" sz="4400" dirty="0" err="1">
                <a:solidFill>
                  <a:srgbClr val="548135"/>
                </a:solidFill>
                <a:latin typeface="Comic Sans MS"/>
                <a:ea typeface="Comic Sans MS"/>
                <a:cs typeface="Comic Sans MS"/>
                <a:sym typeface="Comic Sans MS"/>
              </a:rPr>
              <a:t>el</a:t>
            </a:r>
            <a:r>
              <a:rPr lang="en-US" sz="4400" dirty="0">
                <a:solidFill>
                  <a:srgbClr val="548135"/>
                </a:solidFill>
                <a:latin typeface="Comic Sans MS"/>
                <a:ea typeface="Comic Sans MS"/>
                <a:cs typeface="Comic Sans MS"/>
                <a:sym typeface="Comic Sans MS"/>
              </a:rPr>
              <a:t> Domingo de </a:t>
            </a:r>
            <a:r>
              <a:rPr lang="en-US" sz="4400" dirty="0" err="1">
                <a:solidFill>
                  <a:srgbClr val="548135"/>
                </a:solidFill>
                <a:latin typeface="Comic Sans MS"/>
                <a:ea typeface="Comic Sans MS"/>
                <a:cs typeface="Comic Sans MS"/>
                <a:sym typeface="Comic Sans MS"/>
              </a:rPr>
              <a:t>Resurrección</a:t>
            </a:r>
            <a:r>
              <a:rPr lang="en-US" sz="4400" dirty="0">
                <a:solidFill>
                  <a:srgbClr val="548135"/>
                </a:solidFill>
                <a:latin typeface="Comic Sans MS"/>
                <a:ea typeface="Comic Sans MS"/>
                <a:cs typeface="Comic Sans MS"/>
                <a:sym typeface="Comic Sans MS"/>
              </a:rPr>
              <a:t>?</a:t>
            </a:r>
            <a:endParaRPr dirty="0"/>
          </a:p>
        </p:txBody>
      </p:sp>
      <p:sp>
        <p:nvSpPr>
          <p:cNvPr id="145" name="Google Shape;145;p8"/>
          <p:cNvSpPr txBox="1"/>
          <p:nvPr/>
        </p:nvSpPr>
        <p:spPr>
          <a:xfrm>
            <a:off x="3921862" y="1915288"/>
            <a:ext cx="8101124" cy="120032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dirty="0">
                <a:solidFill>
                  <a:srgbClr val="0000FF"/>
                </a:solidFill>
                <a:latin typeface="Comic Sans MS"/>
                <a:ea typeface="Comic Sans MS"/>
                <a:cs typeface="Comic Sans MS"/>
                <a:sym typeface="Comic Sans MS"/>
              </a:rPr>
              <a:t>El Domingo de </a:t>
            </a:r>
            <a:r>
              <a:rPr lang="en-US" sz="2400" dirty="0" err="1">
                <a:solidFill>
                  <a:srgbClr val="0000FF"/>
                </a:solidFill>
                <a:latin typeface="Comic Sans MS"/>
                <a:ea typeface="Comic Sans MS"/>
                <a:cs typeface="Comic Sans MS"/>
                <a:sym typeface="Comic Sans MS"/>
              </a:rPr>
              <a:t>Resurrección</a:t>
            </a:r>
            <a:r>
              <a:rPr lang="en-US" sz="2400" dirty="0">
                <a:solidFill>
                  <a:srgbClr val="0000FF"/>
                </a:solidFill>
                <a:latin typeface="Comic Sans MS"/>
                <a:ea typeface="Comic Sans MS"/>
                <a:cs typeface="Comic Sans MS"/>
                <a:sym typeface="Comic Sans MS"/>
              </a:rPr>
              <a:t> es la fiesta </a:t>
            </a:r>
            <a:r>
              <a:rPr lang="en-US" sz="2400" dirty="0" err="1">
                <a:solidFill>
                  <a:srgbClr val="0000FF"/>
                </a:solidFill>
                <a:latin typeface="Comic Sans MS"/>
                <a:ea typeface="Comic Sans MS"/>
                <a:cs typeface="Comic Sans MS"/>
                <a:sym typeface="Comic Sans MS"/>
              </a:rPr>
              <a:t>más</a:t>
            </a:r>
            <a:r>
              <a:rPr lang="en-US" sz="2400" dirty="0">
                <a:solidFill>
                  <a:srgbClr val="0000FF"/>
                </a:solidFill>
                <a:latin typeface="Comic Sans MS"/>
                <a:ea typeface="Comic Sans MS"/>
                <a:cs typeface="Comic Sans MS"/>
                <a:sym typeface="Comic Sans MS"/>
              </a:rPr>
              <a:t> </a:t>
            </a:r>
            <a:r>
              <a:rPr lang="en-US" sz="2400" dirty="0" err="1">
                <a:solidFill>
                  <a:srgbClr val="0000FF"/>
                </a:solidFill>
                <a:latin typeface="Comic Sans MS"/>
                <a:ea typeface="Comic Sans MS"/>
                <a:cs typeface="Comic Sans MS"/>
                <a:sym typeface="Comic Sans MS"/>
              </a:rPr>
              <a:t>importante</a:t>
            </a:r>
            <a:r>
              <a:rPr lang="en-US" sz="2400" dirty="0">
                <a:solidFill>
                  <a:srgbClr val="0000FF"/>
                </a:solidFill>
                <a:latin typeface="Comic Sans MS"/>
                <a:ea typeface="Comic Sans MS"/>
                <a:cs typeface="Comic Sans MS"/>
                <a:sym typeface="Comic Sans MS"/>
              </a:rPr>
              <a:t> de la </a:t>
            </a:r>
            <a:r>
              <a:rPr lang="en-US" sz="2400" dirty="0" err="1">
                <a:solidFill>
                  <a:srgbClr val="0000FF"/>
                </a:solidFill>
                <a:latin typeface="Comic Sans MS"/>
                <a:ea typeface="Comic Sans MS"/>
                <a:cs typeface="Comic Sans MS"/>
                <a:sym typeface="Comic Sans MS"/>
              </a:rPr>
              <a:t>iglesia</a:t>
            </a:r>
            <a:r>
              <a:rPr lang="en-US" sz="2400" dirty="0">
                <a:solidFill>
                  <a:srgbClr val="0000FF"/>
                </a:solidFill>
                <a:latin typeface="Comic Sans MS"/>
                <a:ea typeface="Comic Sans MS"/>
                <a:cs typeface="Comic Sans MS"/>
                <a:sym typeface="Comic Sans MS"/>
              </a:rPr>
              <a:t> </a:t>
            </a:r>
            <a:r>
              <a:rPr lang="en-US" sz="2400" dirty="0" err="1">
                <a:solidFill>
                  <a:srgbClr val="0000FF"/>
                </a:solidFill>
                <a:latin typeface="Comic Sans MS"/>
                <a:ea typeface="Comic Sans MS"/>
                <a:cs typeface="Comic Sans MS"/>
                <a:sym typeface="Comic Sans MS"/>
              </a:rPr>
              <a:t>ya</a:t>
            </a:r>
            <a:r>
              <a:rPr lang="en-US" sz="2400" dirty="0">
                <a:solidFill>
                  <a:srgbClr val="0000FF"/>
                </a:solidFill>
                <a:latin typeface="Comic Sans MS"/>
                <a:ea typeface="Comic Sans MS"/>
                <a:cs typeface="Comic Sans MS"/>
                <a:sym typeface="Comic Sans MS"/>
              </a:rPr>
              <a:t> que </a:t>
            </a:r>
            <a:r>
              <a:rPr lang="en-US" sz="2400" dirty="0">
                <a:solidFill>
                  <a:srgbClr val="C00000"/>
                </a:solidFill>
                <a:latin typeface="Comic Sans MS"/>
                <a:ea typeface="Comic Sans MS"/>
                <a:cs typeface="Comic Sans MS"/>
                <a:sym typeface="Comic Sans MS"/>
              </a:rPr>
              <a:t>se </a:t>
            </a:r>
            <a:r>
              <a:rPr lang="en-US" sz="2400" dirty="0" err="1">
                <a:solidFill>
                  <a:srgbClr val="C00000"/>
                </a:solidFill>
                <a:latin typeface="Comic Sans MS"/>
                <a:ea typeface="Comic Sans MS"/>
                <a:cs typeface="Comic Sans MS"/>
                <a:sym typeface="Comic Sans MS"/>
              </a:rPr>
              <a:t>recuerda</a:t>
            </a:r>
            <a:r>
              <a:rPr lang="en-US" sz="2400" dirty="0">
                <a:solidFill>
                  <a:srgbClr val="C00000"/>
                </a:solidFill>
                <a:latin typeface="Comic Sans MS"/>
                <a:ea typeface="Comic Sans MS"/>
                <a:cs typeface="Comic Sans MS"/>
                <a:sym typeface="Comic Sans MS"/>
              </a:rPr>
              <a:t> que Cristo </a:t>
            </a:r>
            <a:r>
              <a:rPr lang="en-US" sz="2400" dirty="0" err="1">
                <a:solidFill>
                  <a:srgbClr val="C00000"/>
                </a:solidFill>
                <a:latin typeface="Comic Sans MS"/>
                <a:ea typeface="Comic Sans MS"/>
                <a:cs typeface="Comic Sans MS"/>
                <a:sym typeface="Comic Sans MS"/>
              </a:rPr>
              <a:t>triunfó</a:t>
            </a:r>
            <a:r>
              <a:rPr lang="en-US" sz="2400" dirty="0">
                <a:solidFill>
                  <a:srgbClr val="C00000"/>
                </a:solidFill>
                <a:latin typeface="Comic Sans MS"/>
                <a:ea typeface="Comic Sans MS"/>
                <a:cs typeface="Comic Sans MS"/>
                <a:sym typeface="Comic Sans MS"/>
              </a:rPr>
              <a:t> </a:t>
            </a:r>
            <a:r>
              <a:rPr lang="en-US" sz="2400" dirty="0" err="1">
                <a:solidFill>
                  <a:srgbClr val="C00000"/>
                </a:solidFill>
                <a:latin typeface="Comic Sans MS"/>
                <a:ea typeface="Comic Sans MS"/>
                <a:cs typeface="Comic Sans MS"/>
                <a:sym typeface="Comic Sans MS"/>
              </a:rPr>
              <a:t>sobre</a:t>
            </a:r>
            <a:r>
              <a:rPr lang="en-US" sz="2400" dirty="0">
                <a:solidFill>
                  <a:srgbClr val="C00000"/>
                </a:solidFill>
                <a:latin typeface="Comic Sans MS"/>
                <a:ea typeface="Comic Sans MS"/>
                <a:cs typeface="Comic Sans MS"/>
                <a:sym typeface="Comic Sans MS"/>
              </a:rPr>
              <a:t> la Muerte y </a:t>
            </a:r>
            <a:r>
              <a:rPr lang="en-US" sz="2400" dirty="0" err="1">
                <a:solidFill>
                  <a:srgbClr val="C00000"/>
                </a:solidFill>
                <a:latin typeface="Comic Sans MS"/>
                <a:ea typeface="Comic Sans MS"/>
                <a:cs typeface="Comic Sans MS"/>
                <a:sym typeface="Comic Sans MS"/>
              </a:rPr>
              <a:t>nos</a:t>
            </a:r>
            <a:r>
              <a:rPr lang="en-US" sz="2400" dirty="0">
                <a:solidFill>
                  <a:srgbClr val="C00000"/>
                </a:solidFill>
                <a:latin typeface="Comic Sans MS"/>
                <a:ea typeface="Comic Sans MS"/>
                <a:cs typeface="Comic Sans MS"/>
                <a:sym typeface="Comic Sans MS"/>
              </a:rPr>
              <a:t> </a:t>
            </a:r>
            <a:r>
              <a:rPr lang="en-US" sz="2400" dirty="0" err="1">
                <a:solidFill>
                  <a:srgbClr val="C00000"/>
                </a:solidFill>
                <a:latin typeface="Comic Sans MS"/>
                <a:ea typeface="Comic Sans MS"/>
                <a:cs typeface="Comic Sans MS"/>
                <a:sym typeface="Comic Sans MS"/>
              </a:rPr>
              <a:t>abrió</a:t>
            </a:r>
            <a:r>
              <a:rPr lang="en-US" sz="2400" dirty="0">
                <a:solidFill>
                  <a:srgbClr val="C00000"/>
                </a:solidFill>
                <a:latin typeface="Comic Sans MS"/>
                <a:ea typeface="Comic Sans MS"/>
                <a:cs typeface="Comic Sans MS"/>
                <a:sym typeface="Comic Sans MS"/>
              </a:rPr>
              <a:t> las </a:t>
            </a:r>
            <a:r>
              <a:rPr lang="en-US" sz="2400" dirty="0" err="1">
                <a:solidFill>
                  <a:srgbClr val="C00000"/>
                </a:solidFill>
                <a:latin typeface="Comic Sans MS"/>
                <a:ea typeface="Comic Sans MS"/>
                <a:cs typeface="Comic Sans MS"/>
                <a:sym typeface="Comic Sans MS"/>
              </a:rPr>
              <a:t>puertas</a:t>
            </a:r>
            <a:r>
              <a:rPr lang="en-US" sz="2400" dirty="0">
                <a:solidFill>
                  <a:srgbClr val="C00000"/>
                </a:solidFill>
                <a:latin typeface="Comic Sans MS"/>
                <a:ea typeface="Comic Sans MS"/>
                <a:cs typeface="Comic Sans MS"/>
                <a:sym typeface="Comic Sans MS"/>
              </a:rPr>
              <a:t> del </a:t>
            </a:r>
            <a:r>
              <a:rPr lang="en-US" sz="2400" dirty="0" err="1">
                <a:solidFill>
                  <a:srgbClr val="C00000"/>
                </a:solidFill>
                <a:latin typeface="Comic Sans MS"/>
                <a:ea typeface="Comic Sans MS"/>
                <a:cs typeface="Comic Sans MS"/>
                <a:sym typeface="Comic Sans MS"/>
              </a:rPr>
              <a:t>cielo</a:t>
            </a:r>
            <a:r>
              <a:rPr lang="en-US" sz="2400" dirty="0">
                <a:solidFill>
                  <a:srgbClr val="C00000"/>
                </a:solidFill>
                <a:latin typeface="Comic Sans MS"/>
                <a:ea typeface="Comic Sans MS"/>
                <a:cs typeface="Comic Sans MS"/>
                <a:sym typeface="Comic Sans MS"/>
              </a:rPr>
              <a:t>.  </a:t>
            </a:r>
            <a:endParaRPr dirty="0"/>
          </a:p>
        </p:txBody>
      </p:sp>
      <p:sp>
        <p:nvSpPr>
          <p:cNvPr id="146" name="Google Shape;146;p8"/>
          <p:cNvSpPr txBox="1"/>
          <p:nvPr/>
        </p:nvSpPr>
        <p:spPr>
          <a:xfrm>
            <a:off x="3902806" y="3209420"/>
            <a:ext cx="7789481" cy="120032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dirty="0">
                <a:solidFill>
                  <a:srgbClr val="548135"/>
                </a:solidFill>
                <a:latin typeface="Comic Sans MS"/>
                <a:ea typeface="Comic Sans MS"/>
                <a:cs typeface="Comic Sans MS"/>
                <a:sym typeface="Comic Sans MS"/>
              </a:rPr>
              <a:t>Con </a:t>
            </a:r>
            <a:r>
              <a:rPr lang="en-US" sz="2400" dirty="0" err="1">
                <a:solidFill>
                  <a:srgbClr val="548135"/>
                </a:solidFill>
                <a:latin typeface="Comic Sans MS"/>
                <a:ea typeface="Comic Sans MS"/>
                <a:cs typeface="Comic Sans MS"/>
                <a:sym typeface="Comic Sans MS"/>
              </a:rPr>
              <a:t>el</a:t>
            </a:r>
            <a:r>
              <a:rPr lang="en-US" sz="2400" dirty="0">
                <a:solidFill>
                  <a:srgbClr val="548135"/>
                </a:solidFill>
                <a:latin typeface="Comic Sans MS"/>
                <a:ea typeface="Comic Sans MS"/>
                <a:cs typeface="Comic Sans MS"/>
                <a:sym typeface="Comic Sans MS"/>
              </a:rPr>
              <a:t> Domingo de </a:t>
            </a:r>
            <a:r>
              <a:rPr lang="en-US" sz="2400" dirty="0" err="1">
                <a:solidFill>
                  <a:srgbClr val="548135"/>
                </a:solidFill>
                <a:latin typeface="Comic Sans MS"/>
                <a:ea typeface="Comic Sans MS"/>
                <a:cs typeface="Comic Sans MS"/>
                <a:sym typeface="Comic Sans MS"/>
              </a:rPr>
              <a:t>Resurrección</a:t>
            </a:r>
            <a:r>
              <a:rPr lang="en-US" sz="2400" dirty="0">
                <a:solidFill>
                  <a:srgbClr val="548135"/>
                </a:solidFill>
                <a:latin typeface="Comic Sans MS"/>
                <a:ea typeface="Comic Sans MS"/>
                <a:cs typeface="Comic Sans MS"/>
                <a:sym typeface="Comic Sans MS"/>
              </a:rPr>
              <a:t> </a:t>
            </a:r>
            <a:r>
              <a:rPr lang="en-US" sz="2400" dirty="0" err="1">
                <a:solidFill>
                  <a:srgbClr val="548135"/>
                </a:solidFill>
                <a:latin typeface="Comic Sans MS"/>
                <a:ea typeface="Comic Sans MS"/>
                <a:cs typeface="Comic Sans MS"/>
                <a:sym typeface="Comic Sans MS"/>
              </a:rPr>
              <a:t>comienza</a:t>
            </a:r>
            <a:r>
              <a:rPr lang="en-US" sz="2400" dirty="0">
                <a:solidFill>
                  <a:srgbClr val="548135"/>
                </a:solidFill>
                <a:latin typeface="Comic Sans MS"/>
                <a:ea typeface="Comic Sans MS"/>
                <a:cs typeface="Comic Sans MS"/>
                <a:sym typeface="Comic Sans MS"/>
              </a:rPr>
              <a:t> un </a:t>
            </a:r>
            <a:r>
              <a:rPr lang="en-US" sz="2400" dirty="0" err="1">
                <a:solidFill>
                  <a:srgbClr val="C00000"/>
                </a:solidFill>
                <a:latin typeface="Comic Sans MS"/>
                <a:ea typeface="Comic Sans MS"/>
                <a:cs typeface="Comic Sans MS"/>
                <a:sym typeface="Comic Sans MS"/>
              </a:rPr>
              <a:t>Tiempo</a:t>
            </a:r>
            <a:r>
              <a:rPr lang="en-US" sz="2400" dirty="0">
                <a:solidFill>
                  <a:srgbClr val="C00000"/>
                </a:solidFill>
                <a:latin typeface="Comic Sans MS"/>
                <a:ea typeface="Comic Sans MS"/>
                <a:cs typeface="Comic Sans MS"/>
                <a:sym typeface="Comic Sans MS"/>
              </a:rPr>
              <a:t> Pascual, </a:t>
            </a:r>
            <a:r>
              <a:rPr lang="en-US" sz="2400" dirty="0" err="1">
                <a:solidFill>
                  <a:srgbClr val="548135"/>
                </a:solidFill>
                <a:latin typeface="Comic Sans MS"/>
                <a:ea typeface="Comic Sans MS"/>
                <a:cs typeface="Comic Sans MS"/>
                <a:sym typeface="Comic Sans MS"/>
              </a:rPr>
              <a:t>en</a:t>
            </a:r>
            <a:r>
              <a:rPr lang="en-US" sz="2400" dirty="0">
                <a:solidFill>
                  <a:srgbClr val="548135"/>
                </a:solidFill>
                <a:latin typeface="Comic Sans MS"/>
                <a:ea typeface="Comic Sans MS"/>
                <a:cs typeface="Comic Sans MS"/>
                <a:sym typeface="Comic Sans MS"/>
              </a:rPr>
              <a:t> </a:t>
            </a:r>
            <a:r>
              <a:rPr lang="en-US" sz="2400" dirty="0" err="1">
                <a:solidFill>
                  <a:srgbClr val="548135"/>
                </a:solidFill>
                <a:latin typeface="Comic Sans MS"/>
                <a:ea typeface="Comic Sans MS"/>
                <a:cs typeface="Comic Sans MS"/>
                <a:sym typeface="Comic Sans MS"/>
              </a:rPr>
              <a:t>el</a:t>
            </a:r>
            <a:r>
              <a:rPr lang="en-US" sz="2400" dirty="0">
                <a:solidFill>
                  <a:srgbClr val="548135"/>
                </a:solidFill>
                <a:latin typeface="Comic Sans MS"/>
                <a:ea typeface="Comic Sans MS"/>
                <a:cs typeface="Comic Sans MS"/>
                <a:sym typeface="Comic Sans MS"/>
              </a:rPr>
              <a:t> que </a:t>
            </a:r>
            <a:r>
              <a:rPr lang="en-US" sz="2400" dirty="0" err="1">
                <a:solidFill>
                  <a:srgbClr val="548135"/>
                </a:solidFill>
                <a:latin typeface="Comic Sans MS"/>
                <a:ea typeface="Comic Sans MS"/>
                <a:cs typeface="Comic Sans MS"/>
                <a:sym typeface="Comic Sans MS"/>
              </a:rPr>
              <a:t>recordamos</a:t>
            </a:r>
            <a:r>
              <a:rPr lang="en-US" sz="2400" dirty="0">
                <a:solidFill>
                  <a:srgbClr val="548135"/>
                </a:solidFill>
                <a:latin typeface="Comic Sans MS"/>
                <a:ea typeface="Comic Sans MS"/>
                <a:cs typeface="Comic Sans MS"/>
                <a:sym typeface="Comic Sans MS"/>
              </a:rPr>
              <a:t> </a:t>
            </a:r>
            <a:r>
              <a:rPr lang="en-US" sz="2400" dirty="0" err="1">
                <a:solidFill>
                  <a:srgbClr val="548135"/>
                </a:solidFill>
                <a:latin typeface="Comic Sans MS"/>
                <a:ea typeface="Comic Sans MS"/>
                <a:cs typeface="Comic Sans MS"/>
                <a:sym typeface="Comic Sans MS"/>
              </a:rPr>
              <a:t>el</a:t>
            </a:r>
            <a:r>
              <a:rPr lang="en-US" sz="2400" dirty="0">
                <a:solidFill>
                  <a:srgbClr val="548135"/>
                </a:solidFill>
                <a:latin typeface="Comic Sans MS"/>
                <a:ea typeface="Comic Sans MS"/>
                <a:cs typeface="Comic Sans MS"/>
                <a:sym typeface="Comic Sans MS"/>
              </a:rPr>
              <a:t> </a:t>
            </a:r>
            <a:r>
              <a:rPr lang="en-US" sz="2400" dirty="0" err="1">
                <a:solidFill>
                  <a:srgbClr val="548135"/>
                </a:solidFill>
                <a:latin typeface="Comic Sans MS"/>
                <a:ea typeface="Comic Sans MS"/>
                <a:cs typeface="Comic Sans MS"/>
                <a:sym typeface="Comic Sans MS"/>
              </a:rPr>
              <a:t>tiempo</a:t>
            </a:r>
            <a:r>
              <a:rPr lang="en-US" sz="2400" dirty="0">
                <a:solidFill>
                  <a:srgbClr val="548135"/>
                </a:solidFill>
                <a:latin typeface="Comic Sans MS"/>
                <a:ea typeface="Comic Sans MS"/>
                <a:cs typeface="Comic Sans MS"/>
                <a:sym typeface="Comic Sans MS"/>
              </a:rPr>
              <a:t> que Jesús </a:t>
            </a:r>
            <a:r>
              <a:rPr lang="en-US" sz="2400" dirty="0" err="1">
                <a:solidFill>
                  <a:srgbClr val="548135"/>
                </a:solidFill>
                <a:latin typeface="Comic Sans MS"/>
                <a:ea typeface="Comic Sans MS"/>
                <a:cs typeface="Comic Sans MS"/>
                <a:sym typeface="Comic Sans MS"/>
              </a:rPr>
              <a:t>permaneció</a:t>
            </a:r>
            <a:r>
              <a:rPr lang="en-US" sz="2400" dirty="0">
                <a:solidFill>
                  <a:srgbClr val="548135"/>
                </a:solidFill>
                <a:latin typeface="Comic Sans MS"/>
                <a:ea typeface="Comic Sans MS"/>
                <a:cs typeface="Comic Sans MS"/>
                <a:sym typeface="Comic Sans MS"/>
              </a:rPr>
              <a:t> con </a:t>
            </a:r>
            <a:r>
              <a:rPr lang="en-US" sz="2400" dirty="0" err="1">
                <a:solidFill>
                  <a:srgbClr val="548135"/>
                </a:solidFill>
                <a:latin typeface="Comic Sans MS"/>
                <a:ea typeface="Comic Sans MS"/>
                <a:cs typeface="Comic Sans MS"/>
                <a:sym typeface="Comic Sans MS"/>
              </a:rPr>
              <a:t>los</a:t>
            </a:r>
            <a:r>
              <a:rPr lang="en-US" sz="2400" dirty="0">
                <a:solidFill>
                  <a:srgbClr val="548135"/>
                </a:solidFill>
                <a:latin typeface="Comic Sans MS"/>
                <a:ea typeface="Comic Sans MS"/>
                <a:cs typeface="Comic Sans MS"/>
                <a:sym typeface="Comic Sans MS"/>
              </a:rPr>
              <a:t> </a:t>
            </a:r>
            <a:r>
              <a:rPr lang="en-US" sz="2400" dirty="0" err="1">
                <a:solidFill>
                  <a:srgbClr val="548135"/>
                </a:solidFill>
                <a:latin typeface="Comic Sans MS"/>
                <a:ea typeface="Comic Sans MS"/>
                <a:cs typeface="Comic Sans MS"/>
                <a:sym typeface="Comic Sans MS"/>
              </a:rPr>
              <a:t>apóstoles</a:t>
            </a:r>
            <a:r>
              <a:rPr lang="en-US" sz="2400" dirty="0">
                <a:solidFill>
                  <a:srgbClr val="548135"/>
                </a:solidFill>
                <a:latin typeface="Comic Sans MS"/>
                <a:ea typeface="Comic Sans MS"/>
                <a:cs typeface="Comic Sans MS"/>
                <a:sym typeface="Comic Sans MS"/>
              </a:rPr>
              <a:t> antes de </a:t>
            </a:r>
            <a:r>
              <a:rPr lang="en-US" sz="2400" dirty="0" err="1">
                <a:solidFill>
                  <a:srgbClr val="548135"/>
                </a:solidFill>
                <a:latin typeface="Comic Sans MS"/>
                <a:ea typeface="Comic Sans MS"/>
                <a:cs typeface="Comic Sans MS"/>
                <a:sym typeface="Comic Sans MS"/>
              </a:rPr>
              <a:t>subir</a:t>
            </a:r>
            <a:r>
              <a:rPr lang="en-US" sz="2400" dirty="0">
                <a:solidFill>
                  <a:srgbClr val="548135"/>
                </a:solidFill>
                <a:latin typeface="Comic Sans MS"/>
                <a:ea typeface="Comic Sans MS"/>
                <a:cs typeface="Comic Sans MS"/>
                <a:sym typeface="Comic Sans MS"/>
              </a:rPr>
              <a:t> </a:t>
            </a:r>
            <a:r>
              <a:rPr lang="en-US" sz="2400" dirty="0" err="1">
                <a:solidFill>
                  <a:srgbClr val="548135"/>
                </a:solidFill>
                <a:latin typeface="Comic Sans MS"/>
                <a:ea typeface="Comic Sans MS"/>
                <a:cs typeface="Comic Sans MS"/>
                <a:sym typeface="Comic Sans MS"/>
              </a:rPr>
              <a:t>el</a:t>
            </a:r>
            <a:r>
              <a:rPr lang="en-US" sz="2400" dirty="0">
                <a:solidFill>
                  <a:srgbClr val="548135"/>
                </a:solidFill>
                <a:latin typeface="Comic Sans MS"/>
                <a:ea typeface="Comic Sans MS"/>
                <a:cs typeface="Comic Sans MS"/>
                <a:sym typeface="Comic Sans MS"/>
              </a:rPr>
              <a:t> </a:t>
            </a:r>
            <a:r>
              <a:rPr lang="en-US" sz="2400" dirty="0" err="1">
                <a:solidFill>
                  <a:srgbClr val="548135"/>
                </a:solidFill>
                <a:latin typeface="Comic Sans MS"/>
                <a:ea typeface="Comic Sans MS"/>
                <a:cs typeface="Comic Sans MS"/>
                <a:sym typeface="Comic Sans MS"/>
              </a:rPr>
              <a:t>cielo</a:t>
            </a:r>
            <a:r>
              <a:rPr lang="en-US" sz="2400" dirty="0">
                <a:solidFill>
                  <a:srgbClr val="548135"/>
                </a:solidFill>
                <a:latin typeface="Comic Sans MS"/>
                <a:ea typeface="Comic Sans MS"/>
                <a:cs typeface="Comic Sans MS"/>
                <a:sym typeface="Comic Sans MS"/>
              </a:rPr>
              <a:t>. </a:t>
            </a:r>
            <a:endParaRPr sz="2400" dirty="0">
              <a:solidFill>
                <a:srgbClr val="0000FF"/>
              </a:solidFill>
              <a:latin typeface="Comic Sans MS"/>
              <a:ea typeface="Comic Sans MS"/>
              <a:cs typeface="Comic Sans MS"/>
              <a:sym typeface="Comic Sans MS"/>
            </a:endParaRPr>
          </a:p>
        </p:txBody>
      </p:sp>
      <p:sp>
        <p:nvSpPr>
          <p:cNvPr id="147" name="Google Shape;147;p8"/>
          <p:cNvSpPr txBox="1"/>
          <p:nvPr/>
        </p:nvSpPr>
        <p:spPr>
          <a:xfrm>
            <a:off x="3902806" y="4515159"/>
            <a:ext cx="7789481"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dirty="0">
                <a:solidFill>
                  <a:srgbClr val="0000FF"/>
                </a:solidFill>
                <a:latin typeface="Comic Sans MS"/>
                <a:ea typeface="Comic Sans MS"/>
                <a:cs typeface="Comic Sans MS"/>
                <a:sym typeface="Comic Sans MS"/>
              </a:rPr>
              <a:t>La </a:t>
            </a:r>
            <a:r>
              <a:rPr lang="en-US" sz="2400" dirty="0" err="1">
                <a:solidFill>
                  <a:srgbClr val="0000FF"/>
                </a:solidFill>
                <a:latin typeface="Comic Sans MS"/>
                <a:ea typeface="Comic Sans MS"/>
                <a:cs typeface="Comic Sans MS"/>
                <a:sym typeface="Comic Sans MS"/>
              </a:rPr>
              <a:t>celebración</a:t>
            </a:r>
            <a:r>
              <a:rPr lang="en-US" sz="2400" dirty="0">
                <a:solidFill>
                  <a:srgbClr val="0000FF"/>
                </a:solidFill>
                <a:latin typeface="Comic Sans MS"/>
                <a:ea typeface="Comic Sans MS"/>
                <a:cs typeface="Comic Sans MS"/>
                <a:sym typeface="Comic Sans MS"/>
              </a:rPr>
              <a:t> </a:t>
            </a:r>
            <a:r>
              <a:rPr lang="en-US" sz="2400" dirty="0" err="1">
                <a:solidFill>
                  <a:srgbClr val="0000FF"/>
                </a:solidFill>
                <a:latin typeface="Comic Sans MS"/>
                <a:ea typeface="Comic Sans MS"/>
                <a:cs typeface="Comic Sans MS"/>
                <a:sym typeface="Comic Sans MS"/>
              </a:rPr>
              <a:t>culmina</a:t>
            </a:r>
            <a:r>
              <a:rPr lang="en-US" sz="2400" dirty="0">
                <a:solidFill>
                  <a:srgbClr val="0000FF"/>
                </a:solidFill>
                <a:latin typeface="Comic Sans MS"/>
                <a:ea typeface="Comic Sans MS"/>
                <a:cs typeface="Comic Sans MS"/>
                <a:sym typeface="Comic Sans MS"/>
              </a:rPr>
              <a:t> con la </a:t>
            </a:r>
            <a:r>
              <a:rPr lang="en-US" sz="2400" dirty="0" err="1">
                <a:solidFill>
                  <a:srgbClr val="C00000"/>
                </a:solidFill>
                <a:latin typeface="Comic Sans MS"/>
                <a:ea typeface="Comic Sans MS"/>
                <a:cs typeface="Comic Sans MS"/>
                <a:sym typeface="Comic Sans MS"/>
              </a:rPr>
              <a:t>Liturgia</a:t>
            </a:r>
            <a:r>
              <a:rPr lang="en-US" sz="2400" dirty="0">
                <a:solidFill>
                  <a:srgbClr val="C00000"/>
                </a:solidFill>
                <a:latin typeface="Comic Sans MS"/>
                <a:ea typeface="Comic Sans MS"/>
                <a:cs typeface="Comic Sans MS"/>
                <a:sym typeface="Comic Sans MS"/>
              </a:rPr>
              <a:t> </a:t>
            </a:r>
            <a:r>
              <a:rPr lang="en-US" sz="2400" dirty="0" err="1">
                <a:solidFill>
                  <a:srgbClr val="C00000"/>
                </a:solidFill>
                <a:latin typeface="Comic Sans MS"/>
                <a:ea typeface="Comic Sans MS"/>
                <a:cs typeface="Comic Sans MS"/>
                <a:sym typeface="Comic Sans MS"/>
              </a:rPr>
              <a:t>Eucarística</a:t>
            </a:r>
            <a:r>
              <a:rPr lang="en-US" sz="2400" dirty="0">
                <a:solidFill>
                  <a:srgbClr val="0000FF"/>
                </a:solidFill>
                <a:latin typeface="Comic Sans MS"/>
                <a:ea typeface="Comic Sans MS"/>
                <a:cs typeface="Comic Sans MS"/>
                <a:sym typeface="Comic Sans MS"/>
              </a:rPr>
              <a:t>, </a:t>
            </a:r>
            <a:r>
              <a:rPr lang="en-US" sz="2400" dirty="0" err="1">
                <a:solidFill>
                  <a:srgbClr val="0000FF"/>
                </a:solidFill>
                <a:latin typeface="Comic Sans MS"/>
                <a:ea typeface="Comic Sans MS"/>
                <a:cs typeface="Comic Sans MS"/>
                <a:sym typeface="Comic Sans MS"/>
              </a:rPr>
              <a:t>cumbre</a:t>
            </a:r>
            <a:r>
              <a:rPr lang="en-US" sz="2400" dirty="0">
                <a:solidFill>
                  <a:srgbClr val="0000FF"/>
                </a:solidFill>
                <a:latin typeface="Comic Sans MS"/>
                <a:ea typeface="Comic Sans MS"/>
                <a:cs typeface="Comic Sans MS"/>
                <a:sym typeface="Comic Sans MS"/>
              </a:rPr>
              <a:t> de </a:t>
            </a:r>
            <a:r>
              <a:rPr lang="en-US" sz="2400" dirty="0" err="1">
                <a:solidFill>
                  <a:srgbClr val="0000FF"/>
                </a:solidFill>
                <a:latin typeface="Comic Sans MS"/>
                <a:ea typeface="Comic Sans MS"/>
                <a:cs typeface="Comic Sans MS"/>
                <a:sym typeface="Comic Sans MS"/>
              </a:rPr>
              <a:t>nuestra</a:t>
            </a:r>
            <a:r>
              <a:rPr lang="en-US" sz="2400" dirty="0">
                <a:solidFill>
                  <a:srgbClr val="0000FF"/>
                </a:solidFill>
                <a:latin typeface="Comic Sans MS"/>
                <a:ea typeface="Comic Sans MS"/>
                <a:cs typeface="Comic Sans MS"/>
                <a:sym typeface="Comic Sans MS"/>
              </a:rPr>
              <a:t> </a:t>
            </a:r>
            <a:r>
              <a:rPr lang="en-US" sz="2400" dirty="0" err="1">
                <a:solidFill>
                  <a:srgbClr val="0000FF"/>
                </a:solidFill>
                <a:latin typeface="Comic Sans MS"/>
                <a:ea typeface="Comic Sans MS"/>
                <a:cs typeface="Comic Sans MS"/>
                <a:sym typeface="Comic Sans MS"/>
              </a:rPr>
              <a:t>vida</a:t>
            </a:r>
            <a:r>
              <a:rPr lang="en-US" sz="2400" dirty="0">
                <a:solidFill>
                  <a:srgbClr val="0000FF"/>
                </a:solidFill>
                <a:latin typeface="Comic Sans MS"/>
                <a:ea typeface="Comic Sans MS"/>
                <a:cs typeface="Comic Sans MS"/>
                <a:sym typeface="Comic Sans MS"/>
              </a:rPr>
              <a:t> </a:t>
            </a:r>
            <a:r>
              <a:rPr lang="en-US" sz="2400" dirty="0" err="1">
                <a:solidFill>
                  <a:srgbClr val="0000FF"/>
                </a:solidFill>
                <a:latin typeface="Comic Sans MS"/>
                <a:ea typeface="Comic Sans MS"/>
                <a:cs typeface="Comic Sans MS"/>
                <a:sym typeface="Comic Sans MS"/>
              </a:rPr>
              <a:t>Espiritual</a:t>
            </a:r>
            <a:r>
              <a:rPr lang="en-US" sz="2400" dirty="0">
                <a:solidFill>
                  <a:srgbClr val="0000FF"/>
                </a:solidFill>
                <a:latin typeface="Comic Sans MS"/>
                <a:ea typeface="Comic Sans MS"/>
                <a:cs typeface="Comic Sans MS"/>
                <a:sym typeface="Comic Sans MS"/>
              </a:rPr>
              <a:t> Cristiana. </a:t>
            </a:r>
            <a:endParaRPr dirty="0"/>
          </a:p>
        </p:txBody>
      </p:sp>
      <p:sp>
        <p:nvSpPr>
          <p:cNvPr id="148" name="Google Shape;148;p8"/>
          <p:cNvSpPr txBox="1"/>
          <p:nvPr/>
        </p:nvSpPr>
        <p:spPr>
          <a:xfrm>
            <a:off x="3902806" y="5451566"/>
            <a:ext cx="6808737"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omic Sans MS"/>
                <a:ea typeface="Comic Sans MS"/>
                <a:cs typeface="Comic Sans MS"/>
                <a:sym typeface="Comic Sans MS"/>
              </a:rPr>
              <a:t>El tiempo de Pascua dura 50 días, hasta llegar a Pentecostés.</a:t>
            </a:r>
            <a:endParaRPr/>
          </a:p>
        </p:txBody>
      </p:sp>
      <p:pic>
        <p:nvPicPr>
          <p:cNvPr id="149" name="Google Shape;149;p8" descr="Domingo de Resurrección 2017 | Archidiócesis de Sevilla"/>
          <p:cNvPicPr preferRelativeResize="0"/>
          <p:nvPr/>
        </p:nvPicPr>
        <p:blipFill rotWithShape="1">
          <a:blip r:embed="rId3">
            <a:alphaModFix/>
          </a:blip>
          <a:srcRect/>
          <a:stretch/>
        </p:blipFill>
        <p:spPr>
          <a:xfrm>
            <a:off x="432482" y="1492137"/>
            <a:ext cx="3339417" cy="3980761"/>
          </a:xfrm>
          <a:prstGeom prst="rect">
            <a:avLst/>
          </a:prstGeom>
          <a:noFill/>
          <a:ln>
            <a:noFill/>
          </a:ln>
        </p:spPr>
      </p:pic>
      <p:sp>
        <p:nvSpPr>
          <p:cNvPr id="150" name="Google Shape;150;p8"/>
          <p:cNvSpPr txBox="1"/>
          <p:nvPr/>
        </p:nvSpPr>
        <p:spPr>
          <a:xfrm>
            <a:off x="301575" y="5472898"/>
            <a:ext cx="3470324" cy="369332"/>
          </a:xfrm>
          <a:prstGeom prst="rect">
            <a:avLst/>
          </a:prstGeom>
          <a:solidFill>
            <a:schemeClr val="lt1"/>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a:solidFill>
                  <a:schemeClr val="dk1"/>
                </a:solidFill>
                <a:latin typeface="Comic Sans MS"/>
                <a:ea typeface="Comic Sans MS"/>
                <a:cs typeface="Comic Sans MS"/>
                <a:sym typeface="Comic Sans MS"/>
              </a:rPr>
              <a:t>Domingo de Resurrección</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4"/>
                                        </p:tgtEl>
                                        <p:attrNameLst>
                                          <p:attrName>style.visibility</p:attrName>
                                        </p:attrNameLst>
                                      </p:cBhvr>
                                      <p:to>
                                        <p:strVal val="visible"/>
                                      </p:to>
                                    </p:set>
                                    <p:animEffect transition="in" filter="fade">
                                      <p:cBhvr>
                                        <p:cTn id="7" dur="1000"/>
                                        <p:tgtEl>
                                          <p:spTgt spid="14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5"/>
                                        </p:tgtEl>
                                        <p:attrNameLst>
                                          <p:attrName>style.visibility</p:attrName>
                                        </p:attrNameLst>
                                      </p:cBhvr>
                                      <p:to>
                                        <p:strVal val="visible"/>
                                      </p:to>
                                    </p:set>
                                    <p:animEffect transition="in" filter="fade">
                                      <p:cBhvr>
                                        <p:cTn id="12" dur="1000"/>
                                        <p:tgtEl>
                                          <p:spTgt spid="14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6"/>
                                        </p:tgtEl>
                                        <p:attrNameLst>
                                          <p:attrName>style.visibility</p:attrName>
                                        </p:attrNameLst>
                                      </p:cBhvr>
                                      <p:to>
                                        <p:strVal val="visible"/>
                                      </p:to>
                                    </p:set>
                                    <p:animEffect transition="in" filter="fade">
                                      <p:cBhvr>
                                        <p:cTn id="17" dur="1000"/>
                                        <p:tgtEl>
                                          <p:spTgt spid="14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7"/>
                                        </p:tgtEl>
                                        <p:attrNameLst>
                                          <p:attrName>style.visibility</p:attrName>
                                        </p:attrNameLst>
                                      </p:cBhvr>
                                      <p:to>
                                        <p:strVal val="visible"/>
                                      </p:to>
                                    </p:set>
                                    <p:animEffect transition="in" filter="fade">
                                      <p:cBhvr>
                                        <p:cTn id="22" dur="1000"/>
                                        <p:tgtEl>
                                          <p:spTgt spid="14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49"/>
                                        </p:tgtEl>
                                        <p:attrNameLst>
                                          <p:attrName>style.visibility</p:attrName>
                                        </p:attrNameLst>
                                      </p:cBhvr>
                                      <p:to>
                                        <p:strVal val="visible"/>
                                      </p:to>
                                    </p:set>
                                    <p:animEffect transition="in" filter="fade">
                                      <p:cBhvr>
                                        <p:cTn id="27" dur="2000"/>
                                        <p:tgtEl>
                                          <p:spTgt spid="149"/>
                                        </p:tgtEl>
                                      </p:cBhvr>
                                    </p:animEffect>
                                  </p:childTnLst>
                                </p:cTn>
                              </p:par>
                              <p:par>
                                <p:cTn id="28" presetID="10" presetClass="entr" presetSubtype="0" fill="hold" nodeType="withEffect">
                                  <p:stCondLst>
                                    <p:cond delay="0"/>
                                  </p:stCondLst>
                                  <p:childTnLst>
                                    <p:set>
                                      <p:cBhvr>
                                        <p:cTn id="29" dur="1" fill="hold">
                                          <p:stCondLst>
                                            <p:cond delay="0"/>
                                          </p:stCondLst>
                                        </p:cTn>
                                        <p:tgtEl>
                                          <p:spTgt spid="150"/>
                                        </p:tgtEl>
                                        <p:attrNameLst>
                                          <p:attrName>style.visibility</p:attrName>
                                        </p:attrNameLst>
                                      </p:cBhvr>
                                      <p:to>
                                        <p:strVal val="visible"/>
                                      </p:to>
                                    </p:set>
                                    <p:animEffect transition="in" filter="fade">
                                      <p:cBhvr>
                                        <p:cTn id="30" dur="2000"/>
                                        <p:tgtEl>
                                          <p:spTgt spid="150"/>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48"/>
                                        </p:tgtEl>
                                        <p:attrNameLst>
                                          <p:attrName>style.visibility</p:attrName>
                                        </p:attrNameLst>
                                      </p:cBhvr>
                                      <p:to>
                                        <p:strVal val="visible"/>
                                      </p:to>
                                    </p:set>
                                    <p:animEffect transition="in" filter="fade">
                                      <p:cBhvr>
                                        <p:cTn id="35" dur="10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88772DC-81ED-013F-873D-92022F223FD9}"/>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964F8E6B-58DD-8575-8916-EE5B628F2B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566" y="102517"/>
            <a:ext cx="5943599" cy="6858000"/>
          </a:xfrm>
          <a:prstGeom prst="rect">
            <a:avLst/>
          </a:prstGeom>
        </p:spPr>
      </p:pic>
      <p:pic>
        <p:nvPicPr>
          <p:cNvPr id="5" name="Picture 4">
            <a:extLst>
              <a:ext uri="{FF2B5EF4-FFF2-40B4-BE49-F238E27FC236}">
                <a16:creationId xmlns:a16="http://schemas.microsoft.com/office/drawing/2014/main" id="{890E1EFF-397E-F765-1D70-9CA03818CF0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13685" y="4822303"/>
            <a:ext cx="2145689" cy="866775"/>
          </a:xfrm>
          <a:prstGeom prst="rect">
            <a:avLst/>
          </a:prstGeom>
        </p:spPr>
      </p:pic>
      <p:pic>
        <p:nvPicPr>
          <p:cNvPr id="7" name="Picture 6">
            <a:extLst>
              <a:ext uri="{FF2B5EF4-FFF2-40B4-BE49-F238E27FC236}">
                <a16:creationId xmlns:a16="http://schemas.microsoft.com/office/drawing/2014/main" id="{95A95712-F641-16DB-09C3-03FFA72456D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58087" y="1527160"/>
            <a:ext cx="1944876" cy="864518"/>
          </a:xfrm>
          <a:prstGeom prst="rect">
            <a:avLst/>
          </a:prstGeom>
        </p:spPr>
      </p:pic>
      <p:pic>
        <p:nvPicPr>
          <p:cNvPr id="9" name="Picture 8">
            <a:extLst>
              <a:ext uri="{FF2B5EF4-FFF2-40B4-BE49-F238E27FC236}">
                <a16:creationId xmlns:a16="http://schemas.microsoft.com/office/drawing/2014/main" id="{337BB949-6848-ED96-936D-328B11474F0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9980" y="644376"/>
            <a:ext cx="1997686" cy="865707"/>
          </a:xfrm>
          <a:prstGeom prst="rect">
            <a:avLst/>
          </a:prstGeom>
        </p:spPr>
      </p:pic>
      <p:pic>
        <p:nvPicPr>
          <p:cNvPr id="11" name="Picture 10">
            <a:extLst>
              <a:ext uri="{FF2B5EF4-FFF2-40B4-BE49-F238E27FC236}">
                <a16:creationId xmlns:a16="http://schemas.microsoft.com/office/drawing/2014/main" id="{A89A9D07-CD5C-EF53-9D1C-34DBC4DA2B6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95189" y="1554136"/>
            <a:ext cx="1997687" cy="864518"/>
          </a:xfrm>
          <a:prstGeom prst="rect">
            <a:avLst/>
          </a:prstGeom>
        </p:spPr>
      </p:pic>
      <p:pic>
        <p:nvPicPr>
          <p:cNvPr id="13" name="Picture 12">
            <a:extLst>
              <a:ext uri="{FF2B5EF4-FFF2-40B4-BE49-F238E27FC236}">
                <a16:creationId xmlns:a16="http://schemas.microsoft.com/office/drawing/2014/main" id="{67D33FB7-1E75-3737-6790-8EA347BEDB4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036471" y="678481"/>
            <a:ext cx="1954294" cy="822720"/>
          </a:xfrm>
          <a:prstGeom prst="rect">
            <a:avLst/>
          </a:prstGeom>
        </p:spPr>
      </p:pic>
      <p:pic>
        <p:nvPicPr>
          <p:cNvPr id="15" name="Picture 14">
            <a:extLst>
              <a:ext uri="{FF2B5EF4-FFF2-40B4-BE49-F238E27FC236}">
                <a16:creationId xmlns:a16="http://schemas.microsoft.com/office/drawing/2014/main" id="{3C173E00-78DE-4E58-D27C-1DA2D20ACB8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41999" y="5819303"/>
            <a:ext cx="2041281" cy="949462"/>
          </a:xfrm>
          <a:prstGeom prst="rect">
            <a:avLst/>
          </a:prstGeom>
        </p:spPr>
      </p:pic>
      <p:pic>
        <p:nvPicPr>
          <p:cNvPr id="17" name="Picture 16">
            <a:extLst>
              <a:ext uri="{FF2B5EF4-FFF2-40B4-BE49-F238E27FC236}">
                <a16:creationId xmlns:a16="http://schemas.microsoft.com/office/drawing/2014/main" id="{0C5BDF7F-CD01-5942-FAA8-343DD2DB9CE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95189" y="2677748"/>
            <a:ext cx="2041282" cy="911485"/>
          </a:xfrm>
          <a:prstGeom prst="rect">
            <a:avLst/>
          </a:prstGeom>
        </p:spPr>
      </p:pic>
      <p:pic>
        <p:nvPicPr>
          <p:cNvPr id="19" name="Picture 18">
            <a:extLst>
              <a:ext uri="{FF2B5EF4-FFF2-40B4-BE49-F238E27FC236}">
                <a16:creationId xmlns:a16="http://schemas.microsoft.com/office/drawing/2014/main" id="{2BA63216-BB58-F105-0473-EE8629FF15F2}"/>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39030" y="4843390"/>
            <a:ext cx="2041282" cy="949462"/>
          </a:xfrm>
          <a:prstGeom prst="rect">
            <a:avLst/>
          </a:prstGeom>
        </p:spPr>
      </p:pic>
      <p:pic>
        <p:nvPicPr>
          <p:cNvPr id="21" name="Picture 20">
            <a:extLst>
              <a:ext uri="{FF2B5EF4-FFF2-40B4-BE49-F238E27FC236}">
                <a16:creationId xmlns:a16="http://schemas.microsoft.com/office/drawing/2014/main" id="{A2B4AEC5-68BA-6067-3E10-EB0BF5CB7382}"/>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102478" y="2677748"/>
            <a:ext cx="1975520" cy="866775"/>
          </a:xfrm>
          <a:prstGeom prst="rect">
            <a:avLst/>
          </a:prstGeom>
        </p:spPr>
      </p:pic>
      <p:pic>
        <p:nvPicPr>
          <p:cNvPr id="23" name="Picture 22">
            <a:extLst>
              <a:ext uri="{FF2B5EF4-FFF2-40B4-BE49-F238E27FC236}">
                <a16:creationId xmlns:a16="http://schemas.microsoft.com/office/drawing/2014/main" id="{CA18EE0B-C2CA-6F49-87BD-201627219F02}"/>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969980" y="3586319"/>
            <a:ext cx="2041280" cy="949462"/>
          </a:xfrm>
          <a:prstGeom prst="rect">
            <a:avLst/>
          </a:prstGeom>
        </p:spPr>
      </p:pic>
      <p:pic>
        <p:nvPicPr>
          <p:cNvPr id="25" name="Picture 24">
            <a:extLst>
              <a:ext uri="{FF2B5EF4-FFF2-40B4-BE49-F238E27FC236}">
                <a16:creationId xmlns:a16="http://schemas.microsoft.com/office/drawing/2014/main" id="{14572300-25DD-F965-3066-2EB64474841C}"/>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3241993" y="3627663"/>
            <a:ext cx="1805353" cy="866775"/>
          </a:xfrm>
          <a:prstGeom prst="rect">
            <a:avLst/>
          </a:prstGeom>
        </p:spPr>
      </p:pic>
      <p:pic>
        <p:nvPicPr>
          <p:cNvPr id="27" name="Picture 26">
            <a:extLst>
              <a:ext uri="{FF2B5EF4-FFF2-40B4-BE49-F238E27FC236}">
                <a16:creationId xmlns:a16="http://schemas.microsoft.com/office/drawing/2014/main" id="{2DD97FDA-E263-D22D-6488-4F42A1983C8A}"/>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3165888" y="5773171"/>
            <a:ext cx="2041282" cy="962631"/>
          </a:xfrm>
          <a:prstGeom prst="rect">
            <a:avLst/>
          </a:prstGeom>
        </p:spPr>
      </p:pic>
      <p:sp>
        <p:nvSpPr>
          <p:cNvPr id="2" name="TextBox 1">
            <a:extLst>
              <a:ext uri="{FF2B5EF4-FFF2-40B4-BE49-F238E27FC236}">
                <a16:creationId xmlns:a16="http://schemas.microsoft.com/office/drawing/2014/main" id="{197A957D-E728-8F71-5084-76803F2CAEB6}"/>
              </a:ext>
            </a:extLst>
          </p:cNvPr>
          <p:cNvSpPr txBox="1"/>
          <p:nvPr/>
        </p:nvSpPr>
        <p:spPr>
          <a:xfrm>
            <a:off x="6000481" y="0"/>
            <a:ext cx="6310095" cy="2585323"/>
          </a:xfrm>
          <a:prstGeom prst="rect">
            <a:avLst/>
          </a:prstGeom>
          <a:noFill/>
        </p:spPr>
        <p:txBody>
          <a:bodyPr wrap="square" rtlCol="0">
            <a:spAutoFit/>
          </a:bodyPr>
          <a:lstStyle/>
          <a:p>
            <a:r>
              <a:rPr lang="es-ES" sz="1800" b="1" i="0" dirty="0">
                <a:solidFill>
                  <a:srgbClr val="7030A0"/>
                </a:solidFill>
                <a:effectLst/>
                <a:latin typeface="Droid Serif"/>
              </a:rPr>
              <a:t>La tarde del </a:t>
            </a:r>
            <a:r>
              <a:rPr lang="es-ES" sz="1800" b="1" i="1" dirty="0">
                <a:solidFill>
                  <a:srgbClr val="FFC000"/>
                </a:solidFill>
                <a:effectLst/>
                <a:latin typeface="Droid Serif"/>
              </a:rPr>
              <a:t>Jueves Santo</a:t>
            </a:r>
            <a:r>
              <a:rPr lang="es-ES" sz="1800" b="1" i="0" dirty="0">
                <a:solidFill>
                  <a:srgbClr val="7030A0"/>
                </a:solidFill>
                <a:effectLst/>
                <a:latin typeface="Droid Serif"/>
              </a:rPr>
              <a:t>, celebramos la Misa de La Cena del Señor donde se revive la Última Cena cuando Cristo dejó a sus discípulos el testamento de su amor en la Eucaristía, su presencia perenne</a:t>
            </a:r>
            <a:r>
              <a:rPr lang="es-ES" sz="1800" b="1" dirty="0">
                <a:solidFill>
                  <a:srgbClr val="7030A0"/>
                </a:solidFill>
                <a:latin typeface="Droid Serif"/>
              </a:rPr>
              <a:t>. R</a:t>
            </a:r>
            <a:r>
              <a:rPr lang="es-ES" sz="1800" b="1" i="0" dirty="0">
                <a:solidFill>
                  <a:srgbClr val="7030A0"/>
                </a:solidFill>
                <a:effectLst/>
                <a:latin typeface="Droid Serif"/>
              </a:rPr>
              <a:t>epitiendo las palabras de Cristo en la Ultima Cena: “Este es mi cuerpo…; Este es mi sangre…”, el sacerdote consagra el pan y el vino haciéndolo Cuerpo y Sangre de Cristo. Cristo les dio el poder de consagrar con las palabras, “Haced en conmemoración mía. También,  les enseñó como servir al prójimo cuando les lavó los pies.</a:t>
            </a:r>
            <a:endParaRPr lang="en-US" sz="1800" b="1" dirty="0">
              <a:solidFill>
                <a:srgbClr val="7030A0"/>
              </a:solidFill>
            </a:endParaRPr>
          </a:p>
        </p:txBody>
      </p:sp>
      <p:sp>
        <p:nvSpPr>
          <p:cNvPr id="4" name="TextBox 3">
            <a:extLst>
              <a:ext uri="{FF2B5EF4-FFF2-40B4-BE49-F238E27FC236}">
                <a16:creationId xmlns:a16="http://schemas.microsoft.com/office/drawing/2014/main" id="{439D5415-0A69-E13B-40CE-1DB6C25D8941}"/>
              </a:ext>
            </a:extLst>
          </p:cNvPr>
          <p:cNvSpPr txBox="1"/>
          <p:nvPr/>
        </p:nvSpPr>
        <p:spPr>
          <a:xfrm>
            <a:off x="6057165" y="2513979"/>
            <a:ext cx="6218655" cy="2308324"/>
          </a:xfrm>
          <a:prstGeom prst="rect">
            <a:avLst/>
          </a:prstGeom>
          <a:noFill/>
        </p:spPr>
        <p:txBody>
          <a:bodyPr wrap="square" rtlCol="0">
            <a:spAutoFit/>
          </a:bodyPr>
          <a:lstStyle/>
          <a:p>
            <a:r>
              <a:rPr lang="es-ES" sz="1800" b="1" i="0" dirty="0">
                <a:solidFill>
                  <a:srgbClr val="FF0000"/>
                </a:solidFill>
                <a:effectLst/>
                <a:latin typeface="Droid Serif"/>
              </a:rPr>
              <a:t>El </a:t>
            </a:r>
            <a:r>
              <a:rPr lang="es-ES" sz="1800" b="1" i="1" dirty="0">
                <a:solidFill>
                  <a:srgbClr val="0070C0"/>
                </a:solidFill>
                <a:effectLst/>
                <a:latin typeface="Droid Serif"/>
              </a:rPr>
              <a:t>Viernes Santo</a:t>
            </a:r>
            <a:r>
              <a:rPr lang="es-ES" sz="1800" b="1" i="0" dirty="0">
                <a:solidFill>
                  <a:srgbClr val="0070C0"/>
                </a:solidFill>
                <a:effectLst/>
                <a:latin typeface="Droid Serif"/>
              </a:rPr>
              <a:t> </a:t>
            </a:r>
            <a:r>
              <a:rPr lang="es-ES" sz="1800" b="1" i="0" dirty="0">
                <a:solidFill>
                  <a:srgbClr val="FF0000"/>
                </a:solidFill>
                <a:effectLst/>
                <a:latin typeface="Droid Serif"/>
              </a:rPr>
              <a:t>es día de penitencia, de ayuno y de oración. Recordamos la historia de Salvación </a:t>
            </a:r>
            <a:r>
              <a:rPr lang="es-ES" sz="1800" b="1" dirty="0">
                <a:solidFill>
                  <a:srgbClr val="FF0000"/>
                </a:solidFill>
                <a:latin typeface="Droid Serif"/>
              </a:rPr>
              <a:t>leyendo del Antiguo Testamento</a:t>
            </a:r>
            <a:r>
              <a:rPr lang="es-ES" sz="1800" b="1" i="0" dirty="0">
                <a:solidFill>
                  <a:srgbClr val="FF0000"/>
                </a:solidFill>
                <a:effectLst/>
                <a:latin typeface="Droid Serif"/>
              </a:rPr>
              <a:t>. Revivimos la pasión y muerte de Jesús en el Evangelio.  El sacerdote procesa con la cruz y pedimos por los que sufren: los enfermos, los pobres, los descartados de este mundo; … </a:t>
            </a:r>
            <a:r>
              <a:rPr lang="es-ES" sz="1800" b="1" dirty="0">
                <a:solidFill>
                  <a:srgbClr val="FF0000"/>
                </a:solidFill>
                <a:latin typeface="Droid Serif"/>
              </a:rPr>
              <a:t>Adoramos a la cruz besándola. </a:t>
            </a:r>
            <a:r>
              <a:rPr lang="es-ES" sz="1800" b="1" i="0" dirty="0">
                <a:solidFill>
                  <a:srgbClr val="FF0000"/>
                </a:solidFill>
                <a:effectLst/>
                <a:latin typeface="Droid Serif"/>
              </a:rPr>
              <a:t>Finalmente, Jesús es sacado de la Iglesia y la vela apagada, recordando su muerte. Los linos de la liturgia también son sacados de la iglesia.</a:t>
            </a:r>
          </a:p>
        </p:txBody>
      </p:sp>
      <p:sp>
        <p:nvSpPr>
          <p:cNvPr id="8" name="TextBox 7">
            <a:extLst>
              <a:ext uri="{FF2B5EF4-FFF2-40B4-BE49-F238E27FC236}">
                <a16:creationId xmlns:a16="http://schemas.microsoft.com/office/drawing/2014/main" id="{D955FE02-CA46-5167-9AC0-A1C33CCF1F0A}"/>
              </a:ext>
            </a:extLst>
          </p:cNvPr>
          <p:cNvSpPr txBox="1"/>
          <p:nvPr/>
        </p:nvSpPr>
        <p:spPr>
          <a:xfrm>
            <a:off x="6040773" y="4803640"/>
            <a:ext cx="6229509" cy="2031325"/>
          </a:xfrm>
          <a:prstGeom prst="rect">
            <a:avLst/>
          </a:prstGeom>
          <a:noFill/>
        </p:spPr>
        <p:txBody>
          <a:bodyPr wrap="square">
            <a:spAutoFit/>
          </a:bodyPr>
          <a:lstStyle/>
          <a:p>
            <a:r>
              <a:rPr lang="es-ES" sz="1800" b="1" i="0" dirty="0">
                <a:solidFill>
                  <a:srgbClr val="FFC000"/>
                </a:solidFill>
                <a:effectLst/>
                <a:latin typeface="Droid Serif"/>
              </a:rPr>
              <a:t>En la oscuridad del </a:t>
            </a:r>
            <a:r>
              <a:rPr lang="es-ES" sz="1800" b="1" i="1" dirty="0">
                <a:solidFill>
                  <a:schemeClr val="accent2"/>
                </a:solidFill>
                <a:effectLst/>
                <a:latin typeface="Droid Serif"/>
              </a:rPr>
              <a:t>Sábado Santo </a:t>
            </a:r>
            <a:r>
              <a:rPr lang="es-ES" sz="1800" b="1" i="0" dirty="0">
                <a:solidFill>
                  <a:srgbClr val="FFC000"/>
                </a:solidFill>
                <a:effectLst/>
                <a:latin typeface="Droid Serif"/>
              </a:rPr>
              <a:t>entra la alegría y la luz cuando, tarde por la noche, afuera se enciende el fuego, y con el fuego las velas que representan la presencia de nuestro Rey resucitado! Se canto el Aleluya de nuevo! Los catecúmenos reciben los sacramentos y entran en la familia de Dios.</a:t>
            </a:r>
            <a:r>
              <a:rPr lang="es-ES" sz="1800" b="1" dirty="0">
                <a:solidFill>
                  <a:srgbClr val="FFC000"/>
                </a:solidFill>
                <a:latin typeface="Droid Serif"/>
              </a:rPr>
              <a:t> La alegría pascual se prolongará durante los 50 días que seguirán, hasta la venida del Espíritu Santo en Pentecostés.</a:t>
            </a:r>
            <a:endParaRPr lang="en-US" sz="1800" b="1" dirty="0">
              <a:solidFill>
                <a:srgbClr val="FFC000"/>
              </a:solidFill>
            </a:endParaRPr>
          </a:p>
        </p:txBody>
      </p:sp>
    </p:spTree>
    <p:extLst>
      <p:ext uri="{BB962C8B-B14F-4D97-AF65-F5344CB8AC3E}">
        <p14:creationId xmlns:p14="http://schemas.microsoft.com/office/powerpoint/2010/main" val="1883151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13"/>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11"/>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wipe(left)">
                                      <p:cBhvr>
                                        <p:cTn id="28" dur="500"/>
                                        <p:tgtEl>
                                          <p:spTgt spid="4"/>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1"/>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23"/>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25"/>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8"/>
                                        </p:tgtEl>
                                        <p:attrNameLst>
                                          <p:attrName>style.visibility</p:attrName>
                                        </p:attrNameLst>
                                      </p:cBhvr>
                                      <p:to>
                                        <p:strVal val="visible"/>
                                      </p:to>
                                    </p:set>
                                    <p:animEffect transition="in" filter="wipe(left)">
                                      <p:cBhvr>
                                        <p:cTn id="49" dur="500"/>
                                        <p:tgtEl>
                                          <p:spTgt spid="8"/>
                                        </p:tgtEl>
                                      </p:cBhvr>
                                    </p:animEffec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nodeType="clickEffect">
                                  <p:stCondLst>
                                    <p:cond delay="0"/>
                                  </p:stCondLst>
                                  <p:childTnLst>
                                    <p:set>
                                      <p:cBhvr>
                                        <p:cTn id="53" dur="1" fill="hold">
                                          <p:stCondLst>
                                            <p:cond delay="0"/>
                                          </p:stCondLst>
                                        </p:cTn>
                                        <p:tgtEl>
                                          <p:spTgt spid="19"/>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nodeType="clickEffect">
                                  <p:stCondLst>
                                    <p:cond delay="0"/>
                                  </p:stCondLst>
                                  <p:childTnLst>
                                    <p:set>
                                      <p:cBhvr>
                                        <p:cTn id="57" dur="1" fill="hold">
                                          <p:stCondLst>
                                            <p:cond delay="0"/>
                                          </p:stCondLst>
                                        </p:cTn>
                                        <p:tgtEl>
                                          <p:spTgt spid="5"/>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ID="1" presetClass="entr" presetSubtype="0" fill="hold" nodeType="clickEffect">
                                  <p:stCondLst>
                                    <p:cond delay="0"/>
                                  </p:stCondLst>
                                  <p:childTnLst>
                                    <p:set>
                                      <p:cBhvr>
                                        <p:cTn id="61" dur="1" fill="hold">
                                          <p:stCondLst>
                                            <p:cond delay="0"/>
                                          </p:stCondLst>
                                        </p:cTn>
                                        <p:tgtEl>
                                          <p:spTgt spid="15"/>
                                        </p:tgtEl>
                                        <p:attrNameLst>
                                          <p:attrName>style.visibility</p:attrName>
                                        </p:attrNameLst>
                                      </p:cBhvr>
                                      <p:to>
                                        <p:strVal val="visible"/>
                                      </p:to>
                                    </p:set>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nodeType="clickEffect">
                                  <p:stCondLst>
                                    <p:cond delay="0"/>
                                  </p:stCondLst>
                                  <p:childTnLst>
                                    <p:set>
                                      <p:cBhvr>
                                        <p:cTn id="65"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1311F8B-F80E-8607-2D94-7ED9ECBAEA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84585" y="0"/>
            <a:ext cx="5943599" cy="6858000"/>
          </a:xfrm>
          <a:prstGeom prst="rect">
            <a:avLst/>
          </a:prstGeom>
        </p:spPr>
      </p:pic>
      <p:pic>
        <p:nvPicPr>
          <p:cNvPr id="5" name="Picture 4">
            <a:extLst>
              <a:ext uri="{FF2B5EF4-FFF2-40B4-BE49-F238E27FC236}">
                <a16:creationId xmlns:a16="http://schemas.microsoft.com/office/drawing/2014/main" id="{7082F3B9-AB4B-9438-CE02-1350A4E1AD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50886" y="4724158"/>
            <a:ext cx="2145689" cy="866775"/>
          </a:xfrm>
          <a:prstGeom prst="rect">
            <a:avLst/>
          </a:prstGeom>
        </p:spPr>
      </p:pic>
      <p:pic>
        <p:nvPicPr>
          <p:cNvPr id="7" name="Picture 6">
            <a:extLst>
              <a:ext uri="{FF2B5EF4-FFF2-40B4-BE49-F238E27FC236}">
                <a16:creationId xmlns:a16="http://schemas.microsoft.com/office/drawing/2014/main" id="{95D351D7-0241-C534-D261-1483749A80F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86239" y="1437082"/>
            <a:ext cx="1805355" cy="864518"/>
          </a:xfrm>
          <a:prstGeom prst="rect">
            <a:avLst/>
          </a:prstGeom>
        </p:spPr>
      </p:pic>
      <p:pic>
        <p:nvPicPr>
          <p:cNvPr id="9" name="Picture 8">
            <a:extLst>
              <a:ext uri="{FF2B5EF4-FFF2-40B4-BE49-F238E27FC236}">
                <a16:creationId xmlns:a16="http://schemas.microsoft.com/office/drawing/2014/main" id="{89D3547B-E3F1-98A1-A13B-F46043F2C7D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83400" y="572987"/>
            <a:ext cx="1997686" cy="865707"/>
          </a:xfrm>
          <a:prstGeom prst="rect">
            <a:avLst/>
          </a:prstGeom>
        </p:spPr>
      </p:pic>
      <p:pic>
        <p:nvPicPr>
          <p:cNvPr id="11" name="Picture 10">
            <a:extLst>
              <a:ext uri="{FF2B5EF4-FFF2-40B4-BE49-F238E27FC236}">
                <a16:creationId xmlns:a16="http://schemas.microsoft.com/office/drawing/2014/main" id="{798BDF9D-0CB3-6FF2-CFED-ECE17E96422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548792" y="1478324"/>
            <a:ext cx="1997687" cy="864518"/>
          </a:xfrm>
          <a:prstGeom prst="rect">
            <a:avLst/>
          </a:prstGeom>
        </p:spPr>
      </p:pic>
      <p:pic>
        <p:nvPicPr>
          <p:cNvPr id="13" name="Picture 12">
            <a:extLst>
              <a:ext uri="{FF2B5EF4-FFF2-40B4-BE49-F238E27FC236}">
                <a16:creationId xmlns:a16="http://schemas.microsoft.com/office/drawing/2014/main" id="{4DB89E53-A67F-8199-75B7-ECF6FCE4E2F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593748" y="572987"/>
            <a:ext cx="1901520" cy="822720"/>
          </a:xfrm>
          <a:prstGeom prst="rect">
            <a:avLst/>
          </a:prstGeom>
        </p:spPr>
      </p:pic>
      <p:pic>
        <p:nvPicPr>
          <p:cNvPr id="15" name="Picture 14">
            <a:extLst>
              <a:ext uri="{FF2B5EF4-FFF2-40B4-BE49-F238E27FC236}">
                <a16:creationId xmlns:a16="http://schemas.microsoft.com/office/drawing/2014/main" id="{2D1E9844-0D50-013F-8084-504DCE9F09D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609605" y="5687082"/>
            <a:ext cx="2041281" cy="949462"/>
          </a:xfrm>
          <a:prstGeom prst="rect">
            <a:avLst/>
          </a:prstGeom>
        </p:spPr>
      </p:pic>
      <p:pic>
        <p:nvPicPr>
          <p:cNvPr id="17" name="Picture 16">
            <a:extLst>
              <a:ext uri="{FF2B5EF4-FFF2-40B4-BE49-F238E27FC236}">
                <a16:creationId xmlns:a16="http://schemas.microsoft.com/office/drawing/2014/main" id="{9004BD58-13C7-AFE5-FD66-4EC72BD74A4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548792" y="2573659"/>
            <a:ext cx="2041282" cy="911485"/>
          </a:xfrm>
          <a:prstGeom prst="rect">
            <a:avLst/>
          </a:prstGeom>
        </p:spPr>
      </p:pic>
      <p:pic>
        <p:nvPicPr>
          <p:cNvPr id="19" name="Picture 18">
            <a:extLst>
              <a:ext uri="{FF2B5EF4-FFF2-40B4-BE49-F238E27FC236}">
                <a16:creationId xmlns:a16="http://schemas.microsoft.com/office/drawing/2014/main" id="{BBBD7EDB-0303-87F2-EB4E-945CE8897130}"/>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609606" y="4725919"/>
            <a:ext cx="2041282" cy="949462"/>
          </a:xfrm>
          <a:prstGeom prst="rect">
            <a:avLst/>
          </a:prstGeom>
        </p:spPr>
      </p:pic>
      <p:pic>
        <p:nvPicPr>
          <p:cNvPr id="21" name="Picture 20">
            <a:extLst>
              <a:ext uri="{FF2B5EF4-FFF2-40B4-BE49-F238E27FC236}">
                <a16:creationId xmlns:a16="http://schemas.microsoft.com/office/drawing/2014/main" id="{4FACA5E2-642F-8514-E382-5473181B62C7}"/>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650888" y="2615682"/>
            <a:ext cx="1975520" cy="866775"/>
          </a:xfrm>
          <a:prstGeom prst="rect">
            <a:avLst/>
          </a:prstGeom>
        </p:spPr>
      </p:pic>
      <p:pic>
        <p:nvPicPr>
          <p:cNvPr id="23" name="Picture 22">
            <a:extLst>
              <a:ext uri="{FF2B5EF4-FFF2-40B4-BE49-F238E27FC236}">
                <a16:creationId xmlns:a16="http://schemas.microsoft.com/office/drawing/2014/main" id="{AD68A9BD-3151-24DF-C56F-D4B3997F1ED6}"/>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563723" y="3512997"/>
            <a:ext cx="2041280" cy="949462"/>
          </a:xfrm>
          <a:prstGeom prst="rect">
            <a:avLst/>
          </a:prstGeom>
        </p:spPr>
      </p:pic>
      <p:pic>
        <p:nvPicPr>
          <p:cNvPr id="25" name="Picture 24">
            <a:extLst>
              <a:ext uri="{FF2B5EF4-FFF2-40B4-BE49-F238E27FC236}">
                <a16:creationId xmlns:a16="http://schemas.microsoft.com/office/drawing/2014/main" id="{605FF876-5349-7846-4384-9D6B089788D2}"/>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5821055" y="3543301"/>
            <a:ext cx="1805353" cy="866775"/>
          </a:xfrm>
          <a:prstGeom prst="rect">
            <a:avLst/>
          </a:prstGeom>
        </p:spPr>
      </p:pic>
      <p:pic>
        <p:nvPicPr>
          <p:cNvPr id="27" name="Picture 26">
            <a:extLst>
              <a:ext uri="{FF2B5EF4-FFF2-40B4-BE49-F238E27FC236}">
                <a16:creationId xmlns:a16="http://schemas.microsoft.com/office/drawing/2014/main" id="{DA813414-E225-24F7-AB07-B2891E4CCA3C}"/>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5755293" y="5651777"/>
            <a:ext cx="2041282" cy="962631"/>
          </a:xfrm>
          <a:prstGeom prst="rect">
            <a:avLst/>
          </a:prstGeom>
        </p:spPr>
      </p:pic>
      <p:pic>
        <p:nvPicPr>
          <p:cNvPr id="28" name="Picture 27">
            <a:extLst>
              <a:ext uri="{FF2B5EF4-FFF2-40B4-BE49-F238E27FC236}">
                <a16:creationId xmlns:a16="http://schemas.microsoft.com/office/drawing/2014/main" id="{06E8893E-15D6-C68C-4C3B-22D6501066F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92392" y="2635393"/>
            <a:ext cx="1805355" cy="864518"/>
          </a:xfrm>
          <a:prstGeom prst="rect">
            <a:avLst/>
          </a:prstGeom>
        </p:spPr>
      </p:pic>
      <p:pic>
        <p:nvPicPr>
          <p:cNvPr id="29" name="Picture 28">
            <a:extLst>
              <a:ext uri="{FF2B5EF4-FFF2-40B4-BE49-F238E27FC236}">
                <a16:creationId xmlns:a16="http://schemas.microsoft.com/office/drawing/2014/main" id="{A909186A-24BE-C81F-353E-8885121A3F2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4389" y="3858451"/>
            <a:ext cx="1997686" cy="865707"/>
          </a:xfrm>
          <a:prstGeom prst="rect">
            <a:avLst/>
          </a:prstGeom>
        </p:spPr>
      </p:pic>
      <p:pic>
        <p:nvPicPr>
          <p:cNvPr id="30" name="Picture 29">
            <a:extLst>
              <a:ext uri="{FF2B5EF4-FFF2-40B4-BE49-F238E27FC236}">
                <a16:creationId xmlns:a16="http://schemas.microsoft.com/office/drawing/2014/main" id="{2AA7C159-F85F-0556-E59D-ACABB1BA8E2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411248" y="316274"/>
            <a:ext cx="1997687" cy="864518"/>
          </a:xfrm>
          <a:prstGeom prst="rect">
            <a:avLst/>
          </a:prstGeom>
        </p:spPr>
      </p:pic>
      <p:pic>
        <p:nvPicPr>
          <p:cNvPr id="31" name="Picture 30">
            <a:extLst>
              <a:ext uri="{FF2B5EF4-FFF2-40B4-BE49-F238E27FC236}">
                <a16:creationId xmlns:a16="http://schemas.microsoft.com/office/drawing/2014/main" id="{2ED11F11-22B5-C71B-AD85-1F3471F6338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50961" y="1924006"/>
            <a:ext cx="1901520" cy="822720"/>
          </a:xfrm>
          <a:prstGeom prst="rect">
            <a:avLst/>
          </a:prstGeom>
        </p:spPr>
      </p:pic>
      <p:pic>
        <p:nvPicPr>
          <p:cNvPr id="32" name="Picture 31">
            <a:extLst>
              <a:ext uri="{FF2B5EF4-FFF2-40B4-BE49-F238E27FC236}">
                <a16:creationId xmlns:a16="http://schemas.microsoft.com/office/drawing/2014/main" id="{718B83E6-2028-449E-E8A7-E99F00BE6F92}"/>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85203" y="901046"/>
            <a:ext cx="2041280" cy="949462"/>
          </a:xfrm>
          <a:prstGeom prst="rect">
            <a:avLst/>
          </a:prstGeom>
        </p:spPr>
      </p:pic>
      <p:pic>
        <p:nvPicPr>
          <p:cNvPr id="33" name="Picture 32">
            <a:extLst>
              <a:ext uri="{FF2B5EF4-FFF2-40B4-BE49-F238E27FC236}">
                <a16:creationId xmlns:a16="http://schemas.microsoft.com/office/drawing/2014/main" id="{E6C19C8D-2BA9-ADD4-1E86-381014121C74}"/>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9507415" y="5876756"/>
            <a:ext cx="1975520" cy="866775"/>
          </a:xfrm>
          <a:prstGeom prst="rect">
            <a:avLst/>
          </a:prstGeom>
        </p:spPr>
      </p:pic>
      <p:pic>
        <p:nvPicPr>
          <p:cNvPr id="34" name="Picture 33">
            <a:extLst>
              <a:ext uri="{FF2B5EF4-FFF2-40B4-BE49-F238E27FC236}">
                <a16:creationId xmlns:a16="http://schemas.microsoft.com/office/drawing/2014/main" id="{55EDD888-6EE1-4EB9-A818-59EA03BEFE6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389450" y="1468264"/>
            <a:ext cx="2041282" cy="911485"/>
          </a:xfrm>
          <a:prstGeom prst="rect">
            <a:avLst/>
          </a:prstGeom>
        </p:spPr>
      </p:pic>
      <p:pic>
        <p:nvPicPr>
          <p:cNvPr id="35" name="Picture 34">
            <a:extLst>
              <a:ext uri="{FF2B5EF4-FFF2-40B4-BE49-F238E27FC236}">
                <a16:creationId xmlns:a16="http://schemas.microsoft.com/office/drawing/2014/main" id="{031CB9B1-9BEE-9C4F-F0BE-8B30C021E0E1}"/>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9553205" y="4820964"/>
            <a:ext cx="1805353" cy="866775"/>
          </a:xfrm>
          <a:prstGeom prst="rect">
            <a:avLst/>
          </a:prstGeom>
        </p:spPr>
      </p:pic>
      <p:pic>
        <p:nvPicPr>
          <p:cNvPr id="36" name="Picture 35">
            <a:extLst>
              <a:ext uri="{FF2B5EF4-FFF2-40B4-BE49-F238E27FC236}">
                <a16:creationId xmlns:a16="http://schemas.microsoft.com/office/drawing/2014/main" id="{33CDCD82-60C6-F677-20C3-7E31BC16C2B8}"/>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16045" y="2806093"/>
            <a:ext cx="2041282" cy="949462"/>
          </a:xfrm>
          <a:prstGeom prst="rect">
            <a:avLst/>
          </a:prstGeom>
        </p:spPr>
      </p:pic>
      <p:pic>
        <p:nvPicPr>
          <p:cNvPr id="37" name="Picture 36">
            <a:extLst>
              <a:ext uri="{FF2B5EF4-FFF2-40B4-BE49-F238E27FC236}">
                <a16:creationId xmlns:a16="http://schemas.microsoft.com/office/drawing/2014/main" id="{3590AC72-F307-E8E0-0984-E9AAB63998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0794" y="5876756"/>
            <a:ext cx="2145689" cy="866775"/>
          </a:xfrm>
          <a:prstGeom prst="rect">
            <a:avLst/>
          </a:prstGeom>
        </p:spPr>
      </p:pic>
      <p:pic>
        <p:nvPicPr>
          <p:cNvPr id="38" name="Picture 37">
            <a:extLst>
              <a:ext uri="{FF2B5EF4-FFF2-40B4-BE49-F238E27FC236}">
                <a16:creationId xmlns:a16="http://schemas.microsoft.com/office/drawing/2014/main" id="{0F6BEE8B-7FD4-94CC-F366-DFF5413449D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441654" y="3755555"/>
            <a:ext cx="2041281" cy="949462"/>
          </a:xfrm>
          <a:prstGeom prst="rect">
            <a:avLst/>
          </a:prstGeom>
        </p:spPr>
      </p:pic>
      <p:pic>
        <p:nvPicPr>
          <p:cNvPr id="39" name="Picture 38">
            <a:extLst>
              <a:ext uri="{FF2B5EF4-FFF2-40B4-BE49-F238E27FC236}">
                <a16:creationId xmlns:a16="http://schemas.microsoft.com/office/drawing/2014/main" id="{2ABADB3E-CACB-A1B9-CECF-3A73C5A4F29A}"/>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232997" y="4820964"/>
            <a:ext cx="2041282" cy="962631"/>
          </a:xfrm>
          <a:prstGeom prst="rect">
            <a:avLst/>
          </a:prstGeom>
        </p:spPr>
      </p:pic>
      <p:sp>
        <p:nvSpPr>
          <p:cNvPr id="2" name="TextBox 1">
            <a:extLst>
              <a:ext uri="{FF2B5EF4-FFF2-40B4-BE49-F238E27FC236}">
                <a16:creationId xmlns:a16="http://schemas.microsoft.com/office/drawing/2014/main" id="{610BAC30-6736-8117-7559-4D98E3A0669B}"/>
              </a:ext>
            </a:extLst>
          </p:cNvPr>
          <p:cNvSpPr txBox="1"/>
          <p:nvPr/>
        </p:nvSpPr>
        <p:spPr>
          <a:xfrm>
            <a:off x="0" y="78691"/>
            <a:ext cx="2626332" cy="830997"/>
          </a:xfrm>
          <a:prstGeom prst="rect">
            <a:avLst/>
          </a:prstGeom>
          <a:noFill/>
        </p:spPr>
        <p:txBody>
          <a:bodyPr wrap="square" rtlCol="0">
            <a:spAutoFit/>
          </a:bodyPr>
          <a:lstStyle/>
          <a:p>
            <a:pPr algn="ctr"/>
            <a:r>
              <a:rPr lang="es-CU" sz="1600" b="1" dirty="0">
                <a:solidFill>
                  <a:srgbClr val="0070C0"/>
                </a:solidFill>
              </a:rPr>
              <a:t>Poner los cuadros en el </a:t>
            </a:r>
            <a:r>
              <a:rPr lang="es-CU" sz="1600" b="1" dirty="0" err="1">
                <a:solidFill>
                  <a:srgbClr val="0070C0"/>
                </a:solidFill>
              </a:rPr>
              <a:t>dia</a:t>
            </a:r>
            <a:r>
              <a:rPr lang="es-CU" sz="1600" b="1" dirty="0">
                <a:solidFill>
                  <a:srgbClr val="0070C0"/>
                </a:solidFill>
              </a:rPr>
              <a:t> que ocurren empezando por Jueves Santo.</a:t>
            </a:r>
          </a:p>
        </p:txBody>
      </p:sp>
    </p:spTree>
    <p:extLst>
      <p:ext uri="{BB962C8B-B14F-4D97-AF65-F5344CB8AC3E}">
        <p14:creationId xmlns:p14="http://schemas.microsoft.com/office/powerpoint/2010/main" val="4147426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xit" presetSubtype="0" fill="hold" nodeType="withEffect">
                                  <p:stCondLst>
                                    <p:cond delay="0"/>
                                  </p:stCondLst>
                                  <p:childTnLst>
                                    <p:set>
                                      <p:cBhvr>
                                        <p:cTn id="8" dur="1" fill="hold">
                                          <p:stCondLst>
                                            <p:cond delay="0"/>
                                          </p:stCondLst>
                                        </p:cTn>
                                        <p:tgtEl>
                                          <p:spTgt spid="29"/>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4" presetClass="exit" presetSubtype="10" fill="hold" nodeType="withEffect">
                                  <p:stCondLst>
                                    <p:cond delay="0"/>
                                  </p:stCondLst>
                                  <p:childTnLst>
                                    <p:animEffect transition="out" filter="randombar(horizontal)">
                                      <p:cBhvr>
                                        <p:cTn id="14" dur="500"/>
                                        <p:tgtEl>
                                          <p:spTgt spid="31"/>
                                        </p:tgtEl>
                                      </p:cBhvr>
                                    </p:animEffect>
                                    <p:set>
                                      <p:cBhvr>
                                        <p:cTn id="15" dur="1" fill="hold">
                                          <p:stCondLst>
                                            <p:cond delay="499"/>
                                          </p:stCondLst>
                                        </p:cTn>
                                        <p:tgtEl>
                                          <p:spTgt spid="31"/>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11"/>
                                        </p:tgtEl>
                                        <p:attrNameLst>
                                          <p:attrName>style.visibility</p:attrName>
                                        </p:attrNameLst>
                                      </p:cBhvr>
                                      <p:to>
                                        <p:strVal val="visible"/>
                                      </p:to>
                                    </p:set>
                                  </p:childTnLst>
                                </p:cTn>
                              </p:par>
                              <p:par>
                                <p:cTn id="20" presetID="1" presetClass="exit" presetSubtype="0" fill="hold" nodeType="withEffect">
                                  <p:stCondLst>
                                    <p:cond delay="0"/>
                                  </p:stCondLst>
                                  <p:childTnLst>
                                    <p:set>
                                      <p:cBhvr>
                                        <p:cTn id="21" dur="1" fill="hold">
                                          <p:stCondLst>
                                            <p:cond delay="0"/>
                                          </p:stCondLst>
                                        </p:cTn>
                                        <p:tgtEl>
                                          <p:spTgt spid="30"/>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7"/>
                                        </p:tgtEl>
                                        <p:attrNameLst>
                                          <p:attrName>style.visibility</p:attrName>
                                        </p:attrNameLst>
                                      </p:cBhvr>
                                      <p:to>
                                        <p:strVal val="visible"/>
                                      </p:to>
                                    </p:set>
                                  </p:childTnLst>
                                </p:cTn>
                              </p:par>
                              <p:par>
                                <p:cTn id="26" presetID="1" presetClass="exit" presetSubtype="0" fill="hold" nodeType="withEffect">
                                  <p:stCondLst>
                                    <p:cond delay="0"/>
                                  </p:stCondLst>
                                  <p:childTnLst>
                                    <p:set>
                                      <p:cBhvr>
                                        <p:cTn id="27" dur="1" fill="hold">
                                          <p:stCondLst>
                                            <p:cond delay="0"/>
                                          </p:stCondLst>
                                        </p:cTn>
                                        <p:tgtEl>
                                          <p:spTgt spid="28"/>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17"/>
                                        </p:tgtEl>
                                        <p:attrNameLst>
                                          <p:attrName>style.visibility</p:attrName>
                                        </p:attrNameLst>
                                      </p:cBhvr>
                                      <p:to>
                                        <p:strVal val="visible"/>
                                      </p:to>
                                    </p:set>
                                  </p:childTnLst>
                                </p:cTn>
                              </p:par>
                              <p:par>
                                <p:cTn id="32" presetID="1" presetClass="exit" presetSubtype="0" fill="hold" nodeType="withEffect">
                                  <p:stCondLst>
                                    <p:cond delay="0"/>
                                  </p:stCondLst>
                                  <p:childTnLst>
                                    <p:set>
                                      <p:cBhvr>
                                        <p:cTn id="33" dur="1" fill="hold">
                                          <p:stCondLst>
                                            <p:cond delay="0"/>
                                          </p:stCondLst>
                                        </p:cTn>
                                        <p:tgtEl>
                                          <p:spTgt spid="34"/>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21"/>
                                        </p:tgtEl>
                                        <p:attrNameLst>
                                          <p:attrName>style.visibility</p:attrName>
                                        </p:attrNameLst>
                                      </p:cBhvr>
                                      <p:to>
                                        <p:strVal val="visible"/>
                                      </p:to>
                                    </p:set>
                                  </p:childTnLst>
                                </p:cTn>
                              </p:par>
                              <p:par>
                                <p:cTn id="38" presetID="1" presetClass="exit" presetSubtype="0" fill="hold" nodeType="withEffect">
                                  <p:stCondLst>
                                    <p:cond delay="0"/>
                                  </p:stCondLst>
                                  <p:childTnLst>
                                    <p:set>
                                      <p:cBhvr>
                                        <p:cTn id="39" dur="1" fill="hold">
                                          <p:stCondLst>
                                            <p:cond delay="0"/>
                                          </p:stCondLst>
                                        </p:cTn>
                                        <p:tgtEl>
                                          <p:spTgt spid="33"/>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23"/>
                                        </p:tgtEl>
                                        <p:attrNameLst>
                                          <p:attrName>style.visibility</p:attrName>
                                        </p:attrNameLst>
                                      </p:cBhvr>
                                      <p:to>
                                        <p:strVal val="visible"/>
                                      </p:to>
                                    </p:set>
                                  </p:childTnLst>
                                </p:cTn>
                              </p:par>
                              <p:par>
                                <p:cTn id="44" presetID="1" presetClass="exit" presetSubtype="0" fill="hold" nodeType="withEffect">
                                  <p:stCondLst>
                                    <p:cond delay="0"/>
                                  </p:stCondLst>
                                  <p:childTnLst>
                                    <p:set>
                                      <p:cBhvr>
                                        <p:cTn id="45" dur="1" fill="hold">
                                          <p:stCondLst>
                                            <p:cond delay="0"/>
                                          </p:stCondLst>
                                        </p:cTn>
                                        <p:tgtEl>
                                          <p:spTgt spid="32"/>
                                        </p:tgtEl>
                                        <p:attrNameLst>
                                          <p:attrName>style.visibility</p:attrName>
                                        </p:attrNameLst>
                                      </p:cBhvr>
                                      <p:to>
                                        <p:strVal val="hidden"/>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nodeType="clickEffect">
                                  <p:stCondLst>
                                    <p:cond delay="0"/>
                                  </p:stCondLst>
                                  <p:childTnLst>
                                    <p:set>
                                      <p:cBhvr>
                                        <p:cTn id="49" dur="1" fill="hold">
                                          <p:stCondLst>
                                            <p:cond delay="0"/>
                                          </p:stCondLst>
                                        </p:cTn>
                                        <p:tgtEl>
                                          <p:spTgt spid="25"/>
                                        </p:tgtEl>
                                        <p:attrNameLst>
                                          <p:attrName>style.visibility</p:attrName>
                                        </p:attrNameLst>
                                      </p:cBhvr>
                                      <p:to>
                                        <p:strVal val="visible"/>
                                      </p:to>
                                    </p:set>
                                  </p:childTnLst>
                                </p:cTn>
                              </p:par>
                              <p:par>
                                <p:cTn id="50" presetID="1" presetClass="exit" presetSubtype="0" fill="hold" nodeType="withEffect">
                                  <p:stCondLst>
                                    <p:cond delay="0"/>
                                  </p:stCondLst>
                                  <p:childTnLst>
                                    <p:set>
                                      <p:cBhvr>
                                        <p:cTn id="51" dur="1" fill="hold">
                                          <p:stCondLst>
                                            <p:cond delay="0"/>
                                          </p:stCondLst>
                                        </p:cTn>
                                        <p:tgtEl>
                                          <p:spTgt spid="35"/>
                                        </p:tgtEl>
                                        <p:attrNameLst>
                                          <p:attrName>style.visibility</p:attrName>
                                        </p:attrNameLst>
                                      </p:cBhvr>
                                      <p:to>
                                        <p:strVal val="hidden"/>
                                      </p:to>
                                    </p:se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nodeType="clickEffect">
                                  <p:stCondLst>
                                    <p:cond delay="0"/>
                                  </p:stCondLst>
                                  <p:childTnLst>
                                    <p:set>
                                      <p:cBhvr>
                                        <p:cTn id="55" dur="1" fill="hold">
                                          <p:stCondLst>
                                            <p:cond delay="0"/>
                                          </p:stCondLst>
                                        </p:cTn>
                                        <p:tgtEl>
                                          <p:spTgt spid="19"/>
                                        </p:tgtEl>
                                        <p:attrNameLst>
                                          <p:attrName>style.visibility</p:attrName>
                                        </p:attrNameLst>
                                      </p:cBhvr>
                                      <p:to>
                                        <p:strVal val="visible"/>
                                      </p:to>
                                    </p:set>
                                  </p:childTnLst>
                                </p:cTn>
                              </p:par>
                              <p:par>
                                <p:cTn id="56" presetID="1" presetClass="exit" presetSubtype="0" fill="hold" nodeType="withEffect">
                                  <p:stCondLst>
                                    <p:cond delay="0"/>
                                  </p:stCondLst>
                                  <p:childTnLst>
                                    <p:set>
                                      <p:cBhvr>
                                        <p:cTn id="57" dur="1" fill="hold">
                                          <p:stCondLst>
                                            <p:cond delay="0"/>
                                          </p:stCondLst>
                                        </p:cTn>
                                        <p:tgtEl>
                                          <p:spTgt spid="36"/>
                                        </p:tgtEl>
                                        <p:attrNameLst>
                                          <p:attrName>style.visibility</p:attrName>
                                        </p:attrNameLst>
                                      </p:cBhvr>
                                      <p:to>
                                        <p:strVal val="hidden"/>
                                      </p:to>
                                    </p:set>
                                  </p:childTnLst>
                                </p:cTn>
                              </p:par>
                            </p:childTnLst>
                          </p:cTn>
                        </p:par>
                      </p:childTnLst>
                    </p:cTn>
                  </p:par>
                  <p:par>
                    <p:cTn id="58" fill="hold">
                      <p:stCondLst>
                        <p:cond delay="indefinite"/>
                      </p:stCondLst>
                      <p:childTnLst>
                        <p:par>
                          <p:cTn id="59" fill="hold">
                            <p:stCondLst>
                              <p:cond delay="0"/>
                            </p:stCondLst>
                            <p:childTnLst>
                              <p:par>
                                <p:cTn id="60" presetID="1" presetClass="entr" presetSubtype="0" fill="hold" nodeType="clickEffect">
                                  <p:stCondLst>
                                    <p:cond delay="0"/>
                                  </p:stCondLst>
                                  <p:childTnLst>
                                    <p:set>
                                      <p:cBhvr>
                                        <p:cTn id="61" dur="1" fill="hold">
                                          <p:stCondLst>
                                            <p:cond delay="0"/>
                                          </p:stCondLst>
                                        </p:cTn>
                                        <p:tgtEl>
                                          <p:spTgt spid="5"/>
                                        </p:tgtEl>
                                        <p:attrNameLst>
                                          <p:attrName>style.visibility</p:attrName>
                                        </p:attrNameLst>
                                      </p:cBhvr>
                                      <p:to>
                                        <p:strVal val="visible"/>
                                      </p:to>
                                    </p:set>
                                  </p:childTnLst>
                                </p:cTn>
                              </p:par>
                              <p:par>
                                <p:cTn id="62" presetID="1" presetClass="exit" presetSubtype="0" fill="hold" nodeType="withEffect">
                                  <p:stCondLst>
                                    <p:cond delay="0"/>
                                  </p:stCondLst>
                                  <p:childTnLst>
                                    <p:set>
                                      <p:cBhvr>
                                        <p:cTn id="63" dur="1" fill="hold">
                                          <p:stCondLst>
                                            <p:cond delay="0"/>
                                          </p:stCondLst>
                                        </p:cTn>
                                        <p:tgtEl>
                                          <p:spTgt spid="37"/>
                                        </p:tgtEl>
                                        <p:attrNameLst>
                                          <p:attrName>style.visibility</p:attrName>
                                        </p:attrNameLst>
                                      </p:cBhvr>
                                      <p:to>
                                        <p:strVal val="hidden"/>
                                      </p:to>
                                    </p:set>
                                  </p:childTnLst>
                                </p:cTn>
                              </p:par>
                            </p:childTnLst>
                          </p:cTn>
                        </p:par>
                      </p:childTnLst>
                    </p:cTn>
                  </p:par>
                  <p:par>
                    <p:cTn id="64" fill="hold">
                      <p:stCondLst>
                        <p:cond delay="indefinite"/>
                      </p:stCondLst>
                      <p:childTnLst>
                        <p:par>
                          <p:cTn id="65" fill="hold">
                            <p:stCondLst>
                              <p:cond delay="0"/>
                            </p:stCondLst>
                            <p:childTnLst>
                              <p:par>
                                <p:cTn id="66" presetID="1" presetClass="entr" presetSubtype="0" fill="hold" nodeType="clickEffect">
                                  <p:stCondLst>
                                    <p:cond delay="0"/>
                                  </p:stCondLst>
                                  <p:childTnLst>
                                    <p:set>
                                      <p:cBhvr>
                                        <p:cTn id="67" dur="1" fill="hold">
                                          <p:stCondLst>
                                            <p:cond delay="0"/>
                                          </p:stCondLst>
                                        </p:cTn>
                                        <p:tgtEl>
                                          <p:spTgt spid="15"/>
                                        </p:tgtEl>
                                        <p:attrNameLst>
                                          <p:attrName>style.visibility</p:attrName>
                                        </p:attrNameLst>
                                      </p:cBhvr>
                                      <p:to>
                                        <p:strVal val="visible"/>
                                      </p:to>
                                    </p:set>
                                  </p:childTnLst>
                                </p:cTn>
                              </p:par>
                              <p:par>
                                <p:cTn id="68" presetID="1" presetClass="exit" presetSubtype="0" fill="hold" nodeType="withEffect">
                                  <p:stCondLst>
                                    <p:cond delay="0"/>
                                  </p:stCondLst>
                                  <p:childTnLst>
                                    <p:set>
                                      <p:cBhvr>
                                        <p:cTn id="69" dur="1" fill="hold">
                                          <p:stCondLst>
                                            <p:cond delay="0"/>
                                          </p:stCondLst>
                                        </p:cTn>
                                        <p:tgtEl>
                                          <p:spTgt spid="38"/>
                                        </p:tgtEl>
                                        <p:attrNameLst>
                                          <p:attrName>style.visibility</p:attrName>
                                        </p:attrNameLst>
                                      </p:cBhvr>
                                      <p:to>
                                        <p:strVal val="hidden"/>
                                      </p:to>
                                    </p:set>
                                  </p:childTnLst>
                                </p:cTn>
                              </p:par>
                            </p:childTnLst>
                          </p:cTn>
                        </p:par>
                      </p:childTnLst>
                    </p:cTn>
                  </p:par>
                  <p:par>
                    <p:cTn id="70" fill="hold">
                      <p:stCondLst>
                        <p:cond delay="indefinite"/>
                      </p:stCondLst>
                      <p:childTnLst>
                        <p:par>
                          <p:cTn id="71" fill="hold">
                            <p:stCondLst>
                              <p:cond delay="0"/>
                            </p:stCondLst>
                            <p:childTnLst>
                              <p:par>
                                <p:cTn id="72" presetID="1" presetClass="entr" presetSubtype="0" fill="hold" nodeType="clickEffect">
                                  <p:stCondLst>
                                    <p:cond delay="0"/>
                                  </p:stCondLst>
                                  <p:childTnLst>
                                    <p:set>
                                      <p:cBhvr>
                                        <p:cTn id="73" dur="1" fill="hold">
                                          <p:stCondLst>
                                            <p:cond delay="0"/>
                                          </p:stCondLst>
                                        </p:cTn>
                                        <p:tgtEl>
                                          <p:spTgt spid="27"/>
                                        </p:tgtEl>
                                        <p:attrNameLst>
                                          <p:attrName>style.visibility</p:attrName>
                                        </p:attrNameLst>
                                      </p:cBhvr>
                                      <p:to>
                                        <p:strVal val="visible"/>
                                      </p:to>
                                    </p:set>
                                  </p:childTnLst>
                                </p:cTn>
                              </p:par>
                              <p:par>
                                <p:cTn id="74" presetID="1" presetClass="exit" presetSubtype="0" fill="hold" nodeType="withEffect">
                                  <p:stCondLst>
                                    <p:cond delay="0"/>
                                  </p:stCondLst>
                                  <p:childTnLst>
                                    <p:set>
                                      <p:cBhvr>
                                        <p:cTn id="75" dur="1" fill="hold">
                                          <p:stCondLst>
                                            <p:cond delay="0"/>
                                          </p:stCondLst>
                                        </p:cTn>
                                        <p:tgtEl>
                                          <p:spTgt spid="3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05"/>
        <p:cNvGrpSpPr/>
        <p:nvPr/>
      </p:nvGrpSpPr>
      <p:grpSpPr>
        <a:xfrm>
          <a:off x="0" y="0"/>
          <a:ext cx="0" cy="0"/>
          <a:chOff x="0" y="0"/>
          <a:chExt cx="0" cy="0"/>
        </a:xfrm>
      </p:grpSpPr>
      <p:sp>
        <p:nvSpPr>
          <p:cNvPr id="206" name="Google Shape;206;p17"/>
          <p:cNvSpPr txBox="1">
            <a:spLocks noGrp="1"/>
          </p:cNvSpPr>
          <p:nvPr>
            <p:ph type="body" idx="1"/>
          </p:nvPr>
        </p:nvSpPr>
        <p:spPr>
          <a:xfrm>
            <a:off x="3810000" y="2471467"/>
            <a:ext cx="4572000" cy="2488721"/>
          </a:xfrm>
          <a:prstGeom prst="rect">
            <a:avLst/>
          </a:prstGeom>
          <a:noFill/>
          <a:ln>
            <a:noFill/>
          </a:ln>
        </p:spPr>
        <p:txBody>
          <a:bodyPr spcFirstLastPara="1" wrap="square" lIns="91425" tIns="45700" rIns="91425" bIns="45700" anchor="t" anchorCtr="0">
            <a:normAutofit/>
          </a:bodyPr>
          <a:lstStyle/>
          <a:p>
            <a:pPr marL="45720" lvl="0" indent="0" algn="ctr" rtl="0">
              <a:lnSpc>
                <a:spcPct val="90000"/>
              </a:lnSpc>
              <a:spcBef>
                <a:spcPts val="0"/>
              </a:spcBef>
              <a:spcAft>
                <a:spcPts val="0"/>
              </a:spcAft>
              <a:buClr>
                <a:schemeClr val="dk1"/>
              </a:buClr>
              <a:buSzPts val="1600"/>
              <a:buNone/>
            </a:pPr>
            <a:r>
              <a:rPr lang="es-ES"/>
              <a:t>Señor, Tú, el Rey del Universo, viniste a mostrarnos que, en los ojos de Dios, el que sirve es el más grande del Reino de los Cielos. Enséñame a servir a los demás con amor. Ayúdame a siempre honrarte, como Rey de mi corazón, amándote mucho y amando a mi prójimo. Amen.</a:t>
            </a:r>
            <a:endParaRPr/>
          </a:p>
        </p:txBody>
      </p:sp>
      <p:sp>
        <p:nvSpPr>
          <p:cNvPr id="207" name="Google Shape;207;p17"/>
          <p:cNvSpPr/>
          <p:nvPr/>
        </p:nvSpPr>
        <p:spPr>
          <a:xfrm>
            <a:off x="0" y="705738"/>
            <a:ext cx="12191999" cy="144655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7C891D"/>
              </a:buClr>
              <a:buSzPts val="8800"/>
              <a:buFont typeface="Amaranth"/>
              <a:buNone/>
            </a:pPr>
            <a:r>
              <a:rPr lang="es-ES" sz="8800">
                <a:solidFill>
                  <a:srgbClr val="7C891D"/>
                </a:solidFill>
                <a:latin typeface="Amaranth"/>
                <a:ea typeface="Amaranth"/>
                <a:cs typeface="Amaranth"/>
                <a:sym typeface="Amaranth"/>
              </a:rPr>
              <a:t>ÓRACIÓN</a:t>
            </a:r>
            <a:endParaRPr sz="8800" b="0" i="0" u="none" strike="noStrike" cap="none">
              <a:solidFill>
                <a:srgbClr val="7C891D"/>
              </a:solidFill>
              <a:latin typeface="Amaranth"/>
              <a:ea typeface="Amaranth"/>
              <a:cs typeface="Amaranth"/>
              <a:sym typeface="Amaranth"/>
            </a:endParaRPr>
          </a:p>
        </p:txBody>
      </p:sp>
      <p:pic>
        <p:nvPicPr>
          <p:cNvPr id="208" name="Google Shape;208;p17"/>
          <p:cNvPicPr preferRelativeResize="0"/>
          <p:nvPr/>
        </p:nvPicPr>
        <p:blipFill rotWithShape="1">
          <a:blip r:embed="rId4">
            <a:alphaModFix/>
          </a:blip>
          <a:srcRect/>
          <a:stretch/>
        </p:blipFill>
        <p:spPr>
          <a:xfrm>
            <a:off x="8474026" y="3942271"/>
            <a:ext cx="2654633" cy="2643384"/>
          </a:xfrm>
          <a:prstGeom prst="rect">
            <a:avLst/>
          </a:prstGeom>
          <a:noFill/>
          <a:ln>
            <a:noFill/>
          </a:ln>
        </p:spPr>
      </p:pic>
      <p:sp>
        <p:nvSpPr>
          <p:cNvPr id="209" name="Google Shape;209;p17"/>
          <p:cNvSpPr txBox="1"/>
          <p:nvPr/>
        </p:nvSpPr>
        <p:spPr>
          <a:xfrm>
            <a:off x="583660" y="6060332"/>
            <a:ext cx="5591018"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800">
                <a:solidFill>
                  <a:schemeClr val="dk1"/>
                </a:solidFill>
                <a:latin typeface="Arial"/>
                <a:ea typeface="Arial"/>
                <a:cs typeface="Arial"/>
                <a:sym typeface="Arial"/>
              </a:rPr>
              <a:t>Cancion: Bendito el que viene en nombre del Señor</a:t>
            </a:r>
            <a:endParaRPr sz="1800">
              <a:solidFill>
                <a:schemeClr val="dk1"/>
              </a:solidFill>
              <a:latin typeface="Arial"/>
              <a:ea typeface="Arial"/>
              <a:cs typeface="Arial"/>
              <a:sym typeface="Arial"/>
            </a:endParaRPr>
          </a:p>
          <a:p>
            <a:pPr marL="0" marR="0" lvl="0" indent="0" algn="l" rtl="0">
              <a:spcBef>
                <a:spcPts val="0"/>
              </a:spcBef>
              <a:spcAft>
                <a:spcPts val="0"/>
              </a:spcAft>
              <a:buNone/>
            </a:pPr>
            <a:r>
              <a:rPr lang="es-ES" sz="1800">
                <a:solidFill>
                  <a:schemeClr val="dk1"/>
                </a:solidFill>
                <a:latin typeface="Arial"/>
                <a:ea typeface="Arial"/>
                <a:cs typeface="Arial"/>
                <a:sym typeface="Arial"/>
              </a:rPr>
              <a:t>         Link:  </a:t>
            </a:r>
            <a:r>
              <a:rPr lang="es-ES" sz="1800" u="sng">
                <a:solidFill>
                  <a:schemeClr val="dk1"/>
                </a:solidFill>
                <a:latin typeface="Arial"/>
                <a:ea typeface="Arial"/>
                <a:cs typeface="Arial"/>
                <a:sym typeface="Arial"/>
                <a:hlinkClick r:id="rId5">
                  <a:extLst>
                    <a:ext uri="{A12FA001-AC4F-418D-AE19-62706E023703}">
                      <ahyp:hlinkClr xmlns:ahyp="http://schemas.microsoft.com/office/drawing/2018/hyperlinkcolor" val="tx"/>
                    </a:ext>
                  </a:extLst>
                </a:hlinkClick>
              </a:rPr>
              <a:t>https://youtu.be/WzIoXDHltGM</a:t>
            </a:r>
            <a:r>
              <a:rPr lang="es-ES" sz="1800">
                <a:solidFill>
                  <a:schemeClr val="dk1"/>
                </a:solidFill>
                <a:latin typeface="Arial"/>
                <a:ea typeface="Arial"/>
                <a:cs typeface="Arial"/>
                <a:sym typeface="Arial"/>
              </a:rPr>
              <a:t> </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3580E-4ADE-B0E1-827A-D45F5A339FF3}"/>
              </a:ext>
            </a:extLst>
          </p:cNvPr>
          <p:cNvSpPr>
            <a:spLocks noGrp="1"/>
          </p:cNvSpPr>
          <p:nvPr>
            <p:ph type="title"/>
          </p:nvPr>
        </p:nvSpPr>
        <p:spPr>
          <a:xfrm>
            <a:off x="1618735" y="0"/>
            <a:ext cx="10573265" cy="387178"/>
          </a:xfrm>
        </p:spPr>
        <p:txBody>
          <a:bodyPr>
            <a:normAutofit/>
          </a:bodyPr>
          <a:lstStyle/>
          <a:p>
            <a:r>
              <a:rPr lang="es-ES" sz="2000" dirty="0"/>
              <a:t>Oh Hosanna, Alaba </a:t>
            </a:r>
            <a:r>
              <a:rPr lang="es-ES" sz="2000" dirty="0" err="1"/>
              <a:t>Kids</a:t>
            </a:r>
            <a:r>
              <a:rPr lang="es-ES" sz="2000" dirty="0"/>
              <a:t>, https://youtu.be/J-8hXKpwh1w?si=UpiYurerYOCRfrZi (3-6 años)</a:t>
            </a:r>
            <a:endParaRPr lang="en-US" sz="2000" dirty="0"/>
          </a:p>
        </p:txBody>
      </p:sp>
      <p:pic>
        <p:nvPicPr>
          <p:cNvPr id="3" name="Online Media 2" title="Oh Hosanna - Alaba Kids (Música Cristiana Para Niños)">
            <a:hlinkClick r:id="" action="ppaction://media"/>
            <a:extLst>
              <a:ext uri="{FF2B5EF4-FFF2-40B4-BE49-F238E27FC236}">
                <a16:creationId xmlns:a16="http://schemas.microsoft.com/office/drawing/2014/main" id="{68E08D2B-A944-1F6D-70DE-081D91F27668}"/>
              </a:ext>
            </a:extLst>
          </p:cNvPr>
          <p:cNvPicPr>
            <a:picLocks noRot="1" noChangeAspect="1"/>
          </p:cNvPicPr>
          <p:nvPr>
            <a:videoFile r:link="rId1"/>
          </p:nvPr>
        </p:nvPicPr>
        <p:blipFill>
          <a:blip r:embed="rId3"/>
          <a:stretch>
            <a:fillRect/>
          </a:stretch>
        </p:blipFill>
        <p:spPr>
          <a:xfrm>
            <a:off x="26988" y="387178"/>
            <a:ext cx="12138025" cy="6470822"/>
          </a:xfrm>
          <a:prstGeom prst="rect">
            <a:avLst/>
          </a:prstGeom>
        </p:spPr>
      </p:pic>
    </p:spTree>
    <p:extLst>
      <p:ext uri="{BB962C8B-B14F-4D97-AF65-F5344CB8AC3E}">
        <p14:creationId xmlns:p14="http://schemas.microsoft.com/office/powerpoint/2010/main" val="4218230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mt="39000"/>
          </a:blip>
          <a:stretch>
            <a:fillRect/>
          </a:stretch>
        </a:blipFill>
        <a:effectLst/>
      </p:bgPr>
    </p:bg>
    <p:spTree>
      <p:nvGrpSpPr>
        <p:cNvPr id="1" name="Shape 104"/>
        <p:cNvGrpSpPr/>
        <p:nvPr/>
      </p:nvGrpSpPr>
      <p:grpSpPr>
        <a:xfrm>
          <a:off x="0" y="0"/>
          <a:ext cx="0" cy="0"/>
          <a:chOff x="0" y="0"/>
          <a:chExt cx="0" cy="0"/>
        </a:xfrm>
      </p:grpSpPr>
      <p:sp>
        <p:nvSpPr>
          <p:cNvPr id="105" name="Google Shape;105;p3"/>
          <p:cNvSpPr txBox="1">
            <a:spLocks noGrp="1"/>
          </p:cNvSpPr>
          <p:nvPr>
            <p:ph type="body" idx="1"/>
          </p:nvPr>
        </p:nvSpPr>
        <p:spPr>
          <a:xfrm>
            <a:off x="6491979" y="1763850"/>
            <a:ext cx="4572000" cy="3831535"/>
          </a:xfrm>
          <a:prstGeom prst="rect">
            <a:avLst/>
          </a:prstGeom>
          <a:noFill/>
          <a:ln>
            <a:noFill/>
          </a:ln>
        </p:spPr>
        <p:txBody>
          <a:bodyPr spcFirstLastPara="1" wrap="square" lIns="91425" tIns="45700" rIns="91425" bIns="45700" anchor="t" anchorCtr="0">
            <a:normAutofit/>
          </a:bodyPr>
          <a:lstStyle/>
          <a:p>
            <a:pPr marL="45720" lvl="0" indent="0" algn="ctr" rtl="0">
              <a:lnSpc>
                <a:spcPct val="100000"/>
              </a:lnSpc>
              <a:spcBef>
                <a:spcPts val="0"/>
              </a:spcBef>
              <a:spcAft>
                <a:spcPts val="0"/>
              </a:spcAft>
              <a:buClr>
                <a:schemeClr val="dk1"/>
              </a:buClr>
              <a:buSzPts val="1600"/>
              <a:buNone/>
            </a:pPr>
            <a:r>
              <a:rPr lang="es-ES"/>
              <a:t>Fueron y encontraron al burro en la calle, atado junto a una puerta, y lo desamarraron. Algunos de los que allí estaban les preguntaron: </a:t>
            </a:r>
            <a:r>
              <a:rPr lang="es-ES" b="1"/>
              <a:t>"¿Por qué sueltan al burro?" </a:t>
            </a:r>
            <a:r>
              <a:rPr lang="es-ES"/>
              <a:t>Ellos les contestaron lo que había dicho Jesús y ya nadie los molestó. Llevaron el burro, le echaron encima los mantos y Jesús montó en él. Muchos extendían su manto en el camino, y otros lo tapizaban con ramas cortadas en el campo. </a:t>
            </a:r>
            <a:endParaRPr/>
          </a:p>
        </p:txBody>
      </p:sp>
      <p:pic>
        <p:nvPicPr>
          <p:cNvPr id="106" name="Google Shape;106;p3"/>
          <p:cNvPicPr preferRelativeResize="0">
            <a:picLocks noGrp="1"/>
          </p:cNvPicPr>
          <p:nvPr>
            <p:ph type="body" idx="2"/>
          </p:nvPr>
        </p:nvPicPr>
        <p:blipFill rotWithShape="1">
          <a:blip r:embed="rId4">
            <a:alphaModFix/>
          </a:blip>
          <a:srcRect/>
          <a:stretch/>
        </p:blipFill>
        <p:spPr>
          <a:xfrm>
            <a:off x="1585223" y="1480586"/>
            <a:ext cx="4114800" cy="4114800"/>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g1f2b0d35778_1_0"/>
          <p:cNvSpPr txBox="1">
            <a:spLocks noGrp="1"/>
          </p:cNvSpPr>
          <p:nvPr>
            <p:ph type="title"/>
          </p:nvPr>
        </p:nvSpPr>
        <p:spPr>
          <a:xfrm>
            <a:off x="2208225" y="81775"/>
            <a:ext cx="9372600" cy="337200"/>
          </a:xfrm>
          <a:prstGeom prst="rect">
            <a:avLst/>
          </a:prstGeom>
        </p:spPr>
        <p:txBody>
          <a:bodyPr spcFirstLastPara="1" wrap="square" lIns="91425" tIns="45700" rIns="91425" bIns="45700" anchor="b" anchorCtr="0">
            <a:normAutofit fontScale="90000"/>
          </a:bodyPr>
          <a:lstStyle/>
          <a:p>
            <a:pPr marL="0" lvl="0" indent="0" algn="l" rtl="0">
              <a:lnSpc>
                <a:spcPct val="100000"/>
              </a:lnSpc>
              <a:spcBef>
                <a:spcPts val="0"/>
              </a:spcBef>
              <a:spcAft>
                <a:spcPts val="0"/>
              </a:spcAft>
              <a:buNone/>
            </a:pPr>
            <a:r>
              <a:rPr lang="es-ES" sz="1800"/>
              <a:t>Cancion: Bendito el que viene en nombre del Señor Link:  </a:t>
            </a:r>
            <a:r>
              <a:rPr lang="es-ES" sz="1800" u="sng">
                <a:hlinkClick r:id="rId3"/>
              </a:rPr>
              <a:t>https://youtu.be/WzIoXDHltGM</a:t>
            </a:r>
            <a:r>
              <a:rPr lang="es-ES" sz="1800"/>
              <a:t> </a:t>
            </a:r>
            <a:endParaRPr/>
          </a:p>
        </p:txBody>
      </p:sp>
      <p:sp>
        <p:nvSpPr>
          <p:cNvPr id="216" name="Google Shape;216;g1f2b0d35778_1_0"/>
          <p:cNvSpPr txBox="1">
            <a:spLocks noGrp="1"/>
          </p:cNvSpPr>
          <p:nvPr>
            <p:ph type="body" idx="1"/>
          </p:nvPr>
        </p:nvSpPr>
        <p:spPr>
          <a:xfrm>
            <a:off x="2208213" y="1600200"/>
            <a:ext cx="4572000" cy="4114800"/>
          </a:xfrm>
          <a:prstGeom prst="rect">
            <a:avLst/>
          </a:prstGeom>
        </p:spPr>
        <p:txBody>
          <a:bodyPr spcFirstLastPara="1" wrap="square" lIns="91425" tIns="45700" rIns="91425" bIns="45700" anchor="t" anchorCtr="0">
            <a:normAutofit/>
          </a:bodyPr>
          <a:lstStyle/>
          <a:p>
            <a:pPr marL="0" lvl="0" indent="0" algn="l" rtl="0">
              <a:spcBef>
                <a:spcPts val="1800"/>
              </a:spcBef>
              <a:spcAft>
                <a:spcPts val="0"/>
              </a:spcAft>
              <a:buNone/>
            </a:pPr>
            <a:endParaRPr/>
          </a:p>
        </p:txBody>
      </p:sp>
      <p:sp>
        <p:nvSpPr>
          <p:cNvPr id="217" name="Google Shape;217;g1f2b0d35778_1_0"/>
          <p:cNvSpPr txBox="1">
            <a:spLocks noGrp="1"/>
          </p:cNvSpPr>
          <p:nvPr>
            <p:ph type="body" idx="2"/>
          </p:nvPr>
        </p:nvSpPr>
        <p:spPr>
          <a:xfrm>
            <a:off x="7008813" y="1600200"/>
            <a:ext cx="4572000" cy="4114800"/>
          </a:xfrm>
          <a:prstGeom prst="rect">
            <a:avLst/>
          </a:prstGeom>
        </p:spPr>
        <p:txBody>
          <a:bodyPr spcFirstLastPara="1" wrap="square" lIns="91425" tIns="45700" rIns="91425" bIns="45700" anchor="t" anchorCtr="0">
            <a:normAutofit/>
          </a:bodyPr>
          <a:lstStyle/>
          <a:p>
            <a:pPr marL="0" lvl="0" indent="0" algn="l" rtl="0">
              <a:spcBef>
                <a:spcPts val="1800"/>
              </a:spcBef>
              <a:spcAft>
                <a:spcPts val="0"/>
              </a:spcAft>
              <a:buNone/>
            </a:pPr>
            <a:endParaRPr/>
          </a:p>
        </p:txBody>
      </p:sp>
      <p:pic>
        <p:nvPicPr>
          <p:cNvPr id="218" name="Google Shape;218;g1f2b0d35778_1_0" descr="Habrá un día en que todos, al levantar la vista,&#10;veremos una tierra, que ponga libertad…&#10;También será posible que esa hermosa mañana&#10;ni tú, ni yo, ni el otro la lleguemos a ver&#10;pero habrá que forjarla para que pueda ser&#10;                                      JOSÉ ANTONIO LABORDETA&#10;                                               Canto a la Libertad &#10;&#10;Soñamos el sueño de Dios. Un Reino de justicia y de igualdad a su manera, no a la nuestra. Un Reino de hermanos y de paz. Y nuestra parte en ese Reino es sembrar para que pueda ser. &#10;Quizás la realidad nos desanima, nos invita más a ir cada uno a lo nuestro, pero sólo hay que mirar bien para ver los destellos de ese Reino, en los ojos de los demás, en las vidas que viven para otros, en las manos extendidas, en el amor que todos necesitamos y buscamos. En Jesús, que vivió su vida sembrando el Reino y amando hasta el extremo. &#10;Yo sueño con ese Reino. Creo en ese sueño. Espero en ese sueño y quiero aprender a sembrarlo con Amor, sin miedo, y sin pretender hacer mío el fruto. &#10;Esa es la mañana que debemos forjar para que pueda ser, eso es resucitar, creer en que el bien siempre podrá sobre el mal, que Dios es un Dios de vivos, que el Reino es de Vida y es ya hoy. Es la mañana que forjó Jesús para nosotros, que nos posibilita resucitar cada día, y en cada pequeña muerte. &#10;Eso lo que quiero vivir esta Semana Santa. Esa es la esperanza que quiero forjar con mi vida a cada paso, y en cada circunstancia, con Jesús, abriendo camino casi siempre contra corriente y mostrándonos el modo de forjar la vida para que pueda ser. &#10;&#10;PALABRAS PARA FORJAR LA ESPERANZA DE LA RESURRECCIÓN• &#10;&#10;DOMINGO de RAMOS: ACOGER&#10;&#10;ACOGER ES FORJAR VIDA PARA QUE PUEDA SER. Acoger es una palabra que escuchamos mucho últimamente. Una palabra de esas que utilizamos y quizás como tantas otras (amor, paz, igualdad, hermandad…) acabe perdiendo su brillo por el desgaste de acostumbrarnos a ella. Miles de refugiados, desplazados, empobrecidos que lo han perdido todo por las ideas, fanatismos y “epulonismos” de otros y también nuestros. Y nosotros al otro lado de las vallas, en una seguridad que creemos legítimamente conseguida, sin duda queremos acoger, sin duda se nos rompe el corazón, sin duda no sabemos qué hacer. &#10;Cada uno puede encontrar su modo,  y eso es lo importante, no el tamaño de lo que hagamos. La vida se forja como una red, con pequeñas cosas y pequeños gestos en nuestro día a día que se contagian y se extienden imparables, generando más vida a su paso. Siempre podemos acoger. &#10;Acoger es una actitud. Vivir en acogida cambia nuestro entorno porque cambia corazones, y todo suma, todo es siembra, toda bondad forja vida.&#10;Acojamos a Jesús como fue acogido en Jerusalén, recibiendo bendiciones, con gratitud, alegría, cantos y danzas. Acojamos la vida para forjarla, acojamos la alegría para contagiarla, acojamos el miedo para vencerlo, acojamos la impotencia para descansarla en Dios, acojamos la realidad para mejorarla con pequeños gestos, acojamos a los otros porque somos familia. Acojamos…. porque ACOGER ES FORJAR VIDA PARA QUE PUEDA SER. &#10;&#10;BENDITO EL QUE VIENE EN NOMBRE DEL SEÑOR&#10;HOSANNA EN EL CIELO (bis)" title="BENDITO EL QUE VIENE EN EL NOMBRE DEL SEÑOR.  SALOMÉ ARRICIBITA">
            <a:hlinkClick r:id="rId4"/>
          </p:cNvPr>
          <p:cNvPicPr preferRelativeResize="0"/>
          <p:nvPr/>
        </p:nvPicPr>
        <p:blipFill>
          <a:blip r:embed="rId5">
            <a:alphaModFix/>
          </a:blip>
          <a:stretch>
            <a:fillRect/>
          </a:stretch>
        </p:blipFill>
        <p:spPr>
          <a:xfrm>
            <a:off x="0" y="418975"/>
            <a:ext cx="12192000" cy="643902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8"/>
                                        </p:tgtEl>
                                        <p:attrNameLst>
                                          <p:attrName>style.visibility</p:attrName>
                                        </p:attrNameLst>
                                      </p:cBhvr>
                                      <p:to>
                                        <p:strVal val="visible"/>
                                      </p:to>
                                    </p:set>
                                    <p:animEffect transition="in" filter="fade">
                                      <p:cBhvr>
                                        <p:cTn id="7" dur="1000"/>
                                        <p:tgtEl>
                                          <p:spTgt spid="2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alphaModFix amt="39000"/>
          </a:blip>
          <a:stretch>
            <a:fillRect/>
          </a:stretch>
        </a:blipFill>
        <a:effectLst/>
      </p:bgPr>
    </p:bg>
    <p:spTree>
      <p:nvGrpSpPr>
        <p:cNvPr id="1" name="Shape 110"/>
        <p:cNvGrpSpPr/>
        <p:nvPr/>
      </p:nvGrpSpPr>
      <p:grpSpPr>
        <a:xfrm>
          <a:off x="0" y="0"/>
          <a:ext cx="0" cy="0"/>
          <a:chOff x="0" y="0"/>
          <a:chExt cx="0" cy="0"/>
        </a:xfrm>
      </p:grpSpPr>
      <p:sp>
        <p:nvSpPr>
          <p:cNvPr id="111" name="Google Shape;111;p4"/>
          <p:cNvSpPr txBox="1">
            <a:spLocks noGrp="1"/>
          </p:cNvSpPr>
          <p:nvPr>
            <p:ph type="body" idx="1"/>
          </p:nvPr>
        </p:nvSpPr>
        <p:spPr>
          <a:xfrm>
            <a:off x="1800709" y="1828801"/>
            <a:ext cx="4572000" cy="3339548"/>
          </a:xfrm>
          <a:prstGeom prst="rect">
            <a:avLst/>
          </a:prstGeom>
          <a:noFill/>
          <a:ln>
            <a:noFill/>
          </a:ln>
        </p:spPr>
        <p:txBody>
          <a:bodyPr spcFirstLastPara="1" wrap="square" lIns="91425" tIns="45700" rIns="91425" bIns="45700" anchor="t" anchorCtr="0">
            <a:normAutofit lnSpcReduction="10000"/>
          </a:bodyPr>
          <a:lstStyle/>
          <a:p>
            <a:pPr marL="45720" lvl="0" indent="0" algn="ctr" rtl="0">
              <a:lnSpc>
                <a:spcPct val="100000"/>
              </a:lnSpc>
              <a:spcBef>
                <a:spcPts val="0"/>
              </a:spcBef>
              <a:spcAft>
                <a:spcPts val="0"/>
              </a:spcAft>
              <a:buClr>
                <a:schemeClr val="dk1"/>
              </a:buClr>
              <a:buSzPts val="1600"/>
              <a:buNone/>
            </a:pPr>
            <a:r>
              <a:rPr lang="es-ES"/>
              <a:t>Los que iban delante de Jesús y los que lo seguían, iban gritando vivas</a:t>
            </a:r>
            <a:r>
              <a:rPr lang="es-ES" b="1"/>
              <a:t>:"¡Hosanna! ¡Bendito el que viene en nombre del Señor! ¡Bendito el reino que llega, el reino de nuestro padre David! ¡Hosanna en el cielo!" </a:t>
            </a:r>
            <a:r>
              <a:rPr lang="es-ES"/>
              <a:t>Entró Jesús en Jerusalén y se fue al Templo. Observó todo a su alrededor, y siendo ya tarde, salió con los Doce para volver a Betania.</a:t>
            </a:r>
            <a:endParaRPr/>
          </a:p>
        </p:txBody>
      </p:sp>
      <p:pic>
        <p:nvPicPr>
          <p:cNvPr id="112" name="Google Shape;112;p4"/>
          <p:cNvPicPr preferRelativeResize="0"/>
          <p:nvPr/>
        </p:nvPicPr>
        <p:blipFill rotWithShape="1">
          <a:blip r:embed="rId4">
            <a:alphaModFix/>
          </a:blip>
          <a:srcRect t="5588" b="7685"/>
          <a:stretch/>
        </p:blipFill>
        <p:spPr>
          <a:xfrm>
            <a:off x="6938345" y="1192695"/>
            <a:ext cx="4094089" cy="4472609"/>
          </a:xfrm>
          <a:prstGeom prst="rect">
            <a:avLst/>
          </a:prstGeom>
          <a:solidFill>
            <a:srgbClr val="ECECEC"/>
          </a:solidFill>
          <a:ln w="190500" cap="sq" cmpd="sng">
            <a:solidFill>
              <a:srgbClr val="FFFFFF"/>
            </a:solidFill>
            <a:prstDash val="solid"/>
            <a:miter lim="800000"/>
            <a:headEnd type="none" w="sm" len="sm"/>
            <a:tailEnd type="none" w="sm" len="sm"/>
          </a:ln>
          <a:effectLst>
            <a:outerShdw blurRad="65000" dist="50800" dir="12900000" kx="195000" ky="145000" algn="tl" rotWithShape="0">
              <a:srgbClr val="000000">
                <a:alpha val="29803"/>
              </a:srgbClr>
            </a:outerShdw>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alphaModFix amt="39000"/>
          </a:blip>
          <a:stretch>
            <a:fillRect/>
          </a:stretch>
        </a:blipFill>
        <a:effectLst/>
      </p:bgPr>
    </p:bg>
    <p:spTree>
      <p:nvGrpSpPr>
        <p:cNvPr id="1" name="Shape 116"/>
        <p:cNvGrpSpPr/>
        <p:nvPr/>
      </p:nvGrpSpPr>
      <p:grpSpPr>
        <a:xfrm>
          <a:off x="0" y="0"/>
          <a:ext cx="0" cy="0"/>
          <a:chOff x="0" y="0"/>
          <a:chExt cx="0" cy="0"/>
        </a:xfrm>
      </p:grpSpPr>
      <p:sp>
        <p:nvSpPr>
          <p:cNvPr id="117" name="Google Shape;117;p5"/>
          <p:cNvSpPr/>
          <p:nvPr/>
        </p:nvSpPr>
        <p:spPr>
          <a:xfrm>
            <a:off x="0" y="2277073"/>
            <a:ext cx="12191999" cy="144655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S" sz="8800" b="0" cap="none">
                <a:solidFill>
                  <a:srgbClr val="7C891D"/>
                </a:solidFill>
                <a:latin typeface="Amaranth"/>
                <a:ea typeface="Amaranth"/>
                <a:cs typeface="Amaranth"/>
                <a:sym typeface="Amaranth"/>
              </a:rPr>
              <a:t>REFLEXIÓN</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21"/>
        <p:cNvGrpSpPr/>
        <p:nvPr/>
      </p:nvGrpSpPr>
      <p:grpSpPr>
        <a:xfrm>
          <a:off x="0" y="0"/>
          <a:ext cx="0" cy="0"/>
          <a:chOff x="0" y="0"/>
          <a:chExt cx="0" cy="0"/>
        </a:xfrm>
      </p:grpSpPr>
      <p:sp>
        <p:nvSpPr>
          <p:cNvPr id="122" name="Google Shape;122;p6"/>
          <p:cNvSpPr txBox="1">
            <a:spLocks noGrp="1"/>
          </p:cNvSpPr>
          <p:nvPr>
            <p:ph type="body" idx="1"/>
          </p:nvPr>
        </p:nvSpPr>
        <p:spPr>
          <a:xfrm>
            <a:off x="1969674" y="1431234"/>
            <a:ext cx="8506170" cy="1620078"/>
          </a:xfrm>
          <a:prstGeom prst="rect">
            <a:avLst/>
          </a:prstGeom>
          <a:noFill/>
          <a:ln>
            <a:noFill/>
          </a:ln>
        </p:spPr>
        <p:txBody>
          <a:bodyPr spcFirstLastPara="1" wrap="square" lIns="91425" tIns="45700" rIns="91425" bIns="45700" anchor="t" anchorCtr="0">
            <a:normAutofit/>
          </a:bodyPr>
          <a:lstStyle/>
          <a:p>
            <a:pPr marL="45720" lvl="0" indent="0" algn="ctr" rtl="0">
              <a:lnSpc>
                <a:spcPct val="90000"/>
              </a:lnSpc>
              <a:spcBef>
                <a:spcPts val="0"/>
              </a:spcBef>
              <a:spcAft>
                <a:spcPts val="0"/>
              </a:spcAft>
              <a:buClr>
                <a:schemeClr val="dk1"/>
              </a:buClr>
              <a:buSzPts val="2240"/>
              <a:buNone/>
            </a:pPr>
            <a:r>
              <a:rPr lang="es-ES" sz="2800"/>
              <a:t>Jesús entraba a Jerusalén a cumplir su misión de sufrir y morir en la cruz para el perdón de nuestros pecados y para abrirnos la puerta del Cielo.</a:t>
            </a:r>
            <a:endParaRPr sz="2800"/>
          </a:p>
        </p:txBody>
      </p:sp>
      <p:pic>
        <p:nvPicPr>
          <p:cNvPr id="123" name="Google Shape;123;p6"/>
          <p:cNvPicPr preferRelativeResize="0"/>
          <p:nvPr/>
        </p:nvPicPr>
        <p:blipFill rotWithShape="1">
          <a:blip r:embed="rId4">
            <a:alphaModFix/>
          </a:blip>
          <a:srcRect/>
          <a:stretch/>
        </p:blipFill>
        <p:spPr>
          <a:xfrm>
            <a:off x="3167821" y="2490546"/>
            <a:ext cx="5856358" cy="425812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27"/>
        <p:cNvGrpSpPr/>
        <p:nvPr/>
      </p:nvGrpSpPr>
      <p:grpSpPr>
        <a:xfrm>
          <a:off x="0" y="0"/>
          <a:ext cx="0" cy="0"/>
          <a:chOff x="0" y="0"/>
          <a:chExt cx="0" cy="0"/>
        </a:xfrm>
      </p:grpSpPr>
      <p:sp>
        <p:nvSpPr>
          <p:cNvPr id="128" name="Google Shape;128;p7"/>
          <p:cNvSpPr txBox="1">
            <a:spLocks noGrp="1"/>
          </p:cNvSpPr>
          <p:nvPr>
            <p:ph type="body" idx="1"/>
          </p:nvPr>
        </p:nvSpPr>
        <p:spPr>
          <a:xfrm>
            <a:off x="1891748" y="2629470"/>
            <a:ext cx="4572000" cy="1242391"/>
          </a:xfrm>
          <a:prstGeom prst="rect">
            <a:avLst/>
          </a:prstGeom>
          <a:noFill/>
          <a:ln>
            <a:noFill/>
          </a:ln>
        </p:spPr>
        <p:txBody>
          <a:bodyPr spcFirstLastPara="1" wrap="square" lIns="91425" tIns="45700" rIns="91425" bIns="45700" anchor="t" anchorCtr="0">
            <a:normAutofit/>
          </a:bodyPr>
          <a:lstStyle/>
          <a:p>
            <a:pPr marL="45720" lvl="0" indent="0" algn="ctr" rtl="0">
              <a:lnSpc>
                <a:spcPct val="100000"/>
              </a:lnSpc>
              <a:spcBef>
                <a:spcPts val="0"/>
              </a:spcBef>
              <a:spcAft>
                <a:spcPts val="0"/>
              </a:spcAft>
              <a:buClr>
                <a:schemeClr val="dk1"/>
              </a:buClr>
              <a:buSzPts val="1600"/>
              <a:buNone/>
            </a:pPr>
            <a:r>
              <a:rPr lang="es-ES" sz="2400"/>
              <a:t>¿Cómo sabía Jesús que había un burrito esperándolo y que su dueño se lo iba a prestar?</a:t>
            </a:r>
            <a:endParaRPr sz="2400"/>
          </a:p>
        </p:txBody>
      </p:sp>
      <p:sp>
        <p:nvSpPr>
          <p:cNvPr id="129" name="Google Shape;129;p7"/>
          <p:cNvSpPr txBox="1">
            <a:spLocks noGrp="1"/>
          </p:cNvSpPr>
          <p:nvPr>
            <p:ph type="body" idx="2"/>
          </p:nvPr>
        </p:nvSpPr>
        <p:spPr>
          <a:xfrm>
            <a:off x="2259497" y="3901678"/>
            <a:ext cx="3836503" cy="894522"/>
          </a:xfrm>
          <a:prstGeom prst="rect">
            <a:avLst/>
          </a:prstGeom>
          <a:noFill/>
          <a:ln>
            <a:noFill/>
          </a:ln>
        </p:spPr>
        <p:txBody>
          <a:bodyPr spcFirstLastPara="1" wrap="square" lIns="91425" tIns="45700" rIns="91425" bIns="45700" anchor="t" anchorCtr="0">
            <a:normAutofit/>
          </a:bodyPr>
          <a:lstStyle/>
          <a:p>
            <a:pPr marL="45720" lvl="0" indent="0" algn="ctr" rtl="0">
              <a:lnSpc>
                <a:spcPct val="90000"/>
              </a:lnSpc>
              <a:spcBef>
                <a:spcPts val="0"/>
              </a:spcBef>
              <a:spcAft>
                <a:spcPts val="0"/>
              </a:spcAft>
              <a:buClr>
                <a:schemeClr val="dk1"/>
              </a:buClr>
              <a:buSzPts val="1920"/>
              <a:buNone/>
            </a:pPr>
            <a:r>
              <a:rPr lang="es-ES" sz="2400" b="1"/>
              <a:t>Él es Dios y lo sabe todo.</a:t>
            </a:r>
            <a:endParaRPr sz="2400" b="1"/>
          </a:p>
        </p:txBody>
      </p:sp>
      <p:pic>
        <p:nvPicPr>
          <p:cNvPr id="130" name="Google Shape;130;p7"/>
          <p:cNvPicPr preferRelativeResize="0"/>
          <p:nvPr/>
        </p:nvPicPr>
        <p:blipFill rotWithShape="1">
          <a:blip r:embed="rId4">
            <a:alphaModFix/>
          </a:blip>
          <a:srcRect/>
          <a:stretch/>
        </p:blipFill>
        <p:spPr>
          <a:xfrm>
            <a:off x="6175493" y="2107096"/>
            <a:ext cx="5726153" cy="4483686"/>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9">
                                            <p:txEl>
                                              <p:pRg st="0" end="0"/>
                                            </p:txEl>
                                          </p:spTgt>
                                        </p:tgtEl>
                                        <p:attrNameLst>
                                          <p:attrName>style.visibility</p:attrName>
                                        </p:attrNameLst>
                                      </p:cBhvr>
                                      <p:to>
                                        <p:strVal val="visible"/>
                                      </p:to>
                                    </p:set>
                                    <p:anim calcmode="lin" valueType="num">
                                      <p:cBhvr additive="base">
                                        <p:cTn id="7" dur="500"/>
                                        <p:tgtEl>
                                          <p:spTgt spid="129">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34"/>
        <p:cNvGrpSpPr/>
        <p:nvPr/>
      </p:nvGrpSpPr>
      <p:grpSpPr>
        <a:xfrm>
          <a:off x="0" y="0"/>
          <a:ext cx="0" cy="0"/>
          <a:chOff x="0" y="0"/>
          <a:chExt cx="0" cy="0"/>
        </a:xfrm>
      </p:grpSpPr>
      <p:sp>
        <p:nvSpPr>
          <p:cNvPr id="135" name="Google Shape;135;p8"/>
          <p:cNvSpPr txBox="1">
            <a:spLocks noGrp="1"/>
          </p:cNvSpPr>
          <p:nvPr>
            <p:ph type="body" idx="1"/>
          </p:nvPr>
        </p:nvSpPr>
        <p:spPr>
          <a:xfrm>
            <a:off x="1540562" y="2604050"/>
            <a:ext cx="5127000" cy="507000"/>
          </a:xfrm>
          <a:prstGeom prst="rect">
            <a:avLst/>
          </a:prstGeom>
          <a:noFill/>
          <a:ln>
            <a:noFill/>
          </a:ln>
        </p:spPr>
        <p:txBody>
          <a:bodyPr spcFirstLastPara="1" wrap="square" lIns="91425" tIns="45700" rIns="91425" bIns="45700" anchor="t" anchorCtr="0">
            <a:noAutofit/>
          </a:bodyPr>
          <a:lstStyle/>
          <a:p>
            <a:pPr marL="45720" lvl="0" indent="0" algn="ctr" rtl="0">
              <a:lnSpc>
                <a:spcPct val="90000"/>
              </a:lnSpc>
              <a:spcBef>
                <a:spcPts val="0"/>
              </a:spcBef>
              <a:spcAft>
                <a:spcPts val="0"/>
              </a:spcAft>
              <a:buClr>
                <a:schemeClr val="dk1"/>
              </a:buClr>
              <a:buSzPts val="1600"/>
              <a:buNone/>
            </a:pPr>
            <a:r>
              <a:rPr lang="es-ES" sz="2400"/>
              <a:t>¿Cómo lo recibieron en Jerusalén?</a:t>
            </a:r>
            <a:endParaRPr sz="2400"/>
          </a:p>
        </p:txBody>
      </p:sp>
      <p:pic>
        <p:nvPicPr>
          <p:cNvPr id="136" name="Google Shape;136;p8"/>
          <p:cNvPicPr preferRelativeResize="0">
            <a:picLocks noGrp="1"/>
          </p:cNvPicPr>
          <p:nvPr>
            <p:ph type="body" idx="2"/>
          </p:nvPr>
        </p:nvPicPr>
        <p:blipFill rotWithShape="1">
          <a:blip r:embed="rId4">
            <a:alphaModFix/>
          </a:blip>
          <a:srcRect/>
          <a:stretch/>
        </p:blipFill>
        <p:spPr>
          <a:xfrm>
            <a:off x="6684134" y="1570382"/>
            <a:ext cx="5247485" cy="5096418"/>
          </a:xfrm>
          <a:prstGeom prst="rect">
            <a:avLst/>
          </a:prstGeom>
          <a:noFill/>
          <a:ln>
            <a:noFill/>
          </a:ln>
        </p:spPr>
      </p:pic>
      <p:sp>
        <p:nvSpPr>
          <p:cNvPr id="137" name="Google Shape;137;p8"/>
          <p:cNvSpPr txBox="1"/>
          <p:nvPr/>
        </p:nvSpPr>
        <p:spPr>
          <a:xfrm>
            <a:off x="2112134" y="3175552"/>
            <a:ext cx="3983866" cy="506896"/>
          </a:xfrm>
          <a:prstGeom prst="rect">
            <a:avLst/>
          </a:prstGeom>
          <a:noFill/>
          <a:ln>
            <a:noFill/>
          </a:ln>
        </p:spPr>
        <p:txBody>
          <a:bodyPr spcFirstLastPara="1" wrap="square" lIns="91425" tIns="45700" rIns="91425" bIns="45700" anchor="t" anchorCtr="0">
            <a:normAutofit/>
          </a:bodyPr>
          <a:lstStyle/>
          <a:p>
            <a:pPr marL="45720" marR="0" lvl="0" indent="0" algn="ctr" rtl="0">
              <a:lnSpc>
                <a:spcPct val="90000"/>
              </a:lnSpc>
              <a:spcBef>
                <a:spcPts val="0"/>
              </a:spcBef>
              <a:spcAft>
                <a:spcPts val="0"/>
              </a:spcAft>
              <a:buClr>
                <a:schemeClr val="dk1"/>
              </a:buClr>
              <a:buSzPts val="1920"/>
              <a:buFont typeface="Noto Sans Symbols"/>
              <a:buNone/>
            </a:pPr>
            <a:r>
              <a:rPr lang="es-ES" sz="2400" b="1">
                <a:solidFill>
                  <a:schemeClr val="dk1"/>
                </a:solidFill>
                <a:latin typeface="Arial"/>
                <a:ea typeface="Arial"/>
                <a:cs typeface="Arial"/>
                <a:sym typeface="Arial"/>
              </a:rPr>
              <a:t>Lo alababan como Rey.</a:t>
            </a:r>
            <a:endParaRPr sz="2400" b="1">
              <a:solidFill>
                <a:schemeClr val="dk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7"/>
                                        </p:tgtEl>
                                        <p:attrNameLst>
                                          <p:attrName>style.visibility</p:attrName>
                                        </p:attrNameLst>
                                      </p:cBhvr>
                                      <p:to>
                                        <p:strVal val="visible"/>
                                      </p:to>
                                    </p:set>
                                    <p:anim calcmode="lin" valueType="num">
                                      <p:cBhvr additive="base">
                                        <p:cTn id="7" dur="500"/>
                                        <p:tgtEl>
                                          <p:spTgt spid="1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41"/>
        <p:cNvGrpSpPr/>
        <p:nvPr/>
      </p:nvGrpSpPr>
      <p:grpSpPr>
        <a:xfrm>
          <a:off x="0" y="0"/>
          <a:ext cx="0" cy="0"/>
          <a:chOff x="0" y="0"/>
          <a:chExt cx="0" cy="0"/>
        </a:xfrm>
      </p:grpSpPr>
      <p:sp>
        <p:nvSpPr>
          <p:cNvPr id="142" name="Google Shape;142;p9"/>
          <p:cNvSpPr txBox="1">
            <a:spLocks noGrp="1"/>
          </p:cNvSpPr>
          <p:nvPr>
            <p:ph type="body" idx="1"/>
          </p:nvPr>
        </p:nvSpPr>
        <p:spPr>
          <a:xfrm>
            <a:off x="7690507" y="2097156"/>
            <a:ext cx="2850804" cy="447261"/>
          </a:xfrm>
          <a:prstGeom prst="rect">
            <a:avLst/>
          </a:prstGeom>
          <a:noFill/>
          <a:ln>
            <a:noFill/>
          </a:ln>
        </p:spPr>
        <p:txBody>
          <a:bodyPr spcFirstLastPara="1" wrap="square" lIns="91425" tIns="45700" rIns="91425" bIns="45700" anchor="t" anchorCtr="0">
            <a:normAutofit/>
          </a:bodyPr>
          <a:lstStyle/>
          <a:p>
            <a:pPr marL="45720" lvl="0" indent="0" algn="ctr" rtl="0">
              <a:lnSpc>
                <a:spcPct val="90000"/>
              </a:lnSpc>
              <a:spcBef>
                <a:spcPts val="0"/>
              </a:spcBef>
              <a:spcAft>
                <a:spcPts val="0"/>
              </a:spcAft>
              <a:buClr>
                <a:schemeClr val="dk1"/>
              </a:buClr>
              <a:buSzPts val="1600"/>
              <a:buNone/>
            </a:pPr>
            <a:r>
              <a:rPr lang="es-ES" sz="2400"/>
              <a:t>¿Que gritaban? </a:t>
            </a:r>
            <a:endParaRPr sz="2400"/>
          </a:p>
        </p:txBody>
      </p:sp>
      <p:sp>
        <p:nvSpPr>
          <p:cNvPr id="143" name="Google Shape;143;p9"/>
          <p:cNvSpPr txBox="1">
            <a:spLocks noGrp="1"/>
          </p:cNvSpPr>
          <p:nvPr>
            <p:ph type="body" idx="2"/>
          </p:nvPr>
        </p:nvSpPr>
        <p:spPr>
          <a:xfrm>
            <a:off x="6829909" y="2643809"/>
            <a:ext cx="4572000" cy="1361661"/>
          </a:xfrm>
          <a:prstGeom prst="rect">
            <a:avLst/>
          </a:prstGeom>
          <a:noFill/>
          <a:ln>
            <a:noFill/>
          </a:ln>
        </p:spPr>
        <p:txBody>
          <a:bodyPr spcFirstLastPara="1" wrap="square" lIns="91425" tIns="45700" rIns="91425" bIns="45700" anchor="t" anchorCtr="0">
            <a:noAutofit/>
          </a:bodyPr>
          <a:lstStyle/>
          <a:p>
            <a:pPr marL="45720" lvl="0" indent="0" algn="ctr" rtl="0">
              <a:lnSpc>
                <a:spcPct val="90000"/>
              </a:lnSpc>
              <a:spcBef>
                <a:spcPts val="0"/>
              </a:spcBef>
              <a:spcAft>
                <a:spcPts val="0"/>
              </a:spcAft>
              <a:buClr>
                <a:schemeClr val="dk1"/>
              </a:buClr>
              <a:buSzPts val="1920"/>
              <a:buNone/>
            </a:pPr>
            <a:r>
              <a:rPr lang="es-ES" sz="2400" b="1"/>
              <a:t>¡Hosanna! ¡Bendito el que viene en nombre del Señor! ¡Bendito el reino que llega, el reino de nuestro padre David!</a:t>
            </a:r>
            <a:endParaRPr sz="2400" b="1"/>
          </a:p>
        </p:txBody>
      </p:sp>
      <p:pic>
        <p:nvPicPr>
          <p:cNvPr id="144" name="Google Shape;144;p9"/>
          <p:cNvPicPr preferRelativeResize="0"/>
          <p:nvPr/>
        </p:nvPicPr>
        <p:blipFill rotWithShape="1">
          <a:blip r:embed="rId4">
            <a:alphaModFix/>
          </a:blip>
          <a:srcRect/>
          <a:stretch/>
        </p:blipFill>
        <p:spPr>
          <a:xfrm>
            <a:off x="2241681" y="1505769"/>
            <a:ext cx="4030724" cy="3846462"/>
          </a:xfrm>
          <a:prstGeom prst="rect">
            <a:avLst/>
          </a:prstGeom>
          <a:solidFill>
            <a:srgbClr val="ECECEC"/>
          </a:solidFill>
          <a:ln w="190500" cap="sq" cmpd="sng">
            <a:solidFill>
              <a:srgbClr val="FFFFFF"/>
            </a:solidFill>
            <a:prstDash val="solid"/>
            <a:miter lim="800000"/>
            <a:headEnd type="none" w="sm" len="sm"/>
            <a:tailEnd type="none" w="sm" len="sm"/>
          </a:ln>
          <a:effectLst>
            <a:outerShdw blurRad="65000" dist="50800" dir="12900000" kx="195000" ky="145000" algn="tl" rotWithShape="0">
              <a:srgbClr val="000000">
                <a:alpha val="29803"/>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3">
                                            <p:txEl>
                                              <p:pRg st="0" end="0"/>
                                            </p:txEl>
                                          </p:spTgt>
                                        </p:tgtEl>
                                        <p:attrNameLst>
                                          <p:attrName>style.visibility</p:attrName>
                                        </p:attrNameLst>
                                      </p:cBhvr>
                                      <p:to>
                                        <p:strVal val="visible"/>
                                      </p:to>
                                    </p:set>
                                    <p:anim calcmode="lin" valueType="num">
                                      <p:cBhvr additive="base">
                                        <p:cTn id="7" dur="500"/>
                                        <p:tgtEl>
                                          <p:spTgt spid="14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hildren Playing 16x9">
  <a:themeElements>
    <a:clrScheme name="Children Happy">
      <a:dk1>
        <a:srgbClr val="595959"/>
      </a:dk1>
      <a:lt1>
        <a:srgbClr val="FFFFFF"/>
      </a:lt1>
      <a:dk2>
        <a:srgbClr val="000000"/>
      </a:dk2>
      <a:lt2>
        <a:srgbClr val="DDDDDD"/>
      </a:lt2>
      <a:accent1>
        <a:srgbClr val="A6B727"/>
      </a:accent1>
      <a:accent2>
        <a:srgbClr val="DF5327"/>
      </a:accent2>
      <a:accent3>
        <a:srgbClr val="FE9E00"/>
      </a:accent3>
      <a:accent4>
        <a:srgbClr val="418AB3"/>
      </a:accent4>
      <a:accent5>
        <a:srgbClr val="D9D66D"/>
      </a:accent5>
      <a:accent6>
        <a:srgbClr val="838383"/>
      </a:accent6>
      <a:hlink>
        <a:srgbClr val="F59E00"/>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Children Happy">
      <a:dk1>
        <a:srgbClr val="595959"/>
      </a:dk1>
      <a:lt1>
        <a:srgbClr val="FFFFFF"/>
      </a:lt1>
      <a:dk2>
        <a:srgbClr val="000000"/>
      </a:dk2>
      <a:lt2>
        <a:srgbClr val="DDDDDD"/>
      </a:lt2>
      <a:accent1>
        <a:srgbClr val="A6B727"/>
      </a:accent1>
      <a:accent2>
        <a:srgbClr val="DF5327"/>
      </a:accent2>
      <a:accent3>
        <a:srgbClr val="FE9E00"/>
      </a:accent3>
      <a:accent4>
        <a:srgbClr val="418AB3"/>
      </a:accent4>
      <a:accent5>
        <a:srgbClr val="D9D66D"/>
      </a:accent5>
      <a:accent6>
        <a:srgbClr val="838383"/>
      </a:accent6>
      <a:hlink>
        <a:srgbClr val="F59E00"/>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TotalTime>
  <Words>1662</Words>
  <Application>Microsoft Office PowerPoint</Application>
  <PresentationFormat>Widescreen</PresentationFormat>
  <Paragraphs>110</Paragraphs>
  <Slides>30</Slides>
  <Notes>25</Notes>
  <HiddenSlides>0</HiddenSlides>
  <MMClips>2</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30</vt:i4>
      </vt:variant>
    </vt:vector>
  </HeadingPairs>
  <TitlesOfParts>
    <vt:vector size="37" baseType="lpstr">
      <vt:lpstr>Noto Sans Symbols</vt:lpstr>
      <vt:lpstr>Arial</vt:lpstr>
      <vt:lpstr>Amaranth</vt:lpstr>
      <vt:lpstr>Comic Sans MS</vt:lpstr>
      <vt:lpstr>Calibri</vt:lpstr>
      <vt:lpstr>Droid Serif</vt:lpstr>
      <vt:lpstr>Children Playing 16x9</vt:lpstr>
      <vt:lpstr>Amigos de Jesús y María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SEMANA SANTA- https://youtu.be/VjWgynlAr5w?si=lVdlLPMGJZuDFwXa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Oh Hosanna, Alaba Kids, https://youtu.be/J-8hXKpwh1w?si=UpiYurerYOCRfrZi (3-6 años)</vt:lpstr>
      <vt:lpstr>Cancion: Bendito el que viene en nombre del Señor Link:  https://youtu.be/WzIoXDHltGM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Amigos de Jesús y María</dc:title>
  <dc:creator>Mercedes Cristina Bermudez-Garcia</dc:creator>
  <cp:lastModifiedBy>Maria Varona</cp:lastModifiedBy>
  <cp:revision>6</cp:revision>
  <dcterms:created xsi:type="dcterms:W3CDTF">2021-03-01T17:42:30Z</dcterms:created>
  <dcterms:modified xsi:type="dcterms:W3CDTF">2024-03-15T17:37:06Z</dcterms:modified>
</cp:coreProperties>
</file>