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1" r:id="rId23"/>
    <p:sldId id="279" r:id="rId24"/>
    <p:sldId id="280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7"/>
      <p:bold r:id="rId28"/>
    </p:embeddedFont>
    <p:embeddedFont>
      <p:font typeface="Cavolini" panose="03000502040302020204" pitchFamily="66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YjgvSeU/IE8LvAoQcJ4OZG7Nr7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79" autoAdjust="0"/>
    <p:restoredTop sz="33645" autoAdjust="0"/>
  </p:normalViewPr>
  <p:slideViewPr>
    <p:cSldViewPr snapToGrid="0">
      <p:cViewPr varScale="1">
        <p:scale>
          <a:sx n="72" d="100"/>
          <a:sy n="72" d="100"/>
        </p:scale>
        <p:origin x="66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bcbaa920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2abcbaa920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abcbaa920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2abcbaa920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5V2TPvQfdw?si=4leAktHN8b-FZn-Z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hyperlink" Target="http://www.youtube.com/watch?v=X5V2TPvQfd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4645" y="16164"/>
            <a:ext cx="7774709" cy="6876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descr="https://encrypted-tbn2.gstatic.com/images?q=tbn:ANd9GcQbLqMCMELo_axB5tsbB16sJp8-IPFuBM3T21tS70IcZgL0pW_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2200" y="1828800"/>
            <a:ext cx="1295400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"/>
          <p:cNvSpPr/>
          <p:nvPr/>
        </p:nvSpPr>
        <p:spPr>
          <a:xfrm>
            <a:off x="3276600" y="2286000"/>
            <a:ext cx="3886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Ministerio Amigos </a:t>
            </a:r>
            <a:endParaRPr sz="1800" b="0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 Jesús y María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Ciclo B-VI Tiempo Ordinario</a:t>
            </a:r>
            <a:endParaRPr sz="1600" b="1" i="0" u="none" strike="noStrike" cap="none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Fiesta Virgen de Lourdes                   Jesús sana a un leproso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Marcos 1, 40-45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"/>
          <p:cNvSpPr txBox="1"/>
          <p:nvPr/>
        </p:nvSpPr>
        <p:spPr>
          <a:xfrm>
            <a:off x="0" y="152400"/>
            <a:ext cx="9144000" cy="1200329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Jesús se compadeció de él, y extendiendo la mano, lo tocó y le dijo:” “Sí quiero: ¡Sana!”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0" name="Google Shape;140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85273"/>
            <a:ext cx="9144000" cy="5172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"/>
          <p:cNvSpPr txBox="1"/>
          <p:nvPr/>
        </p:nvSpPr>
        <p:spPr>
          <a:xfrm>
            <a:off x="-19050" y="-41618"/>
            <a:ext cx="9144000" cy="175432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Inmediatamente se le quitó la lepra y quedó limpio. Al despedirlo, Jesús le mandó con severidad: “ No se lo cuentes a nadie;</a:t>
            </a:r>
            <a:endParaRPr/>
          </a:p>
        </p:txBody>
      </p:sp>
      <p:pic>
        <p:nvPicPr>
          <p:cNvPr id="146" name="Google Shape;14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2708"/>
            <a:ext cx="9144000" cy="514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"/>
          <p:cNvSpPr txBox="1"/>
          <p:nvPr/>
        </p:nvSpPr>
        <p:spPr>
          <a:xfrm>
            <a:off x="-19050" y="-41618"/>
            <a:ext cx="9144000" cy="175432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Pero para que conste, ve a presentarte ante el sacerdote y ofrece por tu purificación lo prescrito por Moisés”</a:t>
            </a:r>
            <a:endParaRPr/>
          </a:p>
        </p:txBody>
      </p:sp>
      <p:pic>
        <p:nvPicPr>
          <p:cNvPr id="152" name="Google Shape;15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12708"/>
            <a:ext cx="9144000" cy="5145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"/>
          <p:cNvSpPr txBox="1"/>
          <p:nvPr/>
        </p:nvSpPr>
        <p:spPr>
          <a:xfrm>
            <a:off x="-9525" y="0"/>
            <a:ext cx="9144000" cy="175432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Pero aquel hombre comenzó a divulger tanto el hecho, que Jesús no podía ya entrar abiertamente en la ciudad</a:t>
            </a:r>
            <a:endParaRPr/>
          </a:p>
        </p:txBody>
      </p:sp>
      <p:pic>
        <p:nvPicPr>
          <p:cNvPr id="158" name="Google Shape;15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525" y="1707356"/>
            <a:ext cx="9144000" cy="5150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/>
          <p:nvPr/>
        </p:nvSpPr>
        <p:spPr>
          <a:xfrm>
            <a:off x="-9525" y="304800"/>
            <a:ext cx="9144000" cy="1200329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Sino que se quedaba fuera, en lugares solitarios</a:t>
            </a:r>
            <a:endParaRPr sz="36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9525" y="1754326"/>
            <a:ext cx="9144000" cy="5109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"/>
          <p:cNvSpPr txBox="1"/>
          <p:nvPr/>
        </p:nvSpPr>
        <p:spPr>
          <a:xfrm>
            <a:off x="-9525" y="304800"/>
            <a:ext cx="9144000" cy="1092607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adonde acudían a él de todas partes.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        PALABRA DEL SEÑOR.  </a:t>
            </a:r>
            <a:r>
              <a:rPr lang="en-US" sz="2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GLORIA A TI SEÑOR JESUS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56074"/>
            <a:ext cx="9144000" cy="52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6" descr="Pontificio Consejo para la Familia - Ninos - San Juan Pablo II"/>
          <p:cNvSpPr/>
          <p:nvPr/>
        </p:nvSpPr>
        <p:spPr>
          <a:xfrm>
            <a:off x="155575" y="-822325"/>
            <a:ext cx="21336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6" descr="Karol Wojtyla, el hombre antes de convertirse en el papa Juan Pablo II |  De10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6"/>
          <p:cNvSpPr txBox="1"/>
          <p:nvPr/>
        </p:nvSpPr>
        <p:spPr>
          <a:xfrm>
            <a:off x="3987032" y="460878"/>
            <a:ext cx="49498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es un leproso? </a:t>
            </a:r>
            <a:endParaRPr/>
          </a:p>
        </p:txBody>
      </p:sp>
      <p:sp>
        <p:nvSpPr>
          <p:cNvPr id="178" name="Google Shape;178;p16"/>
          <p:cNvSpPr txBox="1"/>
          <p:nvPr/>
        </p:nvSpPr>
        <p:spPr>
          <a:xfrm>
            <a:off x="3793828" y="0"/>
            <a:ext cx="59436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</p:txBody>
      </p:sp>
      <p:sp>
        <p:nvSpPr>
          <p:cNvPr id="179" name="Google Shape;179;p16"/>
          <p:cNvSpPr txBox="1"/>
          <p:nvPr/>
        </p:nvSpPr>
        <p:spPr>
          <a:xfrm>
            <a:off x="63500" y="3828714"/>
            <a:ext cx="4356100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Vivían aislados de sus familias y amigos, sin poder trabajar, para no contagiar a nadie. Entonces tampoco podían pedir dinero porque nadie quería acercarse a ellos. Vivían en la total pobreza y abandono. Se sentían avergonzados porque la Sociedad los rechazaba y decian que su enfermedad era causada por su pecado.</a:t>
            </a:r>
            <a:endParaRPr/>
          </a:p>
        </p:txBody>
      </p:sp>
      <p:pic>
        <p:nvPicPr>
          <p:cNvPr id="180" name="Google Shape;18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907" y="458796"/>
            <a:ext cx="3607921" cy="202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6"/>
          <p:cNvSpPr txBox="1"/>
          <p:nvPr/>
        </p:nvSpPr>
        <p:spPr>
          <a:xfrm>
            <a:off x="4038599" y="980637"/>
            <a:ext cx="4949825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una enfermedad crónica de la piel que afecta las manos y los pies. Aparecen llagas y se deforma el cuerpo. La nariz y la boca se destruyen, se pierden los dientes y por su desagradable aspecto son rechazados.</a:t>
            </a:r>
            <a:endParaRPr/>
          </a:p>
        </p:txBody>
      </p:sp>
      <p:sp>
        <p:nvSpPr>
          <p:cNvPr id="182" name="Google Shape;182;p16"/>
          <p:cNvSpPr txBox="1"/>
          <p:nvPr/>
        </p:nvSpPr>
        <p:spPr>
          <a:xfrm>
            <a:off x="-13741" y="3305494"/>
            <a:ext cx="7391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creen que era la vida de un leproso? </a:t>
            </a:r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4830" y="3921613"/>
            <a:ext cx="4762500" cy="267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102869" y="2597317"/>
            <a:ext cx="89884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 además una enfermedad contagiosa, y se transmite por el aire,  especialmente si quien padece lepra, tose o estornuda.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 descr="Karol Wojtyla, el hombre antes de convertirse en el papa Juan Pablo II |  De10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7"/>
          <p:cNvSpPr txBox="1"/>
          <p:nvPr/>
        </p:nvSpPr>
        <p:spPr>
          <a:xfrm>
            <a:off x="3968218" y="26931"/>
            <a:ext cx="5143303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hace el leproso cuando ve a Jesús? 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101600" y="2906691"/>
            <a:ext cx="3478789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Jesús se compadeció de este leproso, y aunque estaba prohibido tocarlos porque era muy peligroso, extendió su mano, lo tocó y le dijo: “ Si quiero” y lo sana.</a:t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4003195" y="996654"/>
            <a:ext cx="494982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 de rodillas ante Jesús, con mucha Fe, y le suplica que, si quiere, lo sane de su penosa enfermedad.</a:t>
            </a:r>
            <a:endParaRPr/>
          </a:p>
        </p:txBody>
      </p:sp>
      <p:sp>
        <p:nvSpPr>
          <p:cNvPr id="193" name="Google Shape;193;p17"/>
          <p:cNvSpPr txBox="1"/>
          <p:nvPr/>
        </p:nvSpPr>
        <p:spPr>
          <a:xfrm>
            <a:off x="3899097" y="1941493"/>
            <a:ext cx="521589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responde Jesús ante esta petición? </a:t>
            </a:r>
            <a:endParaRPr/>
          </a:p>
        </p:txBody>
      </p:sp>
      <p:pic>
        <p:nvPicPr>
          <p:cNvPr id="194" name="Google Shape;19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00" y="366767"/>
            <a:ext cx="3911600" cy="223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389" y="2835016"/>
            <a:ext cx="5268533" cy="29803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7"/>
          <p:cNvSpPr txBox="1"/>
          <p:nvPr/>
        </p:nvSpPr>
        <p:spPr>
          <a:xfrm>
            <a:off x="29210" y="4800600"/>
            <a:ext cx="373379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decía la Ley acerca de los leprosos? </a:t>
            </a:r>
            <a:endParaRPr/>
          </a:p>
        </p:txBody>
      </p:sp>
      <p:sp>
        <p:nvSpPr>
          <p:cNvPr id="197" name="Google Shape;197;p17"/>
          <p:cNvSpPr txBox="1"/>
          <p:nvPr/>
        </p:nvSpPr>
        <p:spPr>
          <a:xfrm>
            <a:off x="63500" y="5815406"/>
            <a:ext cx="908557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tenían que apartarse de la comunidad y no podían Volver a reintegrarse, a menos que se curasen (lo cual era casi imposible) y tenian que presentarse ante el sacerdote, para que apruebe la sanación y que el leproso ofrezca un sacificio para su purificación.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 descr="Karol Wojtyla, el hombre antes de convertirse en el papa Juan Pablo II |  De10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8"/>
          <p:cNvSpPr txBox="1"/>
          <p:nvPr/>
        </p:nvSpPr>
        <p:spPr>
          <a:xfrm>
            <a:off x="5791200" y="572213"/>
            <a:ext cx="3319821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imaginas que será la Felicidad del leproso? ¿Cómo será su vida ahora sin la lepra?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3855915" y="168275"/>
            <a:ext cx="5943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132715" y="3733800"/>
            <a:ext cx="91147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 no pasará mas hambre, ni dolores en su cuerpo. Su rostro y su cuepo están sanos. Podrá trabajar, y tendrá una VIDA NUEVA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Gracias a JESUS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5713411" y="1865196"/>
            <a:ext cx="34753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 no tendrá que vivir apartado, podrá volver a estar con su familia.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42586" y="4563201"/>
            <a:ext cx="91147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¿Conoces a alguien que es rechazado en el colegio, en tu equipo deportivo, en tu vecindario? </a:t>
            </a:r>
            <a:endParaRPr/>
          </a:p>
        </p:txBody>
      </p:sp>
      <p:pic>
        <p:nvPicPr>
          <p:cNvPr id="208" name="Google Shape;20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576" y="641230"/>
            <a:ext cx="5513027" cy="310538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8"/>
          <p:cNvSpPr txBox="1"/>
          <p:nvPr/>
        </p:nvSpPr>
        <p:spPr>
          <a:xfrm>
            <a:off x="5723888" y="2861097"/>
            <a:ext cx="347539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 no será mal visto, ni despreciado por la sociedad.</a:t>
            </a:r>
            <a:endParaRPr/>
          </a:p>
        </p:txBody>
      </p:sp>
      <p:pic>
        <p:nvPicPr>
          <p:cNvPr id="210" name="Google Shape;21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61818" y="5079813"/>
            <a:ext cx="2244088" cy="1730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8"/>
          <p:cNvSpPr txBox="1"/>
          <p:nvPr/>
        </p:nvSpPr>
        <p:spPr>
          <a:xfrm>
            <a:off x="990600" y="5357876"/>
            <a:ext cx="91147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crees que se siente? </a:t>
            </a:r>
            <a:endParaRPr/>
          </a:p>
        </p:txBody>
      </p:sp>
      <p:sp>
        <p:nvSpPr>
          <p:cNvPr id="212" name="Google Shape;212;p18"/>
          <p:cNvSpPr txBox="1"/>
          <p:nvPr/>
        </p:nvSpPr>
        <p:spPr>
          <a:xfrm>
            <a:off x="-3768" y="5892473"/>
            <a:ext cx="385968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crees que Jesús desea que tú hagas por esa persona?</a:t>
            </a:r>
            <a:endParaRPr/>
          </a:p>
        </p:txBody>
      </p:sp>
      <p:pic>
        <p:nvPicPr>
          <p:cNvPr id="213" name="Google Shape;213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60825" y="4994275"/>
            <a:ext cx="2571750" cy="169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 descr="Karol Wojtyla, el hombre antes de convertirse en el papa Juan Pablo II |  De10"/>
          <p:cNvSpPr/>
          <p:nvPr/>
        </p:nvSpPr>
        <p:spPr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4619012" y="2396276"/>
            <a:ext cx="403701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CONFESION O RECONCILIACION</a:t>
            </a:r>
            <a:endParaRPr/>
          </a:p>
        </p:txBody>
      </p:sp>
      <p:sp>
        <p:nvSpPr>
          <p:cNvPr id="220" name="Google Shape;220;p19"/>
          <p:cNvSpPr txBox="1"/>
          <p:nvPr/>
        </p:nvSpPr>
        <p:spPr>
          <a:xfrm>
            <a:off x="3855915" y="168275"/>
            <a:ext cx="5943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</p:txBody>
      </p:sp>
      <p:sp>
        <p:nvSpPr>
          <p:cNvPr id="221" name="Google Shape;221;p19"/>
          <p:cNvSpPr txBox="1"/>
          <p:nvPr/>
        </p:nvSpPr>
        <p:spPr>
          <a:xfrm>
            <a:off x="229641" y="6098485"/>
            <a:ext cx="911478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Gracias a JESUS porque puedes SANAR MI ALMA.     TE QUIERO MUCHO JESUS</a:t>
            </a:r>
            <a:endParaRPr/>
          </a:p>
        </p:txBody>
      </p:sp>
      <p:sp>
        <p:nvSpPr>
          <p:cNvPr id="222" name="Google Shape;222;p19"/>
          <p:cNvSpPr txBox="1"/>
          <p:nvPr/>
        </p:nvSpPr>
        <p:spPr>
          <a:xfrm>
            <a:off x="4283439" y="4370491"/>
            <a:ext cx="46140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Ya no estarás apartado de Dios, restableces la Amistad con El.</a:t>
            </a:r>
            <a:endParaRPr/>
          </a:p>
        </p:txBody>
      </p:sp>
      <p:sp>
        <p:nvSpPr>
          <p:cNvPr id="223" name="Google Shape;223;p19"/>
          <p:cNvSpPr txBox="1"/>
          <p:nvPr/>
        </p:nvSpPr>
        <p:spPr>
          <a:xfrm>
            <a:off x="1493715" y="5309349"/>
            <a:ext cx="4724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 sentirás feliz, dichoso de poder recibir la eucaristia, estás en Gracia!!</a:t>
            </a:r>
            <a:endParaRPr/>
          </a:p>
        </p:txBody>
      </p:sp>
      <p:pic>
        <p:nvPicPr>
          <p:cNvPr id="224" name="Google Shape;22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054" y="468829"/>
            <a:ext cx="3752746" cy="448280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9"/>
          <p:cNvSpPr txBox="1"/>
          <p:nvPr/>
        </p:nvSpPr>
        <p:spPr>
          <a:xfrm>
            <a:off x="4283439" y="630372"/>
            <a:ext cx="4708161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Hay Un SACRAMENTO en el que Jesús toca nuestra alma, y nos sana. Nos cura, limpia nuestros pecados y nuestra alma brilla después que lo recibe. Sabes Cuál es ese sacramento?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4287187" y="3429000"/>
            <a:ext cx="461408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Solo necesitas acercarte como el leproso: con Humildad, Fe y arrepentimiento.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533400"/>
            <a:ext cx="8588772" cy="62218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1752600" y="76200"/>
            <a:ext cx="58674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Comencemos Invocando la presencia del Espíritu Santo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0" descr="CÓMO DAR CLASE DE RELIGIÓN&#10;6-7 AÑOS&#10; "/>
          <p:cNvPicPr preferRelativeResize="0"/>
          <p:nvPr/>
        </p:nvPicPr>
        <p:blipFill rotWithShape="1">
          <a:blip r:embed="rId3">
            <a:alphaModFix/>
          </a:blip>
          <a:srcRect l="1596" t="30969" r="9638" b="1267"/>
          <a:stretch/>
        </p:blipFill>
        <p:spPr>
          <a:xfrm>
            <a:off x="304800" y="1524000"/>
            <a:ext cx="8153399" cy="453297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0"/>
          <p:cNvSpPr txBox="1"/>
          <p:nvPr/>
        </p:nvSpPr>
        <p:spPr>
          <a:xfrm>
            <a:off x="3200400" y="457200"/>
            <a:ext cx="50292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ACTIVIDAD</a:t>
            </a:r>
            <a:endParaRPr sz="36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5841" y="974887"/>
            <a:ext cx="5818973" cy="2877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1"/>
          <p:cNvSpPr/>
          <p:nvPr/>
        </p:nvSpPr>
        <p:spPr>
          <a:xfrm>
            <a:off x="28194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"/>
          <p:cNvSpPr/>
          <p:nvPr/>
        </p:nvSpPr>
        <p:spPr>
          <a:xfrm>
            <a:off x="34290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21"/>
          <p:cNvSpPr/>
          <p:nvPr/>
        </p:nvSpPr>
        <p:spPr>
          <a:xfrm>
            <a:off x="42672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1"/>
          <p:cNvSpPr/>
          <p:nvPr/>
        </p:nvSpPr>
        <p:spPr>
          <a:xfrm>
            <a:off x="48768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1"/>
          <p:cNvSpPr/>
          <p:nvPr/>
        </p:nvSpPr>
        <p:spPr>
          <a:xfrm>
            <a:off x="54864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1"/>
          <p:cNvSpPr/>
          <p:nvPr/>
        </p:nvSpPr>
        <p:spPr>
          <a:xfrm>
            <a:off x="609600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1"/>
          <p:cNvSpPr/>
          <p:nvPr/>
        </p:nvSpPr>
        <p:spPr>
          <a:xfrm>
            <a:off x="6696595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729719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7915740" y="43434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3439982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1"/>
          <p:cNvSpPr/>
          <p:nvPr/>
        </p:nvSpPr>
        <p:spPr>
          <a:xfrm>
            <a:off x="4049582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1"/>
          <p:cNvSpPr/>
          <p:nvPr/>
        </p:nvSpPr>
        <p:spPr>
          <a:xfrm>
            <a:off x="4659182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5268782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21"/>
          <p:cNvSpPr/>
          <p:nvPr/>
        </p:nvSpPr>
        <p:spPr>
          <a:xfrm>
            <a:off x="5869377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1"/>
          <p:cNvSpPr/>
          <p:nvPr/>
        </p:nvSpPr>
        <p:spPr>
          <a:xfrm>
            <a:off x="6469972" y="4953000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1"/>
          <p:cNvSpPr/>
          <p:nvPr/>
        </p:nvSpPr>
        <p:spPr>
          <a:xfrm>
            <a:off x="2362200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1"/>
          <p:cNvSpPr/>
          <p:nvPr/>
        </p:nvSpPr>
        <p:spPr>
          <a:xfrm>
            <a:off x="2971800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21"/>
          <p:cNvSpPr/>
          <p:nvPr/>
        </p:nvSpPr>
        <p:spPr>
          <a:xfrm>
            <a:off x="3581400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1"/>
          <p:cNvSpPr/>
          <p:nvPr/>
        </p:nvSpPr>
        <p:spPr>
          <a:xfrm>
            <a:off x="4191000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1"/>
          <p:cNvSpPr/>
          <p:nvPr/>
        </p:nvSpPr>
        <p:spPr>
          <a:xfrm>
            <a:off x="4791595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1"/>
          <p:cNvSpPr/>
          <p:nvPr/>
        </p:nvSpPr>
        <p:spPr>
          <a:xfrm>
            <a:off x="5392190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1"/>
          <p:cNvSpPr/>
          <p:nvPr/>
        </p:nvSpPr>
        <p:spPr>
          <a:xfrm>
            <a:off x="6011264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1"/>
          <p:cNvSpPr/>
          <p:nvPr/>
        </p:nvSpPr>
        <p:spPr>
          <a:xfrm>
            <a:off x="6620864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21"/>
          <p:cNvSpPr/>
          <p:nvPr/>
        </p:nvSpPr>
        <p:spPr>
          <a:xfrm>
            <a:off x="7230464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21"/>
          <p:cNvSpPr/>
          <p:nvPr/>
        </p:nvSpPr>
        <p:spPr>
          <a:xfrm>
            <a:off x="7840064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21"/>
          <p:cNvSpPr/>
          <p:nvPr/>
        </p:nvSpPr>
        <p:spPr>
          <a:xfrm>
            <a:off x="8440014" y="5528549"/>
            <a:ext cx="609600" cy="408150"/>
          </a:xfrm>
          <a:prstGeom prst="rect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1"/>
          <p:cNvSpPr txBox="1"/>
          <p:nvPr/>
        </p:nvSpPr>
        <p:spPr>
          <a:xfrm>
            <a:off x="2925841" y="4308948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3468246" y="432607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266" name="Google Shape;266;p21"/>
          <p:cNvSpPr txBox="1"/>
          <p:nvPr/>
        </p:nvSpPr>
        <p:spPr>
          <a:xfrm>
            <a:off x="4369166" y="4308948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Q</a:t>
            </a:r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4926740" y="4308948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/>
          </a:p>
        </p:txBody>
      </p:sp>
      <p:sp>
        <p:nvSpPr>
          <p:cNvPr id="268" name="Google Shape;268;p21"/>
          <p:cNvSpPr txBox="1"/>
          <p:nvPr/>
        </p:nvSpPr>
        <p:spPr>
          <a:xfrm>
            <a:off x="5574831" y="4313520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269" name="Google Shape;269;p21"/>
          <p:cNvSpPr txBox="1"/>
          <p:nvPr/>
        </p:nvSpPr>
        <p:spPr>
          <a:xfrm>
            <a:off x="6172845" y="431118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270" name="Google Shape;270;p21"/>
          <p:cNvSpPr txBox="1"/>
          <p:nvPr/>
        </p:nvSpPr>
        <p:spPr>
          <a:xfrm>
            <a:off x="6772191" y="432607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271" name="Google Shape;271;p21"/>
          <p:cNvSpPr txBox="1"/>
          <p:nvPr/>
        </p:nvSpPr>
        <p:spPr>
          <a:xfrm>
            <a:off x="7328324" y="432607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272" name="Google Shape;272;p21"/>
          <p:cNvSpPr txBox="1"/>
          <p:nvPr/>
        </p:nvSpPr>
        <p:spPr>
          <a:xfrm>
            <a:off x="7995001" y="4323546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273" name="Google Shape;273;p21"/>
          <p:cNvSpPr txBox="1"/>
          <p:nvPr/>
        </p:nvSpPr>
        <p:spPr>
          <a:xfrm>
            <a:off x="3505668" y="4940647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274" name="Google Shape;274;p21"/>
          <p:cNvSpPr txBox="1"/>
          <p:nvPr/>
        </p:nvSpPr>
        <p:spPr>
          <a:xfrm>
            <a:off x="4106144" y="4940647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/>
          </a:p>
        </p:txBody>
      </p:sp>
      <p:sp>
        <p:nvSpPr>
          <p:cNvPr id="275" name="Google Shape;275;p21"/>
          <p:cNvSpPr txBox="1"/>
          <p:nvPr/>
        </p:nvSpPr>
        <p:spPr>
          <a:xfrm>
            <a:off x="4747613" y="493045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276" name="Google Shape;276;p21"/>
          <p:cNvSpPr txBox="1"/>
          <p:nvPr/>
        </p:nvSpPr>
        <p:spPr>
          <a:xfrm>
            <a:off x="5335627" y="493045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5942395" y="4930454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6555411" y="4927311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endParaRPr/>
          </a:p>
        </p:txBody>
      </p:sp>
      <p:sp>
        <p:nvSpPr>
          <p:cNvPr id="279" name="Google Shape;279;p21"/>
          <p:cNvSpPr txBox="1"/>
          <p:nvPr/>
        </p:nvSpPr>
        <p:spPr>
          <a:xfrm>
            <a:off x="2486651" y="5528549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</a:t>
            </a:r>
            <a:endParaRPr/>
          </a:p>
        </p:txBody>
      </p:sp>
      <p:sp>
        <p:nvSpPr>
          <p:cNvPr id="280" name="Google Shape;280;p21"/>
          <p:cNvSpPr txBox="1"/>
          <p:nvPr/>
        </p:nvSpPr>
        <p:spPr>
          <a:xfrm>
            <a:off x="3029523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endParaRPr/>
          </a:p>
        </p:txBody>
      </p:sp>
      <p:sp>
        <p:nvSpPr>
          <p:cNvPr id="281" name="Google Shape;281;p21"/>
          <p:cNvSpPr txBox="1"/>
          <p:nvPr/>
        </p:nvSpPr>
        <p:spPr>
          <a:xfrm>
            <a:off x="3658059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4273544" y="55111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4905134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F</a:t>
            </a:r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5490359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</a:t>
            </a:r>
            <a:endParaRPr/>
          </a:p>
        </p:txBody>
      </p:sp>
      <p:sp>
        <p:nvSpPr>
          <p:cNvPr id="285" name="Google Shape;285;p21"/>
          <p:cNvSpPr txBox="1"/>
          <p:nvPr/>
        </p:nvSpPr>
        <p:spPr>
          <a:xfrm>
            <a:off x="6096000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6705600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endParaRPr/>
          </a:p>
        </p:txBody>
      </p:sp>
      <p:sp>
        <p:nvSpPr>
          <p:cNvPr id="287" name="Google Shape;287;p21"/>
          <p:cNvSpPr txBox="1"/>
          <p:nvPr/>
        </p:nvSpPr>
        <p:spPr>
          <a:xfrm>
            <a:off x="7906790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8516390" y="5511022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</a:t>
            </a:r>
            <a:endParaRPr/>
          </a:p>
        </p:txBody>
      </p:sp>
      <p:sp>
        <p:nvSpPr>
          <p:cNvPr id="289" name="Google Shape;289;p21"/>
          <p:cNvSpPr txBox="1"/>
          <p:nvPr/>
        </p:nvSpPr>
        <p:spPr>
          <a:xfrm>
            <a:off x="7298717" y="5494097"/>
            <a:ext cx="503159" cy="4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</a:t>
            </a:r>
            <a:endParaRPr/>
          </a:p>
        </p:txBody>
      </p:sp>
      <p:sp>
        <p:nvSpPr>
          <p:cNvPr id="290" name="Google Shape;290;p21"/>
          <p:cNvSpPr/>
          <p:nvPr/>
        </p:nvSpPr>
        <p:spPr>
          <a:xfrm>
            <a:off x="4119944" y="2819400"/>
            <a:ext cx="3681932" cy="2399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21"/>
          <p:cNvSpPr txBox="1"/>
          <p:nvPr/>
        </p:nvSpPr>
        <p:spPr>
          <a:xfrm>
            <a:off x="3439982" y="2827536"/>
            <a:ext cx="52762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Cambia los números por las letras</a:t>
            </a:r>
            <a:endParaRPr sz="1800" b="1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292" name="Google Shape;29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87" y="473257"/>
            <a:ext cx="2909837" cy="376075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1"/>
          <p:cNvSpPr/>
          <p:nvPr/>
        </p:nvSpPr>
        <p:spPr>
          <a:xfrm>
            <a:off x="3177420" y="1141038"/>
            <a:ext cx="5538839" cy="45608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1"/>
          <p:cNvSpPr txBox="1"/>
          <p:nvPr/>
        </p:nvSpPr>
        <p:spPr>
          <a:xfrm>
            <a:off x="3304256" y="938913"/>
            <a:ext cx="52762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 leproso le suplica a Jesús, de rodillas y le dice: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ipture and ... Music ... Crafts ... Life: July 2012 | All about me  preschool theme, Me preschool theme, All about me preschool">
            <a:extLst>
              <a:ext uri="{FF2B5EF4-FFF2-40B4-BE49-F238E27FC236}">
                <a16:creationId xmlns:a16="http://schemas.microsoft.com/office/drawing/2014/main" id="{04626984-24E6-9416-053F-0DB423D6C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2" y="232093"/>
            <a:ext cx="4714875" cy="6393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BE55A8-9729-ECE1-9D88-C893AE66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760"/>
            <a:ext cx="2077402" cy="1317267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s-ES" sz="2200" b="1" kern="1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JESUS CURA</a:t>
            </a:r>
            <a: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br>
              <a:rPr lang="en-US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200" dirty="0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FFDC65F6-0EDE-2AC3-BBA2-E7A149AD5EFC}"/>
              </a:ext>
            </a:extLst>
          </p:cNvPr>
          <p:cNvSpPr/>
          <p:nvPr/>
        </p:nvSpPr>
        <p:spPr>
          <a:xfrm>
            <a:off x="3848100" y="2819400"/>
            <a:ext cx="1447800" cy="1219200"/>
          </a:xfrm>
          <a:prstGeom prst="heart">
            <a:avLst/>
          </a:prstGeom>
          <a:solidFill>
            <a:srgbClr val="FF99FF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0C390B51-7DFF-D903-3EF6-213D30DC7707}"/>
              </a:ext>
            </a:extLst>
          </p:cNvPr>
          <p:cNvSpPr txBox="1"/>
          <p:nvPr/>
        </p:nvSpPr>
        <p:spPr>
          <a:xfrm>
            <a:off x="4114800" y="3162300"/>
            <a:ext cx="914400" cy="533400"/>
          </a:xfrm>
          <a:prstGeom prst="rect">
            <a:avLst/>
          </a:prstGeom>
          <a:solidFill>
            <a:srgbClr val="FF99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GRACIAS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JESÚS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3B9E991-C167-92F3-B4D7-0F559C654C61}"/>
              </a:ext>
            </a:extLst>
          </p:cNvPr>
          <p:cNvSpPr txBox="1"/>
          <p:nvPr/>
        </p:nvSpPr>
        <p:spPr>
          <a:xfrm>
            <a:off x="3471860" y="3004747"/>
            <a:ext cx="2200275" cy="3546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FALTA DE PERDON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F080DB5-B2B5-10F7-9118-D38C957CDDB3}"/>
              </a:ext>
            </a:extLst>
          </p:cNvPr>
          <p:cNvSpPr txBox="1"/>
          <p:nvPr/>
        </p:nvSpPr>
        <p:spPr>
          <a:xfrm>
            <a:off x="3471860" y="3287398"/>
            <a:ext cx="2200275" cy="3143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ENFERMEDAD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E6F08B38-F793-2D85-A4F7-0E0176C26969}"/>
              </a:ext>
            </a:extLst>
          </p:cNvPr>
          <p:cNvSpPr txBox="1"/>
          <p:nvPr/>
        </p:nvSpPr>
        <p:spPr>
          <a:xfrm>
            <a:off x="3471860" y="3604569"/>
            <a:ext cx="2219325" cy="333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5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CORAZON PARTIDO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177DC916-256E-1A20-4309-FAED5654AC25}"/>
              </a:ext>
            </a:extLst>
          </p:cNvPr>
          <p:cNvSpPr txBox="1"/>
          <p:nvPr/>
        </p:nvSpPr>
        <p:spPr>
          <a:xfrm>
            <a:off x="3471860" y="3934109"/>
            <a:ext cx="2219325" cy="2952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DOLOR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9B4B20B8-F120-1639-0956-DC13720CD771}"/>
              </a:ext>
            </a:extLst>
          </p:cNvPr>
          <p:cNvSpPr txBox="1"/>
          <p:nvPr/>
        </p:nvSpPr>
        <p:spPr>
          <a:xfrm>
            <a:off x="3476416" y="2656310"/>
            <a:ext cx="2205243" cy="333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>
                <a:effectLst/>
                <a:latin typeface="Cavolini" panose="0300050204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MIEDO</a:t>
            </a:r>
            <a:endParaRPr lang="en-US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6" descr="Happy Smiley Face Icon PNG Transparent Background, Free Download #4280 -  FreeIconsPNG">
            <a:extLst>
              <a:ext uri="{FF2B5EF4-FFF2-40B4-BE49-F238E27FC236}">
                <a16:creationId xmlns:a16="http://schemas.microsoft.com/office/drawing/2014/main" id="{5EEF4F5A-737C-EEB9-1EDE-7E64B484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6" y="7754"/>
            <a:ext cx="2219325" cy="217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BB0D090-5F16-CE59-366E-FC8CB3C93845}"/>
              </a:ext>
            </a:extLst>
          </p:cNvPr>
          <p:cNvSpPr/>
          <p:nvPr/>
        </p:nvSpPr>
        <p:spPr>
          <a:xfrm>
            <a:off x="3848100" y="365761"/>
            <a:ext cx="1388910" cy="131726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Not happy emoji, not happy icon, sad, sad face, sad icon, unhappy icon icon  - Free download">
            <a:extLst>
              <a:ext uri="{FF2B5EF4-FFF2-40B4-BE49-F238E27FC236}">
                <a16:creationId xmlns:a16="http://schemas.microsoft.com/office/drawing/2014/main" id="{F89831E1-328C-C0D7-BED7-6C9432E3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907" y="233362"/>
            <a:ext cx="1770989" cy="174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83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2abcbaa920b_0_12"/>
          <p:cNvSpPr txBox="1"/>
          <p:nvPr/>
        </p:nvSpPr>
        <p:spPr>
          <a:xfrm>
            <a:off x="3200400" y="457200"/>
            <a:ext cx="502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ORACION.</a:t>
            </a:r>
            <a:endParaRPr/>
          </a:p>
        </p:txBody>
      </p:sp>
      <p:sp>
        <p:nvSpPr>
          <p:cNvPr id="314" name="Google Shape;314;g2abcbaa920b_0_12"/>
          <p:cNvSpPr/>
          <p:nvPr/>
        </p:nvSpPr>
        <p:spPr>
          <a:xfrm>
            <a:off x="457200" y="2300750"/>
            <a:ext cx="4800600" cy="34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Jesús,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Señor, muchas veces no escuchamos o tenemos miedo de hacer lo que Tú nos pides. Danos oídos para escuchar y valentía para seguir tus caminos, sabiendo que Tú estás siempre con nosotros. Amen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15" name="Google Shape;315;g2abcbaa920b_0_12" descr="CLASE ROQUITAS: EL TEMPLO ES UN LUGAR PARA ORA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1143000"/>
            <a:ext cx="3371850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abcbaa920b_0_6"/>
          <p:cNvSpPr txBox="1"/>
          <p:nvPr/>
        </p:nvSpPr>
        <p:spPr>
          <a:xfrm>
            <a:off x="3200400" y="457200"/>
            <a:ext cx="5029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2abcbaa920b_0_6"/>
          <p:cNvSpPr txBox="1"/>
          <p:nvPr/>
        </p:nvSpPr>
        <p:spPr>
          <a:xfrm>
            <a:off x="400850" y="112325"/>
            <a:ext cx="851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Poderoso Es, Elizabeth Roca,</a:t>
            </a:r>
            <a:r>
              <a:rPr lang="en-US" sz="1200">
                <a:solidFill>
                  <a:schemeClr val="dk1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https://youtu.be/X5V2TPvQfdw?si=4leAktHN8b-FZn-Z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2" name="Google Shape;322;g2abcbaa920b_0_6" descr="LETRAS &quot;¡PODEROSO ES!&quot; (Canto Tema)&#10;&#10;Poderoso es,&#10;si a los leprosos curó,&#10;nos puede curar.&#10;&#10;Poderoso es,&#10;si a las aguas calmó,&#10;nos puede aliviar.&#10;&#10;Cuando el leproso le dijo:&#10;“Señor, por favor, límpiame”,&#10;y al instante Dios lo limpió, &#10;y al instante se curó.&#10;&#10;Poderoso es,&#10;Si a los leprosos curó,&#10;Nos puede curar.&#10;&#10;Poderoso es,&#10;si a las aguas calmó,&#10;nos puede aliviar.&#10;&#10;Los discípulos en la tormenta&#10;clamaron: “Señor, sálvanos”,&#10;y al instante al mar ordenó,&#10;y al instante se calmó.&#10;&#10;Poderoso es,&#10;Si a los leprosos curó,&#10;Nos puede curar.&#10;&#10;Poderoso es,&#10;si a las aguas calmó,&#10;nos puede aliviar.&#10;&#10;Poderoso es,&#10;Si a los leprosos curó,&#10;Nos puede curar.&#10;&#10;Poderoso es,&#10;si a las aguas calmó,&#10;nos puede aliviar.&#10;&#10;&#10;#PorelmardeGalilea&#10;#ECV2023&#10;#MímicasECV2023&#10;#PoderosoEs" title="ECV 2023 Mímicas | Poderoso es - CANTO TEMA | Por el mar de galilea | Miss Elizabeth Roca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917400"/>
            <a:ext cx="8827875" cy="581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768A"/>
            </a:gs>
            <a:gs pos="48000">
              <a:srgbClr val="4FAEC7"/>
            </a:gs>
            <a:gs pos="100000">
              <a:srgbClr val="92CCDC"/>
            </a:gs>
          </a:gsLst>
          <a:lin ang="16200000" scaled="0"/>
        </a:gra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/>
        </p:nvSpPr>
        <p:spPr>
          <a:xfrm>
            <a:off x="76200" y="76200"/>
            <a:ext cx="88392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Virgen de Lourdes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 de Febrero </a:t>
            </a:r>
            <a:endParaRPr/>
          </a:p>
        </p:txBody>
      </p:sp>
      <p:pic>
        <p:nvPicPr>
          <p:cNvPr id="98" name="Google Shape;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956" y="1369267"/>
            <a:ext cx="5531644" cy="5401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2931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0" y="2966149"/>
            <a:ext cx="31623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76600" y="2943289"/>
            <a:ext cx="5867400" cy="3762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768A"/>
            </a:gs>
            <a:gs pos="48000">
              <a:srgbClr val="4FAEC7"/>
            </a:gs>
            <a:gs pos="100000">
              <a:srgbClr val="92CCDC"/>
            </a:gs>
          </a:gsLst>
          <a:lin ang="16200000" scaled="0"/>
        </a:gra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11666"/>
            <a:ext cx="9144000" cy="6434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768A"/>
            </a:gs>
            <a:gs pos="48000">
              <a:srgbClr val="4FAEC7"/>
            </a:gs>
            <a:gs pos="100000">
              <a:srgbClr val="92CCDC"/>
            </a:gs>
          </a:gsLst>
          <a:lin ang="16200000" scaled="0"/>
        </a:gra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429000"/>
            <a:ext cx="9144000" cy="3419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B768A"/>
            </a:gs>
            <a:gs pos="48000">
              <a:srgbClr val="4FAEC7"/>
            </a:gs>
            <a:gs pos="100000">
              <a:srgbClr val="92CCDC"/>
            </a:gs>
          </a:gsLst>
          <a:lin ang="16200000" scaled="0"/>
        </a:gra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9144000" cy="260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895600"/>
            <a:ext cx="9144000" cy="3520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"/>
          <p:cNvSpPr txBox="1"/>
          <p:nvPr/>
        </p:nvSpPr>
        <p:spPr>
          <a:xfrm>
            <a:off x="28575" y="0"/>
            <a:ext cx="8839200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Evangelio según San Marcos, 1, 40-45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aquel tiempo, se le acercó a Jesús un leproso para suplicarle de rodillas</a:t>
            </a:r>
            <a:endParaRPr sz="4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8" name="Google Shape;12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5" y="1731588"/>
            <a:ext cx="9144000" cy="5126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/>
        </p:nvSpPr>
        <p:spPr>
          <a:xfrm>
            <a:off x="9525" y="457200"/>
            <a:ext cx="9144000" cy="707886"/>
          </a:xfrm>
          <a:prstGeom prst="rect">
            <a:avLst/>
          </a:prstGeom>
          <a:blipFill rotWithShape="1">
            <a:blip r:embed="rId3">
              <a:alphaModFix/>
            </a:blip>
            <a:tile tx="0" ty="0" sx="100000" sy="100000" flip="none" algn="tl"/>
          </a:blip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“Si tú quieres puedes purificarme”</a:t>
            </a:r>
            <a:endParaRPr/>
          </a:p>
        </p:txBody>
      </p:sp>
      <p:pic>
        <p:nvPicPr>
          <p:cNvPr id="134" name="Google Shape;13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622498"/>
            <a:ext cx="9144000" cy="5235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797</Words>
  <Application>Microsoft Office PowerPoint</Application>
  <PresentationFormat>On-screen Show (4:3)</PresentationFormat>
  <Paragraphs>89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Arial Black</vt:lpstr>
      <vt:lpstr>Cavolini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 CURA…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Miguel Angel Di Geronimo O</dc:creator>
  <cp:lastModifiedBy>Maria Varona</cp:lastModifiedBy>
  <cp:revision>6</cp:revision>
  <dcterms:created xsi:type="dcterms:W3CDTF">2020-09-13T23:55:02Z</dcterms:created>
  <dcterms:modified xsi:type="dcterms:W3CDTF">2024-01-30T19:46:39Z</dcterms:modified>
</cp:coreProperties>
</file>