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94" r:id="rId4"/>
    <p:sldId id="280" r:id="rId5"/>
    <p:sldId id="295" r:id="rId6"/>
    <p:sldId id="296" r:id="rId7"/>
    <p:sldId id="284" r:id="rId8"/>
    <p:sldId id="260" r:id="rId9"/>
    <p:sldId id="297" r:id="rId10"/>
    <p:sldId id="259" r:id="rId11"/>
    <p:sldId id="261" r:id="rId12"/>
    <p:sldId id="290" r:id="rId13"/>
    <p:sldId id="285" r:id="rId14"/>
    <p:sldId id="288" r:id="rId15"/>
    <p:sldId id="268" r:id="rId16"/>
    <p:sldId id="298" r:id="rId17"/>
    <p:sldId id="292" r:id="rId18"/>
    <p:sldId id="271" r:id="rId19"/>
    <p:sldId id="293" r:id="rId20"/>
    <p:sldId id="299" r:id="rId21"/>
    <p:sldId id="300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jg4w551vKSkK+9Jq5gpO+9VFJR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9847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07853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fZK6QZMeGE?feature=oembe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fZK6QZMeGE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YBtCjoqemk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0" y="1809859"/>
            <a:ext cx="12192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</a:pPr>
            <a:r>
              <a:rPr lang="es-ES" sz="56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Amigos de Jesús y María</a:t>
            </a:r>
            <a:endParaRPr sz="5600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1524000" y="4336337"/>
            <a:ext cx="9144000" cy="238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 dirty="0"/>
              <a:t>Grupo de Oración para Niños</a:t>
            </a:r>
            <a:endParaRPr sz="28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 dirty="0"/>
              <a:t>Ciclo B-VII Domingo de Pascua</a:t>
            </a:r>
            <a:endParaRPr sz="28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 dirty="0"/>
              <a:t>La Ascensión de Jesús al Cielo - </a:t>
            </a:r>
            <a:r>
              <a:rPr lang="es-ES" sz="2200" b="1" dirty="0"/>
              <a:t>Marcos 16: 15-20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ES" sz="10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1" dirty="0">
                <a:solidFill>
                  <a:srgbClr val="0070C0"/>
                </a:solidFill>
                <a:latin typeface="Comic Sans MS"/>
              </a:rPr>
              <a:t>www.fcpeace.org</a:t>
            </a:r>
            <a:endParaRPr sz="2800" b="1" dirty="0">
              <a:solidFill>
                <a:srgbClr val="0070C0"/>
              </a:solidFill>
              <a:latin typeface="Comic Sans MS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1668" y="880732"/>
            <a:ext cx="2193300" cy="21933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288281-2F18-4D3C-9EE6-16060D82FA8F}"/>
              </a:ext>
            </a:extLst>
          </p:cNvPr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Después que Jesús subió al Cielo,  </a:t>
            </a:r>
          </a:p>
          <a:p>
            <a:pPr algn="ctr"/>
            <a:r>
              <a:rPr lang="es-ES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¿Cómo se quedó con ellos y con nosotros? </a:t>
            </a:r>
            <a:endParaRPr lang="en-US" sz="3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Holy Eucharist Craft, First Holy Communion Made By Teachers, 40% OFF">
            <a:extLst>
              <a:ext uri="{FF2B5EF4-FFF2-40B4-BE49-F238E27FC236}">
                <a16:creationId xmlns:a16="http://schemas.microsoft.com/office/drawing/2014/main" id="{DE39C29B-61D4-71F2-F0EE-0443A9150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285874"/>
            <a:ext cx="2085975" cy="328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22ED3B-CD18-E9D8-0143-872B54D3F0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88" y="1328055"/>
            <a:ext cx="3041378" cy="2323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media.bigoo.ws/content/gif/love/love_295.gif">
            <a:extLst>
              <a:ext uri="{FF2B5EF4-FFF2-40B4-BE49-F238E27FC236}">
                <a16:creationId xmlns:a16="http://schemas.microsoft.com/office/drawing/2014/main" id="{3C66218B-155B-7307-D8E7-6137B0EA66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604" y="4138168"/>
            <a:ext cx="2814691" cy="273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1F1F4D-BB47-B2AA-07C7-ED1757662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3830" y="2082744"/>
            <a:ext cx="741364" cy="91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C152D6-1FB2-4B93-A990-DE00469BC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82267" y="5052454"/>
            <a:ext cx="741364" cy="91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Sacramentos | strita">
            <a:extLst>
              <a:ext uri="{FF2B5EF4-FFF2-40B4-BE49-F238E27FC236}">
                <a16:creationId xmlns:a16="http://schemas.microsoft.com/office/drawing/2014/main" id="{60675250-C6CB-B14C-63AD-C46CC3CDA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014" y="1099011"/>
            <a:ext cx="4139568" cy="2781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Iglesia Niños Para Cristo">
            <a:extLst>
              <a:ext uri="{FF2B5EF4-FFF2-40B4-BE49-F238E27FC236}">
                <a16:creationId xmlns:a16="http://schemas.microsoft.com/office/drawing/2014/main" id="{02793DC5-643A-A987-B9AB-1571B8449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813" y="4312678"/>
            <a:ext cx="2376488" cy="2390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130EFA-90F3-52C6-10C7-11E155745AB7}"/>
              </a:ext>
            </a:extLst>
          </p:cNvPr>
          <p:cNvSpPr txBox="1"/>
          <p:nvPr/>
        </p:nvSpPr>
        <p:spPr>
          <a:xfrm>
            <a:off x="907679" y="4571999"/>
            <a:ext cx="1813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la Eucaristía, su Cuerpo y Sangre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ECB778-7BEB-57F0-7818-319CF5C09E04}"/>
              </a:ext>
            </a:extLst>
          </p:cNvPr>
          <p:cNvSpPr txBox="1"/>
          <p:nvPr/>
        </p:nvSpPr>
        <p:spPr>
          <a:xfrm>
            <a:off x="3529805" y="3832006"/>
            <a:ext cx="3913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n-US" sz="16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Sacramentos de la Santa </a:t>
            </a:r>
            <a:r>
              <a:rPr lang="en-US" sz="16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Iglesia</a:t>
            </a: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667756-D497-9E7C-E7EC-923BC47D4F66}"/>
              </a:ext>
            </a:extLst>
          </p:cNvPr>
          <p:cNvSpPr txBox="1"/>
          <p:nvPr/>
        </p:nvSpPr>
        <p:spPr>
          <a:xfrm>
            <a:off x="8797744" y="3625416"/>
            <a:ext cx="1813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las Escrituras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317E12-6566-59D6-4814-B791B214E74D}"/>
              </a:ext>
            </a:extLst>
          </p:cNvPr>
          <p:cNvSpPr txBox="1"/>
          <p:nvPr/>
        </p:nvSpPr>
        <p:spPr>
          <a:xfrm>
            <a:off x="1275144" y="5963679"/>
            <a:ext cx="2085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nuestro Corazón si lo invitamos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6E78F2-62C5-1AD8-2F70-BAFF0A11AABE}"/>
              </a:ext>
            </a:extLst>
          </p:cNvPr>
          <p:cNvSpPr txBox="1"/>
          <p:nvPr/>
        </p:nvSpPr>
        <p:spPr>
          <a:xfrm>
            <a:off x="9489757" y="5165285"/>
            <a:ext cx="1813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la comunidad de creyentes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679D3-ECEA-43A1-B3FD-3DDCEA9A2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131" y="308502"/>
            <a:ext cx="7177088" cy="774358"/>
          </a:xfrm>
        </p:spPr>
        <p:txBody>
          <a:bodyPr>
            <a:normAutofit/>
          </a:bodyPr>
          <a:lstStyle/>
          <a:p>
            <a:r>
              <a:rPr lang="es-ES" sz="3000" b="1" dirty="0">
                <a:solidFill>
                  <a:schemeClr val="accent2">
                    <a:lumMod val="75000"/>
                  </a:schemeClr>
                </a:solidFill>
                <a:sym typeface="Arial"/>
              </a:rPr>
              <a:t>Jesús promete muchos milagros. </a:t>
            </a:r>
            <a:r>
              <a:rPr lang="es-ES" sz="3000" b="1" dirty="0">
                <a:solidFill>
                  <a:srgbClr val="FF0000"/>
                </a:solidFill>
                <a:sym typeface="Arial"/>
              </a:rPr>
              <a:t>¿Por qué? </a:t>
            </a:r>
            <a:endParaRPr lang="en-US" sz="3000" b="1" dirty="0">
              <a:solidFill>
                <a:schemeClr val="accent2">
                  <a:lumMod val="75000"/>
                </a:schemeClr>
              </a:solidFill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1FC667-C868-4D80-8502-FBB9C4726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82" y="1082860"/>
            <a:ext cx="3433047" cy="34545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309B96-20E0-4909-ABA0-85F86489C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152" y="1516098"/>
            <a:ext cx="3433047" cy="36405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CF0542-DFCB-472E-8409-5FFD2B874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0473" y="1111938"/>
            <a:ext cx="3425250" cy="3425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9FBFFD-077D-E34B-9CFD-6C58098B5146}"/>
              </a:ext>
            </a:extLst>
          </p:cNvPr>
          <p:cNvSpPr txBox="1"/>
          <p:nvPr/>
        </p:nvSpPr>
        <p:spPr>
          <a:xfrm>
            <a:off x="2302669" y="5469063"/>
            <a:ext cx="758666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Los milagros ayuda que crean en su Evangelio.</a:t>
            </a:r>
            <a:endParaRPr lang="en-US" sz="3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00423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91F9B-9285-43BC-BDE9-D2A4821CA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086" y="130050"/>
            <a:ext cx="10927828" cy="639216"/>
          </a:xfrm>
        </p:spPr>
        <p:txBody>
          <a:bodyPr>
            <a:noAutofit/>
          </a:bodyPr>
          <a:lstStyle/>
          <a:p>
            <a:pPr algn="ctr"/>
            <a:r>
              <a:rPr lang="es-ES" sz="3000" b="1" dirty="0">
                <a:solidFill>
                  <a:schemeClr val="accent2">
                    <a:lumMod val="75000"/>
                  </a:schemeClr>
                </a:solidFill>
              </a:rPr>
              <a:t>¿Cuál es el Evangelio o la Buena Noticia que </a:t>
            </a:r>
            <a:br>
              <a:rPr lang="es-ES" sz="3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ES" sz="3000" b="1" dirty="0">
                <a:solidFill>
                  <a:srgbClr val="FF0000"/>
                </a:solidFill>
              </a:rPr>
              <a:t>Jesús quiere que todo el mundo sepa? 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05CF88-595A-478E-A0EC-D2E6932C7753}"/>
              </a:ext>
            </a:extLst>
          </p:cNvPr>
          <p:cNvSpPr txBox="1"/>
          <p:nvPr/>
        </p:nvSpPr>
        <p:spPr>
          <a:xfrm>
            <a:off x="144148" y="1145552"/>
            <a:ext cx="29230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 amarnos tanto, Dios se hizo hombre en su hijo Jesús… </a:t>
            </a:r>
            <a:endParaRPr lang="en-US" sz="2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niño jesús acostado en un pesebre 1419258 - Descargar Vectores Gratis,  Illustrator Graficos, Plantillas Diseño">
            <a:extLst>
              <a:ext uri="{FF2B5EF4-FFF2-40B4-BE49-F238E27FC236}">
                <a16:creationId xmlns:a16="http://schemas.microsoft.com/office/drawing/2014/main" id="{A9A10C9B-44BB-40CA-95BA-3EFFA9281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79" y="2302265"/>
            <a:ext cx="2640222" cy="34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878C6C-344A-4E84-9618-101E61024D27}"/>
              </a:ext>
            </a:extLst>
          </p:cNvPr>
          <p:cNvSpPr txBox="1"/>
          <p:nvPr/>
        </p:nvSpPr>
        <p:spPr>
          <a:xfrm>
            <a:off x="3196785" y="1864950"/>
            <a:ext cx="31479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…para morir en la cruz y así perdonar nuestros pecados.</a:t>
            </a:r>
            <a:endParaRPr lang="en-US" sz="2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Muerte De Jesús | Cuentos Muy Cortos Para Niños">
            <a:extLst>
              <a:ext uri="{FF2B5EF4-FFF2-40B4-BE49-F238E27FC236}">
                <a16:creationId xmlns:a16="http://schemas.microsoft.com/office/drawing/2014/main" id="{CE32926C-22A6-4A5F-AD8C-493905676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531" y="3084983"/>
            <a:ext cx="2754443" cy="34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CAC0C3-5B52-4447-AB4C-830DB763FF49}"/>
              </a:ext>
            </a:extLst>
          </p:cNvPr>
          <p:cNvSpPr txBox="1"/>
          <p:nvPr/>
        </p:nvSpPr>
        <p:spPr>
          <a:xfrm>
            <a:off x="6546464" y="1177447"/>
            <a:ext cx="25783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Resucitó al tercer día victorioso sobre la muerte.</a:t>
            </a:r>
            <a:endParaRPr lang="en-US" sz="2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0" name="Picture 6" descr="JESÚS HA RESUCITADO - Juegos Gratis Online en Puzzle Factory">
            <a:extLst>
              <a:ext uri="{FF2B5EF4-FFF2-40B4-BE49-F238E27FC236}">
                <a16:creationId xmlns:a16="http://schemas.microsoft.com/office/drawing/2014/main" id="{CE64D0D4-55F5-42BE-8350-78ECE7F39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222" y="2328772"/>
            <a:ext cx="2240428" cy="340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DBF342-F4FA-445F-B34E-355411A1B26C}"/>
              </a:ext>
            </a:extLst>
          </p:cNvPr>
          <p:cNvSpPr txBox="1"/>
          <p:nvPr/>
        </p:nvSpPr>
        <p:spPr>
          <a:xfrm>
            <a:off x="9326517" y="1866927"/>
            <a:ext cx="24783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Vuelvan a Dios y entren a la Vida Eterna.</a:t>
            </a:r>
            <a:endParaRPr lang="en-US" sz="2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2" name="Picture 8" descr="El que cree en el Hijo tiene vida eterna | Movimiento Familiar Cristiano  Zihuatanejo">
            <a:extLst>
              <a:ext uri="{FF2B5EF4-FFF2-40B4-BE49-F238E27FC236}">
                <a16:creationId xmlns:a16="http://schemas.microsoft.com/office/drawing/2014/main" id="{E603556A-5580-4038-972C-1A80BFDE0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153" y="3285007"/>
            <a:ext cx="2478375" cy="320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854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39E78-5BC3-4710-A51E-F29DA92D3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10" y="3429000"/>
            <a:ext cx="11917180" cy="872197"/>
          </a:xfrm>
        </p:spPr>
        <p:txBody>
          <a:bodyPr>
            <a:noAutofit/>
          </a:bodyPr>
          <a:lstStyle/>
          <a:p>
            <a:pPr algn="ctr"/>
            <a:r>
              <a:rPr lang="es-ES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¿Cómo le vas a ayudar a Jesús </a:t>
            </a:r>
            <a:br>
              <a:rPr lang="es-ES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predicar la Buena Nueva?</a:t>
            </a:r>
            <a:r>
              <a:rPr lang="es-ES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0135F29-C76F-DE97-5D5C-60A624CA91C0}"/>
              </a:ext>
            </a:extLst>
          </p:cNvPr>
          <p:cNvSpPr txBox="1">
            <a:spLocks/>
          </p:cNvSpPr>
          <p:nvPr/>
        </p:nvSpPr>
        <p:spPr>
          <a:xfrm>
            <a:off x="0" y="1742927"/>
            <a:ext cx="12192000" cy="87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9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¡JESUS NOS AMA!</a:t>
            </a:r>
            <a:endParaRPr lang="en-US" sz="9000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A71633-8CF0-2537-7C17-A716E119B544}"/>
              </a:ext>
            </a:extLst>
          </p:cNvPr>
          <p:cNvSpPr txBox="1"/>
          <p:nvPr/>
        </p:nvSpPr>
        <p:spPr>
          <a:xfrm>
            <a:off x="3831431" y="5100638"/>
            <a:ext cx="45291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Compartir</a:t>
            </a:r>
            <a:r>
              <a:rPr lang="en-US" sz="5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5739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/>
          </a:p>
        </p:txBody>
      </p:sp>
      <p:sp>
        <p:nvSpPr>
          <p:cNvPr id="200" name="Google Shape;200;p13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3" descr="Etiquetas para regalos, tarros, postales etc... | Aprender ..."/>
          <p:cNvPicPr preferRelativeResize="0"/>
          <p:nvPr/>
        </p:nvPicPr>
        <p:blipFill rotWithShape="1">
          <a:blip r:embed="rId3">
            <a:alphaModFix/>
          </a:blip>
          <a:srcRect t="958" r="2" b="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91F9B-9285-43BC-BDE9-D2A4821CA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086" y="130050"/>
            <a:ext cx="10927828" cy="639216"/>
          </a:xfrm>
        </p:spPr>
        <p:txBody>
          <a:bodyPr>
            <a:noAutofit/>
          </a:bodyPr>
          <a:lstStyle/>
          <a:p>
            <a:pPr algn="ctr"/>
            <a:r>
              <a:rPr lang="es-ES" sz="3000" b="1" dirty="0">
                <a:solidFill>
                  <a:schemeClr val="accent2">
                    <a:lumMod val="75000"/>
                  </a:schemeClr>
                </a:solidFill>
              </a:rPr>
              <a:t>Pongan el Evangelio en el Orden Correcto.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05CF88-595A-478E-A0EC-D2E6932C7753}"/>
              </a:ext>
            </a:extLst>
          </p:cNvPr>
          <p:cNvSpPr txBox="1"/>
          <p:nvPr/>
        </p:nvSpPr>
        <p:spPr>
          <a:xfrm>
            <a:off x="6071371" y="1699550"/>
            <a:ext cx="29230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1-Por amarnos tanto, Dios se hizo hombre en su hijo Jesús… </a:t>
            </a:r>
            <a:endParaRPr lang="en-US" sz="2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niño jesús acostado en un pesebre 1419258 - Descargar Vectores Gratis,  Illustrator Graficos, Plantillas Diseño">
            <a:extLst>
              <a:ext uri="{FF2B5EF4-FFF2-40B4-BE49-F238E27FC236}">
                <a16:creationId xmlns:a16="http://schemas.microsoft.com/office/drawing/2014/main" id="{A9A10C9B-44BB-40CA-95BA-3EFFA9281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801" y="2902431"/>
            <a:ext cx="2640222" cy="34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878C6C-344A-4E84-9618-101E61024D27}"/>
              </a:ext>
            </a:extLst>
          </p:cNvPr>
          <p:cNvSpPr txBox="1"/>
          <p:nvPr/>
        </p:nvSpPr>
        <p:spPr>
          <a:xfrm>
            <a:off x="9037813" y="1794434"/>
            <a:ext cx="31479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2…para morir en la cruz y así perdonar nuestros pecados.</a:t>
            </a:r>
            <a:endParaRPr lang="en-US" sz="2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Muerte De Jesús | Cuentos Muy Cortos Para Niños">
            <a:extLst>
              <a:ext uri="{FF2B5EF4-FFF2-40B4-BE49-F238E27FC236}">
                <a16:creationId xmlns:a16="http://schemas.microsoft.com/office/drawing/2014/main" id="{CE32926C-22A6-4A5F-AD8C-493905676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559" y="2902431"/>
            <a:ext cx="2754443" cy="34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CAC0C3-5B52-4447-AB4C-830DB763FF49}"/>
              </a:ext>
            </a:extLst>
          </p:cNvPr>
          <p:cNvSpPr txBox="1"/>
          <p:nvPr/>
        </p:nvSpPr>
        <p:spPr>
          <a:xfrm>
            <a:off x="277863" y="1699550"/>
            <a:ext cx="25783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3-Resucitó al tercer día victorioso sobre la muerte.</a:t>
            </a:r>
            <a:endParaRPr lang="en-US" sz="2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0" name="Picture 6" descr="JESÚS HA RESUCITADO - Juegos Gratis Online en Puzzle Factory">
            <a:extLst>
              <a:ext uri="{FF2B5EF4-FFF2-40B4-BE49-F238E27FC236}">
                <a16:creationId xmlns:a16="http://schemas.microsoft.com/office/drawing/2014/main" id="{CE64D0D4-55F5-42BE-8350-78ECE7F39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75" y="2902430"/>
            <a:ext cx="2240428" cy="340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DBF342-F4FA-445F-B34E-355411A1B26C}"/>
              </a:ext>
            </a:extLst>
          </p:cNvPr>
          <p:cNvSpPr txBox="1"/>
          <p:nvPr/>
        </p:nvSpPr>
        <p:spPr>
          <a:xfrm>
            <a:off x="3344240" y="1699550"/>
            <a:ext cx="24783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4-Vuelvan a Dios y entren a la Vida Eterna.</a:t>
            </a:r>
            <a:endParaRPr lang="en-US" sz="2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2" name="Picture 8" descr="El que cree en el Hijo tiene vida eterna | Movimiento Familiar Cristiano  Zihuatanejo">
            <a:extLst>
              <a:ext uri="{FF2B5EF4-FFF2-40B4-BE49-F238E27FC236}">
                <a16:creationId xmlns:a16="http://schemas.microsoft.com/office/drawing/2014/main" id="{E603556A-5580-4038-972C-1A80BFDE0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240" y="3072672"/>
            <a:ext cx="2478375" cy="323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03185C-0169-E068-6248-04BDE5408BE1}"/>
              </a:ext>
            </a:extLst>
          </p:cNvPr>
          <p:cNvSpPr txBox="1"/>
          <p:nvPr/>
        </p:nvSpPr>
        <p:spPr>
          <a:xfrm>
            <a:off x="185738" y="1366971"/>
            <a:ext cx="2776966" cy="15354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CB911B-9C8C-0DE8-1E46-ABA315BD795D}"/>
              </a:ext>
            </a:extLst>
          </p:cNvPr>
          <p:cNvSpPr txBox="1"/>
          <p:nvPr/>
        </p:nvSpPr>
        <p:spPr>
          <a:xfrm>
            <a:off x="3073960" y="1305558"/>
            <a:ext cx="2776966" cy="15354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018AA0-631F-338D-196F-5B5631955316}"/>
              </a:ext>
            </a:extLst>
          </p:cNvPr>
          <p:cNvSpPr txBox="1"/>
          <p:nvPr/>
        </p:nvSpPr>
        <p:spPr>
          <a:xfrm>
            <a:off x="6121206" y="1305557"/>
            <a:ext cx="2776966" cy="15354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F84606-533C-EEE7-1258-E3A8341617A5}"/>
              </a:ext>
            </a:extLst>
          </p:cNvPr>
          <p:cNvSpPr txBox="1"/>
          <p:nvPr/>
        </p:nvSpPr>
        <p:spPr>
          <a:xfrm>
            <a:off x="9082962" y="1272087"/>
            <a:ext cx="3051562" cy="15354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2098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1BAC11-AD7F-4EDC-B40B-DA8E09599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51" y="168812"/>
            <a:ext cx="11718387" cy="647113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21EABA1-E667-4B3E-A7AC-8F5117EDDD37}"/>
              </a:ext>
            </a:extLst>
          </p:cNvPr>
          <p:cNvSpPr/>
          <p:nvPr/>
        </p:nvSpPr>
        <p:spPr>
          <a:xfrm>
            <a:off x="3277772" y="534572"/>
            <a:ext cx="1209822" cy="135049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87B4FEA-E255-4B72-9279-9F6EEDAB26DF}"/>
              </a:ext>
            </a:extLst>
          </p:cNvPr>
          <p:cNvSpPr/>
          <p:nvPr/>
        </p:nvSpPr>
        <p:spPr>
          <a:xfrm>
            <a:off x="1094935" y="3036276"/>
            <a:ext cx="1209822" cy="135049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AC68ED9-095C-4AD9-BEFD-5C95F019A955}"/>
              </a:ext>
            </a:extLst>
          </p:cNvPr>
          <p:cNvSpPr/>
          <p:nvPr/>
        </p:nvSpPr>
        <p:spPr>
          <a:xfrm>
            <a:off x="8311661" y="1404425"/>
            <a:ext cx="1209822" cy="135049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1972EE-11F5-480D-BF7E-D2B26CDF19E3}"/>
              </a:ext>
            </a:extLst>
          </p:cNvPr>
          <p:cNvSpPr/>
          <p:nvPr/>
        </p:nvSpPr>
        <p:spPr>
          <a:xfrm>
            <a:off x="8311661" y="3751384"/>
            <a:ext cx="1209822" cy="135049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2DF38A-29E1-4F72-BE18-779CBC46F53E}"/>
              </a:ext>
            </a:extLst>
          </p:cNvPr>
          <p:cNvSpPr txBox="1"/>
          <p:nvPr/>
        </p:nvSpPr>
        <p:spPr>
          <a:xfrm>
            <a:off x="4754879" y="1879619"/>
            <a:ext cx="37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453301-E517-4657-9642-93356B0D8F9C}"/>
              </a:ext>
            </a:extLst>
          </p:cNvPr>
          <p:cNvSpPr txBox="1"/>
          <p:nvPr/>
        </p:nvSpPr>
        <p:spPr>
          <a:xfrm>
            <a:off x="5527430" y="1154313"/>
            <a:ext cx="37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91171E-B2C8-4566-87DF-22AA39EB99D5}"/>
              </a:ext>
            </a:extLst>
          </p:cNvPr>
          <p:cNvSpPr txBox="1"/>
          <p:nvPr/>
        </p:nvSpPr>
        <p:spPr>
          <a:xfrm>
            <a:off x="6019798" y="1166036"/>
            <a:ext cx="37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FD2225-3A31-48B6-9ED2-696106EA2FE9}"/>
              </a:ext>
            </a:extLst>
          </p:cNvPr>
          <p:cNvSpPr txBox="1"/>
          <p:nvPr/>
        </p:nvSpPr>
        <p:spPr>
          <a:xfrm>
            <a:off x="6886720" y="1166036"/>
            <a:ext cx="37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9E9692-D923-4270-8B64-760B87439F0B}"/>
              </a:ext>
            </a:extLst>
          </p:cNvPr>
          <p:cNvSpPr txBox="1"/>
          <p:nvPr/>
        </p:nvSpPr>
        <p:spPr>
          <a:xfrm>
            <a:off x="6019797" y="1842048"/>
            <a:ext cx="37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07599-AD9C-429E-A462-3919429B329E}"/>
              </a:ext>
            </a:extLst>
          </p:cNvPr>
          <p:cNvSpPr txBox="1"/>
          <p:nvPr/>
        </p:nvSpPr>
        <p:spPr>
          <a:xfrm>
            <a:off x="6892580" y="1842048"/>
            <a:ext cx="37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321F19-B3E3-4783-9063-4B280FCAD2C7}"/>
              </a:ext>
            </a:extLst>
          </p:cNvPr>
          <p:cNvSpPr txBox="1"/>
          <p:nvPr/>
        </p:nvSpPr>
        <p:spPr>
          <a:xfrm>
            <a:off x="4751068" y="2554869"/>
            <a:ext cx="37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66E5C1-D8FC-4160-8D1E-4D917971DA5B}"/>
              </a:ext>
            </a:extLst>
          </p:cNvPr>
          <p:cNvSpPr txBox="1"/>
          <p:nvPr/>
        </p:nvSpPr>
        <p:spPr>
          <a:xfrm>
            <a:off x="5148773" y="2540687"/>
            <a:ext cx="37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B7D99D-6833-483C-9676-3EA5093322A3}"/>
              </a:ext>
            </a:extLst>
          </p:cNvPr>
          <p:cNvSpPr txBox="1"/>
          <p:nvPr/>
        </p:nvSpPr>
        <p:spPr>
          <a:xfrm>
            <a:off x="6019796" y="2554869"/>
            <a:ext cx="37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15896D-676F-4FFC-B31F-045D62335ACA}"/>
              </a:ext>
            </a:extLst>
          </p:cNvPr>
          <p:cNvSpPr txBox="1"/>
          <p:nvPr/>
        </p:nvSpPr>
        <p:spPr>
          <a:xfrm>
            <a:off x="6853016" y="2540687"/>
            <a:ext cx="37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23026A-8699-481E-9333-E017E6896124}"/>
              </a:ext>
            </a:extLst>
          </p:cNvPr>
          <p:cNvSpPr txBox="1"/>
          <p:nvPr/>
        </p:nvSpPr>
        <p:spPr>
          <a:xfrm>
            <a:off x="7737815" y="2554869"/>
            <a:ext cx="37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622185-42FE-48EF-B4B9-C14BF272C43B}"/>
              </a:ext>
            </a:extLst>
          </p:cNvPr>
          <p:cNvSpPr txBox="1"/>
          <p:nvPr/>
        </p:nvSpPr>
        <p:spPr>
          <a:xfrm>
            <a:off x="4297679" y="3228945"/>
            <a:ext cx="37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775492-02D0-4F7A-9160-7649B11C1BB6}"/>
              </a:ext>
            </a:extLst>
          </p:cNvPr>
          <p:cNvSpPr txBox="1"/>
          <p:nvPr/>
        </p:nvSpPr>
        <p:spPr>
          <a:xfrm>
            <a:off x="5148773" y="3203945"/>
            <a:ext cx="37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656843-1D47-408B-B348-0958DEE34CA4}"/>
              </a:ext>
            </a:extLst>
          </p:cNvPr>
          <p:cNvSpPr txBox="1"/>
          <p:nvPr/>
        </p:nvSpPr>
        <p:spPr>
          <a:xfrm>
            <a:off x="5589554" y="3203945"/>
            <a:ext cx="37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7FEE58-294C-4EF7-AF95-2CCF83CEE787}"/>
              </a:ext>
            </a:extLst>
          </p:cNvPr>
          <p:cNvSpPr txBox="1"/>
          <p:nvPr/>
        </p:nvSpPr>
        <p:spPr>
          <a:xfrm>
            <a:off x="6422774" y="3203945"/>
            <a:ext cx="37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D54ED9-0B77-4C9D-A767-99A63779A46B}"/>
              </a:ext>
            </a:extLst>
          </p:cNvPr>
          <p:cNvSpPr txBox="1"/>
          <p:nvPr/>
        </p:nvSpPr>
        <p:spPr>
          <a:xfrm>
            <a:off x="7357986" y="3203945"/>
            <a:ext cx="37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12A6D0-E94A-4B51-B030-56A921CF50E4}"/>
              </a:ext>
            </a:extLst>
          </p:cNvPr>
          <p:cNvSpPr txBox="1"/>
          <p:nvPr/>
        </p:nvSpPr>
        <p:spPr>
          <a:xfrm>
            <a:off x="5067881" y="3917204"/>
            <a:ext cx="37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D28C36-BEAC-40F2-99FF-FD524B73F715}"/>
              </a:ext>
            </a:extLst>
          </p:cNvPr>
          <p:cNvSpPr txBox="1"/>
          <p:nvPr/>
        </p:nvSpPr>
        <p:spPr>
          <a:xfrm>
            <a:off x="5992532" y="3902993"/>
            <a:ext cx="37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D7794A-3BFE-46A2-9A76-6BAF4168E400}"/>
              </a:ext>
            </a:extLst>
          </p:cNvPr>
          <p:cNvSpPr txBox="1"/>
          <p:nvPr/>
        </p:nvSpPr>
        <p:spPr>
          <a:xfrm>
            <a:off x="6473187" y="3917204"/>
            <a:ext cx="37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126D60-EACC-47C1-88D4-ADCB1BC5C17C}"/>
              </a:ext>
            </a:extLst>
          </p:cNvPr>
          <p:cNvSpPr txBox="1"/>
          <p:nvPr/>
        </p:nvSpPr>
        <p:spPr>
          <a:xfrm>
            <a:off x="7336597" y="3917204"/>
            <a:ext cx="37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2687983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"/>
          <p:cNvSpPr txBox="1">
            <a:spLocks noGrp="1"/>
          </p:cNvSpPr>
          <p:nvPr>
            <p:ph type="title"/>
          </p:nvPr>
        </p:nvSpPr>
        <p:spPr>
          <a:xfrm>
            <a:off x="552256" y="1992809"/>
            <a:ext cx="7262191" cy="344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br>
              <a:rPr lang="es-ES" sz="34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s-ES" sz="32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Jesús, tú nos envías a anunciar el amor de Dios y la salvación que viene de ti a todos. Danos tu luz y tu sabiduría para reconocer en cada momento del día la manera de cómo podemos ser tus testigos con nuestras acciones de honradez, justicia, amor y servicio a todos.  Amen.</a:t>
            </a:r>
            <a:b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sz="36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0" name="Google Shape;230;p16" descr="Image result for gratis, ninos oran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4447" y="904805"/>
            <a:ext cx="4139013" cy="45322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8D31C2-644E-4DA1-A725-DAE46F54C474}"/>
              </a:ext>
            </a:extLst>
          </p:cNvPr>
          <p:cNvSpPr txBox="1"/>
          <p:nvPr/>
        </p:nvSpPr>
        <p:spPr>
          <a:xfrm>
            <a:off x="2205110" y="73808"/>
            <a:ext cx="22824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800" b="1" dirty="0">
                <a:latin typeface="Calibri"/>
                <a:ea typeface="Calibri"/>
                <a:cs typeface="Calibri"/>
                <a:sym typeface="Calibri"/>
              </a:rPr>
              <a:t>Oración </a:t>
            </a:r>
            <a:endParaRPr 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C96E7-57DC-4B11-A540-DB6BFBEE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272"/>
            <a:ext cx="12192000" cy="384383"/>
          </a:xfrm>
        </p:spPr>
        <p:txBody>
          <a:bodyPr>
            <a:noAutofit/>
          </a:bodyPr>
          <a:lstStyle/>
          <a:p>
            <a:pPr algn="ctr"/>
            <a:r>
              <a:rPr lang="es-ES" sz="25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Canción: </a:t>
            </a:r>
            <a:r>
              <a:rPr lang="es-ES" sz="25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Amor de Dios, https://youtu.be/afZK6QZMeGE?si=MxMygCrB5zTlHyx-</a:t>
            </a:r>
            <a:endParaRPr lang="en-US" sz="2500" dirty="0"/>
          </a:p>
        </p:txBody>
      </p:sp>
      <p:pic>
        <p:nvPicPr>
          <p:cNvPr id="4" name="Online Media 3" title="El amor de Dios">
            <a:hlinkClick r:id="" action="ppaction://media"/>
            <a:extLst>
              <a:ext uri="{FF2B5EF4-FFF2-40B4-BE49-F238E27FC236}">
                <a16:creationId xmlns:a16="http://schemas.microsoft.com/office/drawing/2014/main" id="{C7D5166E-5128-20C6-5C92-AD12F0D030B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642938"/>
            <a:ext cx="12138025" cy="621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27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C96E7-57DC-4B11-A540-DB6BFBEE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272"/>
            <a:ext cx="12192000" cy="384383"/>
          </a:xfrm>
        </p:spPr>
        <p:txBody>
          <a:bodyPr>
            <a:noAutofit/>
          </a:bodyPr>
          <a:lstStyle/>
          <a:p>
            <a:pPr algn="ctr"/>
            <a:r>
              <a:rPr lang="es-ES" sz="20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Canción: </a:t>
            </a:r>
            <a:r>
              <a:rPr lang="es-E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el Cielo se Oye…, (3-7 años)</a:t>
            </a:r>
            <a:endParaRPr lang="en-US" sz="2000" dirty="0"/>
          </a:p>
        </p:txBody>
      </p:sp>
      <p:pic>
        <p:nvPicPr>
          <p:cNvPr id="4" name="Online Media 3" title="El amor de Dios">
            <a:hlinkClick r:id="" action="ppaction://media"/>
            <a:extLst>
              <a:ext uri="{FF2B5EF4-FFF2-40B4-BE49-F238E27FC236}">
                <a16:creationId xmlns:a16="http://schemas.microsoft.com/office/drawing/2014/main" id="{C7D5166E-5128-20C6-5C92-AD12F0D030B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642938"/>
            <a:ext cx="12138025" cy="621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636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28;p5">
            <a:extLst>
              <a:ext uri="{FF2B5EF4-FFF2-40B4-BE49-F238E27FC236}">
                <a16:creationId xmlns:a16="http://schemas.microsoft.com/office/drawing/2014/main" id="{094CD72B-16D8-3DE6-021C-BE7C7B17B897}"/>
              </a:ext>
            </a:extLst>
          </p:cNvPr>
          <p:cNvSpPr txBox="1">
            <a:spLocks/>
          </p:cNvSpPr>
          <p:nvPr/>
        </p:nvSpPr>
        <p:spPr>
          <a:xfrm>
            <a:off x="0" y="42863"/>
            <a:ext cx="12192000" cy="277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base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Primera Lectura: </a:t>
            </a:r>
          </a:p>
          <a:p>
            <a:pPr algn="ctr" fontAlgn="base"/>
            <a:r>
              <a:rPr lang="es-ES" sz="2800" dirty="0">
                <a:solidFill>
                  <a:schemeClr val="accent2">
                    <a:lumMod val="75000"/>
                  </a:schemeClr>
                </a:solidFill>
              </a:rPr>
              <a:t>(San Lucas escribe sobre las instrucciones de Jesús a los apóstoles) </a:t>
            </a:r>
          </a:p>
          <a:p>
            <a:pPr algn="ctr" fontAlgn="base"/>
            <a:endParaRPr lang="es-ES" sz="1000" dirty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base"/>
            <a:r>
              <a:rPr lang="es-ES" sz="2800" dirty="0">
                <a:solidFill>
                  <a:schemeClr val="accent2">
                    <a:lumMod val="75000"/>
                  </a:schemeClr>
                </a:solidFill>
              </a:rPr>
              <a:t>Un día, estando con ellos a la mesa, les mandó: “No se alejen de Jerusalén. Aguarden aquí a que se cumpla la promesa de mi Padre, de la que ya les he hablado: Juan bautizó con agua; dentro de pocos días ustedes serán bautizados con el Espíritu Santo”. (Hechos 1, 4-5)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El Señor Jesús come pan y explica las Escrituras después de Su resurrección  | Evangelio del Descenso del Reino">
            <a:extLst>
              <a:ext uri="{FF2B5EF4-FFF2-40B4-BE49-F238E27FC236}">
                <a16:creationId xmlns:a16="http://schemas.microsoft.com/office/drawing/2014/main" id="{054BA491-785B-6780-594D-A40204956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18" y="2980930"/>
            <a:ext cx="6815138" cy="3834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spiritu Santo Jigsaw Puzzle Online - Jigsaw 365">
            <a:extLst>
              <a:ext uri="{FF2B5EF4-FFF2-40B4-BE49-F238E27FC236}">
                <a16:creationId xmlns:a16="http://schemas.microsoft.com/office/drawing/2014/main" id="{84073D04-2D46-9FC1-2FD7-A60F2F5E1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228" y="2980930"/>
            <a:ext cx="200025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3964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C96E7-57DC-4B11-A540-DB6BFBEE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272"/>
            <a:ext cx="12192000" cy="384383"/>
          </a:xfrm>
        </p:spPr>
        <p:txBody>
          <a:bodyPr>
            <a:noAutofit/>
          </a:bodyPr>
          <a:lstStyle/>
          <a:p>
            <a:pPr algn="ctr"/>
            <a:r>
              <a:rPr lang="es-ES" sz="20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Canción: </a:t>
            </a:r>
            <a:r>
              <a:rPr lang="es-ES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Amor de Dios, https://youtu.be/hYBtCjoqemk?si=AdG_FjUNiKPJ4gM6 (8+ años)</a:t>
            </a:r>
            <a:endParaRPr lang="en-US" sz="2000" dirty="0"/>
          </a:p>
        </p:txBody>
      </p:sp>
      <p:pic>
        <p:nvPicPr>
          <p:cNvPr id="3" name="Online Media 2" title="En el cielo se oye y en la tierra se canta -  Música para Dios">
            <a:hlinkClick r:id="" action="ppaction://media"/>
            <a:extLst>
              <a:ext uri="{FF2B5EF4-FFF2-40B4-BE49-F238E27FC236}">
                <a16:creationId xmlns:a16="http://schemas.microsoft.com/office/drawing/2014/main" id="{F172F3A9-0722-52F7-5364-FE4E620B018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524655"/>
            <a:ext cx="12138025" cy="633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241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9E81F-A5E1-442F-8EE0-7189B979B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84" y="0"/>
            <a:ext cx="11592232" cy="2058322"/>
          </a:xfrm>
        </p:spPr>
        <p:txBody>
          <a:bodyPr>
            <a:noAutofit/>
          </a:bodyPr>
          <a:lstStyle/>
          <a:p>
            <a:pPr algn="ctr" fontAlgn="base">
              <a:lnSpc>
                <a:spcPct val="100000"/>
              </a:lnSpc>
            </a:pPr>
            <a:r>
              <a:rPr lang="es-DO" sz="2800" b="1" dirty="0">
                <a:solidFill>
                  <a:schemeClr val="accent2">
                    <a:lumMod val="75000"/>
                  </a:schemeClr>
                </a:solidFill>
              </a:rPr>
              <a:t>Evangelio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de Marcos 16, 15-20</a:t>
            </a:r>
            <a:b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En aquel tiempo, se apareció Jesús a los Once y les dijo: “Vayan por todo el mundo y prediquen el Evangelio a toda creatura. El que crea y se bautice, se salvará; el que se resista a creer, será condenado.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4" name="Picture 4" descr="La última cena de Jesús | Lecciones de la Biblia para niños">
            <a:extLst>
              <a:ext uri="{FF2B5EF4-FFF2-40B4-BE49-F238E27FC236}">
                <a16:creationId xmlns:a16="http://schemas.microsoft.com/office/drawing/2014/main" id="{96C3363F-EFDF-55E9-0C67-9DE6C2E92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55" y="2058322"/>
            <a:ext cx="8861936" cy="443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5038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9E81F-A5E1-442F-8EE0-7189B979B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68" y="257175"/>
            <a:ext cx="11592232" cy="1689612"/>
          </a:xfrm>
        </p:spPr>
        <p:txBody>
          <a:bodyPr>
            <a:noAutofit/>
          </a:bodyPr>
          <a:lstStyle/>
          <a:p>
            <a:pPr algn="ctr" fontAlgn="base"/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Éstos son los milagros que acompañarán a los que hayan creído: arrojarán demonios en mi nombre, hablarán lenguas nuevas, cogerán serpientes en sus manos, y si beben un veneno mortal, no les hará daño; impondrán las manos a los enfermos y éstos quedarán sanos”.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897C9A-9718-E585-239D-CBA6684C0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752" y="3429000"/>
            <a:ext cx="3492448" cy="3268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982E05-0A0C-5DC5-037C-2D1AB6AB9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946787"/>
            <a:ext cx="2942070" cy="3696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Los 12 apóstoles | Mis primeras lecciones de la Biblia">
            <a:extLst>
              <a:ext uri="{FF2B5EF4-FFF2-40B4-BE49-F238E27FC236}">
                <a16:creationId xmlns:a16="http://schemas.microsoft.com/office/drawing/2014/main" id="{B30DC5CD-B412-44BD-FBC3-943F552B9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430" y="3189288"/>
            <a:ext cx="4576762" cy="2454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8300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9E81F-A5E1-442F-8EE0-7189B979B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84" y="0"/>
            <a:ext cx="11592232" cy="1601122"/>
          </a:xfrm>
        </p:spPr>
        <p:txBody>
          <a:bodyPr>
            <a:noAutofit/>
          </a:bodyPr>
          <a:lstStyle/>
          <a:p>
            <a:pPr algn="ctr" fontAlgn="base"/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El Señor Jesús, después de hablarles, subió al cielo y está sentado a la derecha de Dios. Ellos fueron y proclamaron el Evangelio por todas partes, y el Señor actuaba con ellos y confirmaba su predicación con los milagros que hacían.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4" descr="Jesús regresa al cielo (La ascensión de Jesús) | Lecciones de la Biblia  para niños">
            <a:extLst>
              <a:ext uri="{FF2B5EF4-FFF2-40B4-BE49-F238E27FC236}">
                <a16:creationId xmlns:a16="http://schemas.microsoft.com/office/drawing/2014/main" id="{DE5DBC21-092C-A6DF-5455-674749C9B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5" y="1397176"/>
            <a:ext cx="459456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VANGELIO.-Subió al cielo y está sentado a la derecha de Dios. – Radio  Nativa Comunitaria">
            <a:extLst>
              <a:ext uri="{FF2B5EF4-FFF2-40B4-BE49-F238E27FC236}">
                <a16:creationId xmlns:a16="http://schemas.microsoft.com/office/drawing/2014/main" id="{2E02EC97-2F08-08CD-DA28-6313DCDE5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389" y="1397406"/>
            <a:ext cx="3520510" cy="3093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esús envía a 70 discípulos a predicar | La vida de Jesús">
            <a:extLst>
              <a:ext uri="{FF2B5EF4-FFF2-40B4-BE49-F238E27FC236}">
                <a16:creationId xmlns:a16="http://schemas.microsoft.com/office/drawing/2014/main" id="{84B581ED-34BB-DD35-054B-FD79B5A0B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237" y="4142914"/>
            <a:ext cx="5271640" cy="2635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Espiritu Santo Jigsaw Puzzle Online - Jigsaw 365">
            <a:extLst>
              <a:ext uri="{FF2B5EF4-FFF2-40B4-BE49-F238E27FC236}">
                <a16:creationId xmlns:a16="http://schemas.microsoft.com/office/drawing/2014/main" id="{39D89F14-A5C5-D6EB-4BF1-6EA25D663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829" y="1697674"/>
            <a:ext cx="200025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6962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7BF09-BB0D-4DF8-A148-CD441666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04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13000" dirty="0">
                <a:solidFill>
                  <a:srgbClr val="FFFF0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REFLEXIÓN</a:t>
            </a:r>
          </a:p>
        </p:txBody>
      </p:sp>
      <p:pic>
        <p:nvPicPr>
          <p:cNvPr id="1026" name="Picture 2" descr="Cartoon boy thinking with white bubble Stock Vector by ©sararoom 30473341">
            <a:extLst>
              <a:ext uri="{FF2B5EF4-FFF2-40B4-BE49-F238E27FC236}">
                <a16:creationId xmlns:a16="http://schemas.microsoft.com/office/drawing/2014/main" id="{88ABD0FE-63CB-854E-BE5A-5929BA7EF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618930"/>
            <a:ext cx="2643187" cy="3021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9978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>
            <a:spLocks noGrp="1"/>
          </p:cNvSpPr>
          <p:nvPr>
            <p:ph type="title"/>
          </p:nvPr>
        </p:nvSpPr>
        <p:spPr>
          <a:xfrm>
            <a:off x="490024" y="237804"/>
            <a:ext cx="11211951" cy="142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es-ES" sz="3000" b="1" dirty="0">
                <a:solidFill>
                  <a:schemeClr val="accent2">
                    <a:lumMod val="75000"/>
                  </a:schemeClr>
                </a:solidFill>
              </a:rPr>
              <a:t>Jesús quiere que todo el mundo oiga lo que hizo Dios por ellos y manda a sus amigos a predicar el Evangelio a todos. </a:t>
            </a:r>
            <a:br>
              <a:rPr lang="es-ES" sz="3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ES" sz="3000" b="1" dirty="0">
                <a:solidFill>
                  <a:srgbClr val="FF0000"/>
                </a:solidFill>
              </a:rPr>
              <a:t>¿Qué significa Evangelio? </a:t>
            </a:r>
            <a:endParaRPr sz="3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CD996E-81F7-4D16-BCF0-3C146DF15005}"/>
              </a:ext>
            </a:extLst>
          </p:cNvPr>
          <p:cNvSpPr txBox="1"/>
          <p:nvPr/>
        </p:nvSpPr>
        <p:spPr>
          <a:xfrm>
            <a:off x="6470877" y="3076006"/>
            <a:ext cx="4905376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Buena Noticia </a:t>
            </a:r>
          </a:p>
          <a:p>
            <a:pPr algn="ctr"/>
            <a:r>
              <a:rPr lang="es-ES" sz="4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</a:p>
          <a:p>
            <a:pPr algn="ctr"/>
            <a:r>
              <a:rPr lang="es-ES" sz="4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Buena Nueva</a:t>
            </a:r>
            <a:endParaRPr lang="en-US" sz="4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028" name="Picture 4" descr="Dadlo gratis: La resurrección, buena noticia para los hombres">
            <a:extLst>
              <a:ext uri="{FF2B5EF4-FFF2-40B4-BE49-F238E27FC236}">
                <a16:creationId xmlns:a16="http://schemas.microsoft.com/office/drawing/2014/main" id="{925A6B7C-C00C-4451-B02D-6546A0B43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4" y="2152356"/>
            <a:ext cx="4530501" cy="4063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6D369B-63FD-4F6D-A93E-3A59804EE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" y="49468"/>
            <a:ext cx="11658600" cy="977118"/>
          </a:xfrm>
        </p:spPr>
        <p:txBody>
          <a:bodyPr>
            <a:noAutofit/>
          </a:bodyPr>
          <a:lstStyle/>
          <a:p>
            <a:pPr algn="ctr"/>
            <a:r>
              <a:rPr lang="es-ES" sz="3000" b="1" dirty="0">
                <a:solidFill>
                  <a:schemeClr val="accent2">
                    <a:lumMod val="75000"/>
                  </a:schemeClr>
                </a:solidFill>
              </a:rPr>
              <a:t>Jesús quiere que esperen la llegada del Espíritu Santo. </a:t>
            </a:r>
            <a:r>
              <a:rPr lang="es-ES" sz="3000" b="1" dirty="0">
                <a:solidFill>
                  <a:srgbClr val="FF0000"/>
                </a:solidFill>
              </a:rPr>
              <a:t>¿Por qué? 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5463C5-F2F3-9081-E236-E713BDE2824A}"/>
              </a:ext>
            </a:extLst>
          </p:cNvPr>
          <p:cNvSpPr txBox="1"/>
          <p:nvPr/>
        </p:nvSpPr>
        <p:spPr>
          <a:xfrm>
            <a:off x="266700" y="5750004"/>
            <a:ext cx="11658599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Jesús sabe que necesitan su ayuda, a través del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Espíritu Santo</a:t>
            </a:r>
            <a:r>
              <a:rPr lang="es-ES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</a:p>
          <a:p>
            <a:pPr algn="ctr"/>
            <a:r>
              <a:rPr lang="es-ES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para proclamar el Evangelio.</a:t>
            </a:r>
            <a:endParaRPr lang="en-US" sz="3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3B6B6F5C-9CC0-5DE2-ADE4-A606F2F63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417" y="945177"/>
            <a:ext cx="7218363" cy="4804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3766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6D369B-63FD-4F6D-A93E-3A59804EE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819" y="-62718"/>
            <a:ext cx="8234362" cy="1477108"/>
          </a:xfrm>
        </p:spPr>
        <p:txBody>
          <a:bodyPr>
            <a:noAutofit/>
          </a:bodyPr>
          <a:lstStyle/>
          <a:p>
            <a:pPr algn="ctr"/>
            <a:r>
              <a:rPr lang="es-ES" sz="3000" b="1" dirty="0">
                <a:solidFill>
                  <a:schemeClr val="accent2">
                    <a:lumMod val="75000"/>
                  </a:schemeClr>
                </a:solidFill>
              </a:rPr>
              <a:t>Jesús dice que algunos creerán y otros no. El hace promesas para los que creen y se bauticen. </a:t>
            </a:r>
            <a:r>
              <a:rPr lang="es-ES" sz="3000" b="1" dirty="0">
                <a:solidFill>
                  <a:srgbClr val="FF0000"/>
                </a:solidFill>
              </a:rPr>
              <a:t>¿Cuáles son? 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JESÚS TE DA ALAS (REFLEXIÓN - DIBUJO FANO PENTECOSTÉS) | Pentecostés,  Dibujos fano, Dibujos de jesús">
            <a:extLst>
              <a:ext uri="{FF2B5EF4-FFF2-40B4-BE49-F238E27FC236}">
                <a16:creationId xmlns:a16="http://schemas.microsoft.com/office/drawing/2014/main" id="{FF5D9F01-72C1-4147-9F5F-1C31024E9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172" y="1414390"/>
            <a:ext cx="3791989" cy="2969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7F76702C-FD73-4ADC-A8D0-1D691069C1F6}"/>
              </a:ext>
            </a:extLst>
          </p:cNvPr>
          <p:cNvSpPr/>
          <p:nvPr/>
        </p:nvSpPr>
        <p:spPr>
          <a:xfrm>
            <a:off x="808270" y="1132539"/>
            <a:ext cx="3106500" cy="291618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salvarán y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81BD04BF-FE22-4A2B-A665-7012A428F68E}"/>
              </a:ext>
            </a:extLst>
          </p:cNvPr>
          <p:cNvSpPr/>
          <p:nvPr/>
        </p:nvSpPr>
        <p:spPr>
          <a:xfrm>
            <a:off x="7715539" y="896596"/>
            <a:ext cx="4476461" cy="3532530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Muchos milagros los acompañarán</a:t>
            </a:r>
            <a:endParaRPr lang="en-US" sz="2800" b="1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37CE2-139C-CBFA-06B1-8DC578712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868" y="4042173"/>
            <a:ext cx="2272554" cy="2855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Los 12 apóstoles | Mis primeras lecciones de la Biblia">
            <a:extLst>
              <a:ext uri="{FF2B5EF4-FFF2-40B4-BE49-F238E27FC236}">
                <a16:creationId xmlns:a16="http://schemas.microsoft.com/office/drawing/2014/main" id="{5AB2ABCA-A87C-43D7-A64D-9AFD5EDC3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6" y="4443413"/>
            <a:ext cx="4576762" cy="2454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CA9803-D47D-FA01-E496-1D3EA89DD9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4912" y="4567434"/>
            <a:ext cx="2357437" cy="2206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705</Words>
  <Application>Microsoft Office PowerPoint</Application>
  <PresentationFormat>Widescreen</PresentationFormat>
  <Paragraphs>72</Paragraphs>
  <Slides>20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Aharoni</vt:lpstr>
      <vt:lpstr>Arial</vt:lpstr>
      <vt:lpstr>Calibri</vt:lpstr>
      <vt:lpstr>Cambria</vt:lpstr>
      <vt:lpstr>Comic Sans MS</vt:lpstr>
      <vt:lpstr>Office Theme</vt:lpstr>
      <vt:lpstr>Office Theme</vt:lpstr>
      <vt:lpstr>Amigos de Jesús y María</vt:lpstr>
      <vt:lpstr>PowerPoint Presentation</vt:lpstr>
      <vt:lpstr>Evangelio de Marcos 16, 15-20 En aquel tiempo, se apareció Jesús a los Once y les dijo: “Vayan por todo el mundo y prediquen el Evangelio a toda creatura. El que crea y se bautice, se salvará; el que se resista a creer, será condenado. </vt:lpstr>
      <vt:lpstr>Éstos son los milagros que acompañarán a los que hayan creído: arrojarán demonios en mi nombre, hablarán lenguas nuevas, cogerán serpientes en sus manos, y si beben un veneno mortal, no les hará daño; impondrán las manos a los enfermos y éstos quedarán sanos”. </vt:lpstr>
      <vt:lpstr>El Señor Jesús, después de hablarles, subió al cielo y está sentado a la derecha de Dios. Ellos fueron y proclamaron el Evangelio por todas partes, y el Señor actuaba con ellos y confirmaba su predicación con los milagros que hacían.</vt:lpstr>
      <vt:lpstr>REFLEXIÓN</vt:lpstr>
      <vt:lpstr>Jesús quiere que todo el mundo oiga lo que hizo Dios por ellos y manda a sus amigos a predicar el Evangelio a todos.  ¿Qué significa Evangelio? </vt:lpstr>
      <vt:lpstr>Jesús quiere que esperen la llegada del Espíritu Santo. ¿Por qué? </vt:lpstr>
      <vt:lpstr>Jesús dice que algunos creerán y otros no. El hace promesas para los que creen y se bauticen. ¿Cuáles son? </vt:lpstr>
      <vt:lpstr>PowerPoint Presentation</vt:lpstr>
      <vt:lpstr>Jesús promete muchos milagros. ¿Por qué? </vt:lpstr>
      <vt:lpstr>¿Cuál es el Evangelio o la Buena Noticia que  Jesús quiere que todo el mundo sepa? </vt:lpstr>
      <vt:lpstr>¿Cómo le vas a ayudar a Jesús  a predicar la Buena Nueva? </vt:lpstr>
      <vt:lpstr>PowerPoint Presentation</vt:lpstr>
      <vt:lpstr>Pongan el Evangelio en el Orden Correcto.</vt:lpstr>
      <vt:lpstr>PowerPoint Presentation</vt:lpstr>
      <vt:lpstr>  Jesús, tú nos envías a anunciar el amor de Dios y la salvación que viene de ti a todos. Danos tu luz y tu sabiduría para reconocer en cada momento del día la manera de cómo podemos ser tus testigos con nuestras acciones de honradez, justicia, amor y servicio a todos.  Amen.  </vt:lpstr>
      <vt:lpstr>Canción: El Amor de Dios, https://youtu.be/afZK6QZMeGE?si=MxMygCrB5zTlHyx-</vt:lpstr>
      <vt:lpstr>Canción: En el Cielo se Oye…, (3-7 años)</vt:lpstr>
      <vt:lpstr>Canción: El Amor de Dios, https://youtu.be/hYBtCjoqemk?si=AdG_FjUNiKPJ4gM6 (8+ años)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Amigos de Jesús y María</dc:title>
  <dc:creator>Maria Varona</dc:creator>
  <cp:lastModifiedBy>Maria Varona</cp:lastModifiedBy>
  <cp:revision>105</cp:revision>
  <dcterms:created xsi:type="dcterms:W3CDTF">2020-07-14T14:58:41Z</dcterms:created>
  <dcterms:modified xsi:type="dcterms:W3CDTF">2024-04-24T17:43:40Z</dcterms:modified>
</cp:coreProperties>
</file>