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6" r:id="rId2"/>
    <p:sldId id="257" r:id="rId3"/>
    <p:sldId id="258" r:id="rId4"/>
    <p:sldId id="285" r:id="rId5"/>
    <p:sldId id="259" r:id="rId6"/>
    <p:sldId id="274" r:id="rId7"/>
    <p:sldId id="275" r:id="rId8"/>
    <p:sldId id="276" r:id="rId9"/>
    <p:sldId id="260" r:id="rId10"/>
    <p:sldId id="261" r:id="rId11"/>
    <p:sldId id="278" r:id="rId12"/>
    <p:sldId id="262" r:id="rId13"/>
    <p:sldId id="263" r:id="rId14"/>
    <p:sldId id="279" r:id="rId15"/>
    <p:sldId id="264" r:id="rId16"/>
    <p:sldId id="280" r:id="rId17"/>
    <p:sldId id="265" r:id="rId18"/>
    <p:sldId id="277" r:id="rId19"/>
    <p:sldId id="267" r:id="rId20"/>
    <p:sldId id="281" r:id="rId21"/>
    <p:sldId id="268" r:id="rId22"/>
    <p:sldId id="282" r:id="rId23"/>
    <p:sldId id="270" r:id="rId24"/>
    <p:sldId id="271" r:id="rId25"/>
    <p:sldId id="283" r:id="rId26"/>
    <p:sldId id="27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a Varona" initials="MV" lastIdx="1" clrIdx="0">
    <p:extLst>
      <p:ext uri="{19B8F6BF-5375-455C-9EA6-DF929625EA0E}">
        <p15:presenceInfo xmlns:p15="http://schemas.microsoft.com/office/powerpoint/2012/main" userId="e66636f13166b98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FF00"/>
    <a:srgbClr val="B41A1B"/>
    <a:srgbClr val="ECD9FB"/>
    <a:srgbClr val="AB3C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73" autoAdjust="0"/>
    <p:restoredTop sz="94660"/>
  </p:normalViewPr>
  <p:slideViewPr>
    <p:cSldViewPr snapToGrid="0">
      <p:cViewPr varScale="1">
        <p:scale>
          <a:sx n="71" d="100"/>
          <a:sy n="71" d="100"/>
        </p:scale>
        <p:origin x="810" y="78"/>
      </p:cViewPr>
      <p:guideLst/>
    </p:cSldViewPr>
  </p:slideViewPr>
  <p:notesTextViewPr>
    <p:cViewPr>
      <p:scale>
        <a:sx n="1" d="1"/>
        <a:sy n="1" d="1"/>
      </p:scale>
      <p:origin x="0" y="0"/>
    </p:cViewPr>
  </p:notesTextViewPr>
  <p:sorterViewPr>
    <p:cViewPr>
      <p:scale>
        <a:sx n="100" d="100"/>
        <a:sy n="100" d="100"/>
      </p:scale>
      <p:origin x="0" y="-1950"/>
    </p:cViewPr>
  </p:sorter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5-17T12:30:30.953" idx="1">
    <p:pos x="3438" y="1399"/>
    <p:text/>
    <p:extLst>
      <p:ext uri="{C676402C-5697-4E1C-873F-D02D1690AC5C}">
        <p15:threadingInfo xmlns:p15="http://schemas.microsoft.com/office/powerpoint/2012/main" timeZoneBias="2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EB33BB8-6C7A-4BE0-9B55-9EAC48D52EC6}" type="datetimeFigureOut">
              <a:rPr lang="en-US"/>
              <a:t>4/25/2024</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3F7AA83-DE31-4E93-AB07-EF7FB05F6670}" type="slidenum">
              <a:rPr/>
              <a:t>‹#›</a:t>
            </a:fld>
            <a:endParaRPr/>
          </a:p>
        </p:txBody>
      </p:sp>
    </p:spTree>
    <p:extLst>
      <p:ext uri="{BB962C8B-B14F-4D97-AF65-F5344CB8AC3E}">
        <p14:creationId xmlns:p14="http://schemas.microsoft.com/office/powerpoint/2010/main" val="3221290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11EF64-F73B-4314-BB6F-BC0937BBDF19}" type="datetimeFigureOut">
              <a:rPr lang="en-US"/>
              <a:t>4/25/2024</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5E2820-AFE1-45FA-949E-17BDB534E1DC}" type="slidenum">
              <a:rPr/>
              <a:t>‹#›</a:t>
            </a:fld>
            <a:endParaRPr/>
          </a:p>
        </p:txBody>
      </p:sp>
    </p:spTree>
    <p:extLst>
      <p:ext uri="{BB962C8B-B14F-4D97-AF65-F5344CB8AC3E}">
        <p14:creationId xmlns:p14="http://schemas.microsoft.com/office/powerpoint/2010/main" val="3157997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5E2820-AFE1-45FA-949E-17BDB534E1DC}" type="slidenum">
              <a:rPr lang="en-US" smtClean="0"/>
              <a:t>1</a:t>
            </a:fld>
            <a:endParaRPr lang="en-US"/>
          </a:p>
        </p:txBody>
      </p:sp>
    </p:spTree>
    <p:extLst>
      <p:ext uri="{BB962C8B-B14F-4D97-AF65-F5344CB8AC3E}">
        <p14:creationId xmlns:p14="http://schemas.microsoft.com/office/powerpoint/2010/main" val="3069915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3" y="304800"/>
            <a:ext cx="7091361" cy="2793906"/>
          </a:xfrm>
        </p:spPr>
        <p:txBody>
          <a:bodyPr anchor="b">
            <a:normAutofit/>
          </a:bodyPr>
          <a:lstStyle>
            <a:lvl1pPr algn="l">
              <a:lnSpc>
                <a:spcPct val="80000"/>
              </a:lnSpc>
              <a:defRPr sz="6600"/>
            </a:lvl1pPr>
          </a:lstStyle>
          <a:p>
            <a:r>
              <a:rPr lang="en-US"/>
              <a:t>Click to edit Master title style</a:t>
            </a:r>
            <a:endParaRPr/>
          </a:p>
        </p:txBody>
      </p:sp>
      <p:sp>
        <p:nvSpPr>
          <p:cNvPr id="3" name="Subtitle 2"/>
          <p:cNvSpPr>
            <a:spLocks noGrp="1"/>
          </p:cNvSpPr>
          <p:nvPr>
            <p:ph type="subTitle" idx="1"/>
          </p:nvPr>
        </p:nvSpPr>
        <p:spPr>
          <a:xfrm>
            <a:off x="1065213" y="3108804"/>
            <a:ext cx="7091361" cy="838200"/>
          </a:xfrm>
        </p:spPr>
        <p:txBody>
          <a:bodyPr/>
          <a:lstStyle>
            <a:lvl1pPr marL="0" indent="0" algn="l">
              <a:spcBef>
                <a:spcPts val="0"/>
              </a:spcBef>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8" name="Date Placeholder 7"/>
          <p:cNvSpPr>
            <a:spLocks noGrp="1"/>
          </p:cNvSpPr>
          <p:nvPr>
            <p:ph type="dt" sz="half" idx="10"/>
          </p:nvPr>
        </p:nvSpPr>
        <p:spPr/>
        <p:txBody>
          <a:bodyPr/>
          <a:lstStyle/>
          <a:p>
            <a:fld id="{9D3B9702-7FBF-4720-8670-571C5E7EEDDE}" type="datetime1">
              <a:rPr lang="en-US"/>
              <a:t>4/25/2024</a:t>
            </a:fld>
            <a:endParaRPr/>
          </a:p>
        </p:txBody>
      </p:sp>
      <p:sp>
        <p:nvSpPr>
          <p:cNvPr id="9" name="Footer Placeholder 8"/>
          <p:cNvSpPr>
            <a:spLocks noGrp="1"/>
          </p:cNvSpPr>
          <p:nvPr>
            <p:ph type="ftr" sz="quarter" idx="11"/>
          </p:nvPr>
        </p:nvSpPr>
        <p:spPr/>
        <p:txBody>
          <a:bodyPr/>
          <a:lstStyle/>
          <a:p>
            <a:endParaRPr/>
          </a:p>
        </p:txBody>
      </p:sp>
      <p:sp>
        <p:nvSpPr>
          <p:cNvPr id="10" name="Slide Number Placeholder 9"/>
          <p:cNvSpPr>
            <a:spLocks noGrp="1"/>
          </p:cNvSpPr>
          <p:nvPr>
            <p:ph type="sldNum" sz="quarter" idx="12"/>
          </p:nvPr>
        </p:nvSpPr>
        <p:spPr/>
        <p:txBody>
          <a:bodyPr/>
          <a:lstStyle/>
          <a:p>
            <a:fld id="{8FDBFFB2-86D9-4B8F-A59A-553A60B94BBE}" type="slidenum">
              <a:rPr/>
              <a:pPr/>
              <a:t>‹#›</a:t>
            </a:fld>
            <a:endParaRPr/>
          </a:p>
        </p:txBody>
      </p:sp>
    </p:spTree>
    <p:extLst>
      <p:ext uri="{BB962C8B-B14F-4D97-AF65-F5344CB8AC3E}">
        <p14:creationId xmlns:p14="http://schemas.microsoft.com/office/powerpoint/2010/main" val="1890547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7427AEA-BBBB-4C9B-AB23-214EAA8AB789}" type="datetime1">
              <a:rPr lang="en-US"/>
              <a:t>4/25/2024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4207666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65014" y="304801"/>
            <a:ext cx="1715800" cy="54102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2209800" y="304801"/>
            <a:ext cx="7502814"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791CA30-F5CD-4CA0-B16A-349C6F830700}" type="datetime1">
              <a:rPr lang="en-US"/>
              <a:t>4/25/2024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12994977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B3AF48E-ABA0-4B58-B562-D1D7408067C4}" type="datetime1">
              <a:rPr lang="en-US"/>
              <a:t>4/25/2024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2589990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80013" y="1600200"/>
            <a:ext cx="6400801" cy="2486025"/>
          </a:xfrm>
        </p:spPr>
        <p:txBody>
          <a:bodyPr anchor="b">
            <a:normAutofit/>
          </a:bodyPr>
          <a:lstStyle>
            <a:lvl1pPr>
              <a:defRPr sz="5200"/>
            </a:lvl1pPr>
          </a:lstStyle>
          <a:p>
            <a:r>
              <a:rPr lang="en-US"/>
              <a:t>Click to edit Master title style</a:t>
            </a:r>
            <a:endParaRPr/>
          </a:p>
        </p:txBody>
      </p:sp>
      <p:sp>
        <p:nvSpPr>
          <p:cNvPr id="3" name="Text Placeholder 2"/>
          <p:cNvSpPr>
            <a:spLocks noGrp="1"/>
          </p:cNvSpPr>
          <p:nvPr>
            <p:ph type="body" idx="1"/>
          </p:nvPr>
        </p:nvSpPr>
        <p:spPr>
          <a:xfrm>
            <a:off x="5180011" y="4105029"/>
            <a:ext cx="6400801" cy="914400"/>
          </a:xfrm>
        </p:spPr>
        <p:txBody>
          <a:bodyPr>
            <a:normAutofit/>
          </a:bodyPr>
          <a:lstStyle>
            <a:lvl1pPr marL="0" indent="0">
              <a:buNone/>
              <a:defRPr sz="20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A5034C-8BD9-4B0C-893B-33834FAB227F}" type="datetime1">
              <a:rPr lang="en-US"/>
              <a:t>4/25/2024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2117916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2208213" y="1600200"/>
            <a:ext cx="4572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7008813" y="1600200"/>
            <a:ext cx="4572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7CD787AA-CBCD-47F9-A04C-7106C508CDE4}" type="datetime1">
              <a:rPr lang="en-US"/>
              <a:t>4/25/2024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3607751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2208213" y="1600200"/>
            <a:ext cx="4572000" cy="823912"/>
          </a:xfrm>
        </p:spPr>
        <p:txBody>
          <a:bodyPr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208213" y="2505075"/>
            <a:ext cx="4572000" cy="33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7008813" y="1600200"/>
            <a:ext cx="4572000" cy="823912"/>
          </a:xfrm>
        </p:spPr>
        <p:txBody>
          <a:bodyPr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008813" y="2505075"/>
            <a:ext cx="4572000" cy="33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AD1CC9DD-75F5-4611-BA0B-CFB1A226639C}" type="datetime1">
              <a:rPr lang="en-US"/>
              <a:t>4/25/2024</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3833046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5980F1F9-2D3D-4243-878F-D000C3F2A1C4}" type="datetime1">
              <a:rPr lang="en-US"/>
              <a:t>4/25/2024</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369830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ABCBE8-1824-4658-A8BB-BECFAEB7E35A}" type="datetime1">
              <a:rPr lang="en-US"/>
              <a:t>4/25/2024</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2222526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37612" y="2277477"/>
            <a:ext cx="2743201" cy="2322178"/>
          </a:xfrm>
        </p:spPr>
        <p:txBody>
          <a:bodyPr anchor="b">
            <a:normAutofit/>
          </a:bodyPr>
          <a:lstStyle>
            <a:lvl1pPr>
              <a:defRPr sz="2600">
                <a:solidFill>
                  <a:schemeClr val="accent2"/>
                </a:solidFill>
              </a:defRPr>
            </a:lvl1pPr>
          </a:lstStyle>
          <a:p>
            <a:r>
              <a:rPr lang="en-US"/>
              <a:t>Click to edit Master title style</a:t>
            </a:r>
            <a:endParaRPr/>
          </a:p>
        </p:txBody>
      </p:sp>
      <p:sp>
        <p:nvSpPr>
          <p:cNvPr id="3" name="Content Placeholder 2"/>
          <p:cNvSpPr>
            <a:spLocks noGrp="1"/>
          </p:cNvSpPr>
          <p:nvPr>
            <p:ph idx="1"/>
          </p:nvPr>
        </p:nvSpPr>
        <p:spPr>
          <a:xfrm>
            <a:off x="1293813" y="533400"/>
            <a:ext cx="6858000" cy="4800600"/>
          </a:xfrm>
        </p:spPr>
        <p:txBody>
          <a:bodyPr>
            <a:norm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837614" y="4583187"/>
            <a:ext cx="2743200" cy="1131813"/>
          </a:xfrm>
        </p:spPr>
        <p:txBody>
          <a:bodyPr>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85CD17-C377-4DE5-9FCA-CC7471605C58}" type="datetime1">
              <a:rPr lang="en-US"/>
              <a:t>4/25/2024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1897700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37612" y="2277477"/>
            <a:ext cx="2743201" cy="2322178"/>
          </a:xfrm>
        </p:spPr>
        <p:txBody>
          <a:bodyPr anchor="b">
            <a:normAutofit/>
          </a:bodyPr>
          <a:lstStyle>
            <a:lvl1pPr>
              <a:defRPr sz="2600">
                <a:solidFill>
                  <a:schemeClr val="accent2"/>
                </a:solidFill>
              </a:defRPr>
            </a:lvl1pPr>
          </a:lstStyle>
          <a:p>
            <a:r>
              <a:rPr lang="en-US"/>
              <a:t>Click to edit Master title style</a:t>
            </a:r>
            <a:endParaRPr/>
          </a:p>
        </p:txBody>
      </p:sp>
      <p:sp>
        <p:nvSpPr>
          <p:cNvPr id="8" name="Rounded Rectangle 7"/>
          <p:cNvSpPr/>
          <p:nvPr/>
        </p:nvSpPr>
        <p:spPr>
          <a:xfrm>
            <a:off x="1293812" y="533400"/>
            <a:ext cx="6858001" cy="4800600"/>
          </a:xfrm>
          <a:prstGeom prst="roundRect">
            <a:avLst>
              <a:gd name="adj" fmla="val 4409"/>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Picture Placeholder 2" descr="An empty placeholder to add an image. Click on the placeholder and select the image that you wish to add."/>
          <p:cNvSpPr>
            <a:spLocks noGrp="1"/>
          </p:cNvSpPr>
          <p:nvPr>
            <p:ph type="pic" idx="1"/>
          </p:nvPr>
        </p:nvSpPr>
        <p:spPr>
          <a:xfrm>
            <a:off x="1408112" y="647700"/>
            <a:ext cx="6629400" cy="4572000"/>
          </a:xfrm>
          <a:prstGeom prst="roundRect">
            <a:avLst>
              <a:gd name="adj" fmla="val 3725"/>
            </a:avLst>
          </a:prstGeo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8837614" y="4583187"/>
            <a:ext cx="2743200" cy="1131813"/>
          </a:xfrm>
        </p:spPr>
        <p:txBody>
          <a:bodyPr>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9BE9F02-BE96-4BAE-86A5-1FA60D24CAE2}" type="datetime1">
              <a:rPr lang="en-US"/>
              <a:t>4/25/2024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639301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08213" y="304800"/>
            <a:ext cx="9372600" cy="1200416"/>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2208213" y="1600200"/>
            <a:ext cx="93726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253576" y="6505078"/>
            <a:ext cx="964036" cy="228600"/>
          </a:xfrm>
          <a:prstGeom prst="rect">
            <a:avLst/>
          </a:prstGeom>
        </p:spPr>
        <p:txBody>
          <a:bodyPr vert="horz" lIns="91440" tIns="45720" rIns="91440" bIns="45720" rtlCol="0" anchor="ctr"/>
          <a:lstStyle>
            <a:lvl1pPr algn="l">
              <a:defRPr sz="1100">
                <a:solidFill>
                  <a:schemeClr val="tx2"/>
                </a:solidFill>
              </a:defRPr>
            </a:lvl1pPr>
          </a:lstStyle>
          <a:p>
            <a:fld id="{9D3B9702-7FBF-4720-8670-571C5E7EEDDE}" type="datetime1">
              <a:rPr lang="en-US" smtClean="0"/>
              <a:pPr/>
              <a:t>4/25/2024</a:t>
            </a:fld>
            <a:endParaRPr lang="en-US" dirty="0"/>
          </a:p>
        </p:txBody>
      </p:sp>
      <p:sp>
        <p:nvSpPr>
          <p:cNvPr id="5" name="Footer Placeholder 4"/>
          <p:cNvSpPr>
            <a:spLocks noGrp="1"/>
          </p:cNvSpPr>
          <p:nvPr>
            <p:ph type="ftr" sz="quarter" idx="3"/>
          </p:nvPr>
        </p:nvSpPr>
        <p:spPr>
          <a:xfrm>
            <a:off x="1280159" y="6505078"/>
            <a:ext cx="6876415" cy="228600"/>
          </a:xfrm>
          <a:prstGeom prst="rect">
            <a:avLst/>
          </a:prstGeom>
        </p:spPr>
        <p:txBody>
          <a:bodyPr vert="horz" lIns="91440" tIns="45720" rIns="91440" bIns="45720" rtlCol="0" anchor="ctr"/>
          <a:lstStyle>
            <a:lvl1pPr algn="l">
              <a:defRPr sz="1100">
                <a:solidFill>
                  <a:schemeClr val="tx2"/>
                </a:solidFill>
              </a:defRPr>
            </a:lvl1pPr>
          </a:lstStyle>
          <a:p>
            <a:endParaRPr lang="en-US"/>
          </a:p>
        </p:txBody>
      </p:sp>
      <p:sp>
        <p:nvSpPr>
          <p:cNvPr id="6" name="Slide Number Placeholder 5"/>
          <p:cNvSpPr>
            <a:spLocks noGrp="1"/>
          </p:cNvSpPr>
          <p:nvPr>
            <p:ph type="sldNum" sz="quarter" idx="4"/>
          </p:nvPr>
        </p:nvSpPr>
        <p:spPr>
          <a:xfrm>
            <a:off x="11580814" y="6280298"/>
            <a:ext cx="533399" cy="349101"/>
          </a:xfrm>
          <a:prstGeom prst="rect">
            <a:avLst/>
          </a:prstGeom>
        </p:spPr>
        <p:txBody>
          <a:bodyPr vert="horz" lIns="91440" tIns="45720" rIns="91440" bIns="45720" rtlCol="0" anchor="ctr"/>
          <a:lstStyle>
            <a:lvl1pPr algn="ctr">
              <a:defRPr sz="1100" b="1">
                <a:solidFill>
                  <a:srgbClr val="AB3C19"/>
                </a:solidFill>
              </a:defRPr>
            </a:lvl1pPr>
          </a:lstStyle>
          <a:p>
            <a:fld id="{8FDBFFB2-86D9-4B8F-A59A-553A60B94BBE}" type="slidenum">
              <a:rPr lang="en-US" smtClean="0"/>
              <a:pPr/>
              <a:t>‹#›</a:t>
            </a:fld>
            <a:endParaRPr lang="en-US"/>
          </a:p>
        </p:txBody>
      </p:sp>
      <p:pic>
        <p:nvPicPr>
          <p:cNvPr id="8" name="Picture 7" descr="A picture containing diagram&#10;&#10;Description automatically generated">
            <a:extLst>
              <a:ext uri="{FF2B5EF4-FFF2-40B4-BE49-F238E27FC236}">
                <a16:creationId xmlns:a16="http://schemas.microsoft.com/office/drawing/2014/main" id="{EC9BC92D-D441-4A08-84AC-08548648DE45}"/>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88287" y="124322"/>
            <a:ext cx="1436205" cy="1436205"/>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170255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3400" kern="1200">
          <a:solidFill>
            <a:schemeClr val="tx1"/>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comments" Target="../comments/comment1.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2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49.png"/></Relationships>
</file>

<file path=ppt/slides/_rels/slide25.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4.xml"/><Relationship Id="rId1" Type="http://schemas.openxmlformats.org/officeDocument/2006/relationships/video" Target="https://www.youtube.com/embed/DD0JyIiYzBA?feature=oembed" TargetMode="External"/><Relationship Id="rId4" Type="http://schemas.openxmlformats.org/officeDocument/2006/relationships/image" Target="../media/image51.jpe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6.xml"/><Relationship Id="rId1" Type="http://schemas.openxmlformats.org/officeDocument/2006/relationships/video" Target="https://www.youtube.com/embed/Jzl91Hn4Aqw?feature=oembed"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02673"/>
            <a:ext cx="5939246" cy="1844040"/>
          </a:xfrm>
        </p:spPr>
        <p:txBody>
          <a:bodyPr>
            <a:noAutofit/>
          </a:bodyPr>
          <a:lstStyle/>
          <a:p>
            <a:pPr algn="ctr">
              <a:lnSpc>
                <a:spcPct val="150000"/>
              </a:lnSpc>
              <a:spcBef>
                <a:spcPts val="1200"/>
              </a:spcBef>
            </a:pPr>
            <a:r>
              <a:rPr lang="en-US" sz="4800" b="1" dirty="0">
                <a:ln w="6600">
                  <a:solidFill>
                    <a:schemeClr val="accent2"/>
                  </a:solidFill>
                  <a:prstDash val="solid"/>
                </a:ln>
                <a:solidFill>
                  <a:srgbClr val="FFFFFF"/>
                </a:solidFill>
                <a:effectLst>
                  <a:outerShdw dist="38100" dir="2700000" algn="tl" rotWithShape="0">
                    <a:schemeClr val="accent2"/>
                  </a:outerShdw>
                </a:effectLst>
                <a:latin typeface="Arial Black" panose="020B0A04020102020204" pitchFamily="34" charset="0"/>
              </a:rPr>
              <a:t>Amigos de </a:t>
            </a:r>
            <a:br>
              <a:rPr lang="en-US" sz="4800" b="1" dirty="0">
                <a:ln w="6600">
                  <a:solidFill>
                    <a:schemeClr val="accent2"/>
                  </a:solidFill>
                  <a:prstDash val="solid"/>
                </a:ln>
                <a:solidFill>
                  <a:srgbClr val="FFFFFF"/>
                </a:solidFill>
                <a:effectLst>
                  <a:outerShdw dist="38100" dir="2700000" algn="tl" rotWithShape="0">
                    <a:schemeClr val="accent2"/>
                  </a:outerShdw>
                </a:effectLst>
                <a:latin typeface="Arial Black" panose="020B0A04020102020204" pitchFamily="34" charset="0"/>
              </a:rPr>
            </a:br>
            <a:r>
              <a:rPr lang="en-US" sz="4800" b="1" dirty="0">
                <a:ln w="6600">
                  <a:solidFill>
                    <a:schemeClr val="accent2"/>
                  </a:solidFill>
                  <a:prstDash val="solid"/>
                </a:ln>
                <a:solidFill>
                  <a:srgbClr val="FFFFFF"/>
                </a:solidFill>
                <a:effectLst>
                  <a:outerShdw dist="38100" dir="2700000" algn="tl" rotWithShape="0">
                    <a:schemeClr val="accent2"/>
                  </a:outerShdw>
                </a:effectLst>
                <a:latin typeface="Arial Black" panose="020B0A04020102020204" pitchFamily="34" charset="0"/>
              </a:rPr>
              <a:t>Jesús y María</a:t>
            </a:r>
          </a:p>
        </p:txBody>
      </p:sp>
      <p:sp>
        <p:nvSpPr>
          <p:cNvPr id="3" name="Subtitle 2"/>
          <p:cNvSpPr>
            <a:spLocks noGrp="1"/>
          </p:cNvSpPr>
          <p:nvPr>
            <p:ph type="subTitle" idx="1"/>
          </p:nvPr>
        </p:nvSpPr>
        <p:spPr>
          <a:xfrm>
            <a:off x="1" y="4371266"/>
            <a:ext cx="6096000" cy="2083321"/>
          </a:xfrm>
        </p:spPr>
        <p:txBody>
          <a:bodyPr>
            <a:noAutofit/>
          </a:bodyPr>
          <a:lstStyle/>
          <a:p>
            <a:pPr algn="ctr">
              <a:lnSpc>
                <a:spcPct val="100000"/>
              </a:lnSpc>
              <a:spcBef>
                <a:spcPts val="600"/>
              </a:spcBef>
              <a:spcAft>
                <a:spcPts val="600"/>
              </a:spcAft>
            </a:pPr>
            <a:r>
              <a:rPr lang="en-US" b="1" dirty="0" err="1">
                <a:solidFill>
                  <a:srgbClr val="002060"/>
                </a:solidFill>
                <a:latin typeface="Arial" panose="020B0604020202020204" pitchFamily="34" charset="0"/>
                <a:cs typeface="Arial" panose="020B0604020202020204" pitchFamily="34" charset="0"/>
              </a:rPr>
              <a:t>Solemnidad</a:t>
            </a:r>
            <a:r>
              <a:rPr lang="en-US" b="1" dirty="0">
                <a:solidFill>
                  <a:srgbClr val="002060"/>
                </a:solidFill>
                <a:latin typeface="Arial" panose="020B0604020202020204" pitchFamily="34" charset="0"/>
                <a:cs typeface="Arial" panose="020B0604020202020204" pitchFamily="34" charset="0"/>
              </a:rPr>
              <a:t> de </a:t>
            </a:r>
            <a:r>
              <a:rPr lang="en-US" b="1" dirty="0" err="1">
                <a:solidFill>
                  <a:srgbClr val="002060"/>
                </a:solidFill>
                <a:latin typeface="Arial" panose="020B0604020202020204" pitchFamily="34" charset="0"/>
                <a:cs typeface="Arial" panose="020B0604020202020204" pitchFamily="34" charset="0"/>
              </a:rPr>
              <a:t>Pentecostés</a:t>
            </a:r>
            <a:endParaRPr lang="en-US" b="1" dirty="0">
              <a:solidFill>
                <a:srgbClr val="002060"/>
              </a:solidFill>
              <a:latin typeface="Arial" panose="020B0604020202020204" pitchFamily="34" charset="0"/>
              <a:cs typeface="Arial" panose="020B0604020202020204" pitchFamily="34" charset="0"/>
            </a:endParaRPr>
          </a:p>
          <a:p>
            <a:pPr algn="ctr">
              <a:lnSpc>
                <a:spcPct val="100000"/>
              </a:lnSpc>
              <a:spcBef>
                <a:spcPts val="600"/>
              </a:spcBef>
              <a:spcAft>
                <a:spcPts val="600"/>
              </a:spcAft>
            </a:pPr>
            <a:r>
              <a:rPr lang="es-ES" b="1" dirty="0">
                <a:solidFill>
                  <a:srgbClr val="002060"/>
                </a:solidFill>
                <a:latin typeface="Arial" panose="020B0604020202020204" pitchFamily="34" charset="0"/>
                <a:cs typeface="Arial" panose="020B0604020202020204" pitchFamily="34" charset="0"/>
              </a:rPr>
              <a:t>Juan 15,26-27; 16,12-15</a:t>
            </a:r>
          </a:p>
          <a:p>
            <a:pPr algn="ctr">
              <a:lnSpc>
                <a:spcPct val="100000"/>
              </a:lnSpc>
              <a:spcBef>
                <a:spcPts val="600"/>
              </a:spcBef>
              <a:spcAft>
                <a:spcPts val="600"/>
              </a:spcAft>
            </a:pPr>
            <a:endParaRPr lang="es-ES" sz="1000" b="1" dirty="0">
              <a:solidFill>
                <a:srgbClr val="002060"/>
              </a:solidFill>
              <a:latin typeface="Arial" panose="020B0604020202020204" pitchFamily="34" charset="0"/>
              <a:cs typeface="Arial" panose="020B0604020202020204" pitchFamily="34" charset="0"/>
            </a:endParaRPr>
          </a:p>
          <a:p>
            <a:pPr algn="ctr">
              <a:lnSpc>
                <a:spcPct val="100000"/>
              </a:lnSpc>
              <a:spcBef>
                <a:spcPts val="600"/>
              </a:spcBef>
              <a:spcAft>
                <a:spcPts val="600"/>
              </a:spcAft>
            </a:pPr>
            <a:r>
              <a:rPr lang="es-ES" b="1" dirty="0">
                <a:ln w="6600">
                  <a:solidFill>
                    <a:schemeClr val="accent2"/>
                  </a:solidFill>
                  <a:prstDash val="solid"/>
                </a:ln>
                <a:solidFill>
                  <a:srgbClr val="FFFFFF"/>
                </a:solidFill>
                <a:effectLst>
                  <a:outerShdw dist="38100" dir="2700000" algn="tl" rotWithShape="0">
                    <a:schemeClr val="accent2"/>
                  </a:outerShdw>
                </a:effectLst>
                <a:latin typeface="Arial Black" panose="020B0A04020102020204" pitchFamily="34" charset="0"/>
                <a:ea typeface="+mj-ea"/>
                <a:cs typeface="+mj-cs"/>
              </a:rPr>
              <a:t>www.fcpeace.org</a:t>
            </a:r>
          </a:p>
        </p:txBody>
      </p:sp>
    </p:spTree>
    <p:extLst>
      <p:ext uri="{BB962C8B-B14F-4D97-AF65-F5344CB8AC3E}">
        <p14:creationId xmlns:p14="http://schemas.microsoft.com/office/powerpoint/2010/main" val="357842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523F32B-0AC4-41B7-B6A1-603346C7566E}"/>
              </a:ext>
            </a:extLst>
          </p:cNvPr>
          <p:cNvSpPr>
            <a:spLocks noGrp="1"/>
          </p:cNvSpPr>
          <p:nvPr>
            <p:ph sz="half" idx="1"/>
          </p:nvPr>
        </p:nvSpPr>
        <p:spPr>
          <a:xfrm>
            <a:off x="5576716" y="3289692"/>
            <a:ext cx="5595930" cy="1620078"/>
          </a:xfrm>
        </p:spPr>
        <p:txBody>
          <a:bodyPr>
            <a:normAutofit/>
          </a:bodyPr>
          <a:lstStyle/>
          <a:p>
            <a:pPr marL="45720" indent="0" algn="ctr">
              <a:buNone/>
            </a:pPr>
            <a:r>
              <a:rPr lang="es-ES" sz="2800" dirty="0"/>
              <a:t>En el evangelio, Jesús anuncia que les va a mandar al Espíritu Santo.</a:t>
            </a:r>
            <a:endParaRPr lang="es-PE" sz="2800" dirty="0"/>
          </a:p>
        </p:txBody>
      </p:sp>
      <p:pic>
        <p:nvPicPr>
          <p:cNvPr id="4" name="Imagen 3">
            <a:extLst>
              <a:ext uri="{FF2B5EF4-FFF2-40B4-BE49-F238E27FC236}">
                <a16:creationId xmlns:a16="http://schemas.microsoft.com/office/drawing/2014/main" id="{A406B42B-AF35-41A8-8C59-14B31EA6A9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354" y="1949568"/>
            <a:ext cx="3865533" cy="3865533"/>
          </a:xfrm>
          <a:prstGeom prst="rect">
            <a:avLst/>
          </a:prstGeom>
          <a:solidFill>
            <a:srgbClr val="FFFFFF">
              <a:shade val="85000"/>
            </a:srgbClr>
          </a:solidFill>
          <a:ln w="190500" cap="sq">
            <a:solidFill>
              <a:schemeClr val="accent2">
                <a:lumMod val="60000"/>
                <a:lumOff val="4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185123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7E4A183-CE15-40DE-8311-49989C33F412}"/>
              </a:ext>
            </a:extLst>
          </p:cNvPr>
          <p:cNvSpPr>
            <a:spLocks noGrp="1"/>
          </p:cNvSpPr>
          <p:nvPr>
            <p:ph sz="half" idx="1"/>
          </p:nvPr>
        </p:nvSpPr>
        <p:spPr>
          <a:xfrm>
            <a:off x="0" y="2931394"/>
            <a:ext cx="12191999" cy="1242391"/>
          </a:xfrm>
        </p:spPr>
        <p:txBody>
          <a:bodyPr>
            <a:normAutofit/>
          </a:bodyPr>
          <a:lstStyle/>
          <a:p>
            <a:pPr marL="45720" indent="0" algn="ctr">
              <a:lnSpc>
                <a:spcPct val="100000"/>
              </a:lnSpc>
              <a:buNone/>
            </a:pPr>
            <a:r>
              <a:rPr lang="es-ES" sz="3200" b="1" dirty="0">
                <a:solidFill>
                  <a:schemeClr val="accent2"/>
                </a:solidFill>
              </a:rPr>
              <a:t>¿Con qué otros nombres llaman al Espíritu Santo?</a:t>
            </a:r>
            <a:endParaRPr lang="es-PE" sz="3200" b="1" dirty="0">
              <a:solidFill>
                <a:schemeClr val="accent2"/>
              </a:solidFill>
            </a:endParaRPr>
          </a:p>
        </p:txBody>
      </p:sp>
    </p:spTree>
    <p:extLst>
      <p:ext uri="{BB962C8B-B14F-4D97-AF65-F5344CB8AC3E}">
        <p14:creationId xmlns:p14="http://schemas.microsoft.com/office/powerpoint/2010/main" val="1468491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33DB4590-318E-4CA4-B76A-0B29669D36FF}"/>
              </a:ext>
            </a:extLst>
          </p:cNvPr>
          <p:cNvSpPr>
            <a:spLocks noGrp="1"/>
          </p:cNvSpPr>
          <p:nvPr>
            <p:ph sz="half" idx="2"/>
          </p:nvPr>
        </p:nvSpPr>
        <p:spPr>
          <a:xfrm>
            <a:off x="537029" y="2989980"/>
            <a:ext cx="5259794" cy="2101846"/>
          </a:xfrm>
        </p:spPr>
        <p:txBody>
          <a:bodyPr>
            <a:noAutofit/>
          </a:bodyPr>
          <a:lstStyle/>
          <a:p>
            <a:pPr marL="45720" indent="0" algn="ctr">
              <a:buNone/>
            </a:pPr>
            <a:r>
              <a:rPr lang="es-ES" sz="4000" b="1" dirty="0">
                <a:solidFill>
                  <a:srgbClr val="FF0000"/>
                </a:solidFill>
              </a:rPr>
              <a:t>El Consolador y</a:t>
            </a:r>
          </a:p>
          <a:p>
            <a:pPr marL="45720" indent="0" algn="ctr">
              <a:buNone/>
            </a:pPr>
            <a:r>
              <a:rPr lang="es-ES" sz="4000" b="1" dirty="0">
                <a:solidFill>
                  <a:srgbClr val="FF0000"/>
                </a:solidFill>
              </a:rPr>
              <a:t>el Espíritu de la Verdad</a:t>
            </a:r>
            <a:endParaRPr lang="es-PE" sz="4000" b="1" dirty="0">
              <a:solidFill>
                <a:srgbClr val="FF0000"/>
              </a:solidFill>
            </a:endParaRPr>
          </a:p>
        </p:txBody>
      </p:sp>
      <p:pic>
        <p:nvPicPr>
          <p:cNvPr id="5" name="Imagen 4">
            <a:extLst>
              <a:ext uri="{FF2B5EF4-FFF2-40B4-BE49-F238E27FC236}">
                <a16:creationId xmlns:a16="http://schemas.microsoft.com/office/drawing/2014/main" id="{EBFA9F3C-D156-4EB0-8469-49D47DAE21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9432" y="2133637"/>
            <a:ext cx="3413506" cy="354545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986003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97DE8B7-AB95-49EA-AED8-A6DCD790316A}"/>
              </a:ext>
            </a:extLst>
          </p:cNvPr>
          <p:cNvSpPr>
            <a:spLocks noGrp="1"/>
          </p:cNvSpPr>
          <p:nvPr>
            <p:ph sz="half" idx="1"/>
          </p:nvPr>
        </p:nvSpPr>
        <p:spPr>
          <a:xfrm>
            <a:off x="0" y="2628440"/>
            <a:ext cx="12192000" cy="1601120"/>
          </a:xfrm>
        </p:spPr>
        <p:txBody>
          <a:bodyPr>
            <a:normAutofit/>
          </a:bodyPr>
          <a:lstStyle/>
          <a:p>
            <a:pPr marL="45720" indent="0" algn="ctr">
              <a:lnSpc>
                <a:spcPct val="100000"/>
              </a:lnSpc>
              <a:buNone/>
            </a:pPr>
            <a:r>
              <a:rPr lang="es-ES" sz="3200" b="1" dirty="0">
                <a:solidFill>
                  <a:schemeClr val="accent2"/>
                </a:solidFill>
              </a:rPr>
              <a:t>¿Qué dice Jesús que va hacer el Espíritu Santo </a:t>
            </a:r>
          </a:p>
          <a:p>
            <a:pPr marL="45720" indent="0" algn="ctr">
              <a:lnSpc>
                <a:spcPct val="100000"/>
              </a:lnSpc>
              <a:buNone/>
            </a:pPr>
            <a:r>
              <a:rPr lang="es-ES" sz="3200" b="1" dirty="0">
                <a:solidFill>
                  <a:schemeClr val="accent2"/>
                </a:solidFill>
              </a:rPr>
              <a:t>cuando llegue?</a:t>
            </a:r>
            <a:endParaRPr lang="es-PE" sz="3200" b="1" dirty="0">
              <a:solidFill>
                <a:schemeClr val="accent2"/>
              </a:solidFill>
            </a:endParaRPr>
          </a:p>
        </p:txBody>
      </p:sp>
    </p:spTree>
    <p:extLst>
      <p:ext uri="{BB962C8B-B14F-4D97-AF65-F5344CB8AC3E}">
        <p14:creationId xmlns:p14="http://schemas.microsoft.com/office/powerpoint/2010/main" val="289602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Marcador de contenido 2">
            <a:extLst>
              <a:ext uri="{FF2B5EF4-FFF2-40B4-BE49-F238E27FC236}">
                <a16:creationId xmlns:a16="http://schemas.microsoft.com/office/drawing/2014/main" id="{6957C43A-1278-49A3-88B4-06B9D9674643}"/>
              </a:ext>
            </a:extLst>
          </p:cNvPr>
          <p:cNvSpPr txBox="1">
            <a:spLocks/>
          </p:cNvSpPr>
          <p:nvPr/>
        </p:nvSpPr>
        <p:spPr>
          <a:xfrm>
            <a:off x="6736670" y="2363101"/>
            <a:ext cx="3983866" cy="3572608"/>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r>
              <a:rPr lang="es-ES" sz="2400" b="1" dirty="0">
                <a:solidFill>
                  <a:srgbClr val="FF0000"/>
                </a:solidFill>
              </a:rPr>
              <a:t>Dar testimonio de Jesús </a:t>
            </a:r>
          </a:p>
          <a:p>
            <a:r>
              <a:rPr lang="es-ES" sz="2400" b="1" dirty="0">
                <a:solidFill>
                  <a:srgbClr val="FF0000"/>
                </a:solidFill>
              </a:rPr>
              <a:t>Guiar a los discípulos a la verdad plena</a:t>
            </a:r>
          </a:p>
          <a:p>
            <a:r>
              <a:rPr lang="es-ES" sz="2400" b="1" dirty="0">
                <a:solidFill>
                  <a:srgbClr val="FF0000"/>
                </a:solidFill>
              </a:rPr>
              <a:t>Anunciarles las cosas que van a suceder</a:t>
            </a:r>
          </a:p>
          <a:p>
            <a:r>
              <a:rPr lang="es-ES" sz="2400" b="1" dirty="0">
                <a:solidFill>
                  <a:srgbClr val="FF0000"/>
                </a:solidFill>
              </a:rPr>
              <a:t>Glorificar a Jesús comunicando todo lo que Jesús le diga</a:t>
            </a:r>
            <a:endParaRPr lang="es-PE" sz="2400" b="1" dirty="0">
              <a:solidFill>
                <a:srgbClr val="FF0000"/>
              </a:solidFill>
            </a:endParaRPr>
          </a:p>
        </p:txBody>
      </p:sp>
      <p:pic>
        <p:nvPicPr>
          <p:cNvPr id="11" name="Marcador de contenido 10">
            <a:extLst>
              <a:ext uri="{FF2B5EF4-FFF2-40B4-BE49-F238E27FC236}">
                <a16:creationId xmlns:a16="http://schemas.microsoft.com/office/drawing/2014/main" id="{47E9B569-6495-4BD0-A389-A9ED5CED946D}"/>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34570" y="2115724"/>
            <a:ext cx="5710805" cy="40673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695301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additive="base">
                                        <p:cTn id="3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0A04BA6-5A33-401C-B708-586BAC777C49}"/>
              </a:ext>
            </a:extLst>
          </p:cNvPr>
          <p:cNvSpPr>
            <a:spLocks noGrp="1"/>
          </p:cNvSpPr>
          <p:nvPr>
            <p:ph sz="half" idx="1"/>
          </p:nvPr>
        </p:nvSpPr>
        <p:spPr>
          <a:xfrm>
            <a:off x="0" y="2568843"/>
            <a:ext cx="12192000" cy="2891679"/>
          </a:xfrm>
        </p:spPr>
        <p:txBody>
          <a:bodyPr>
            <a:normAutofit/>
          </a:bodyPr>
          <a:lstStyle/>
          <a:p>
            <a:pPr marL="45720" indent="0" algn="ctr">
              <a:lnSpc>
                <a:spcPct val="100000"/>
              </a:lnSpc>
              <a:spcBef>
                <a:spcPts val="600"/>
              </a:spcBef>
              <a:buNone/>
            </a:pPr>
            <a:r>
              <a:rPr lang="es-ES" sz="4200" b="1" dirty="0">
                <a:solidFill>
                  <a:srgbClr val="FF0000"/>
                </a:solidFill>
              </a:rPr>
              <a:t>10 </a:t>
            </a:r>
            <a:r>
              <a:rPr lang="es-ES" sz="3200" b="1" dirty="0">
                <a:solidFill>
                  <a:schemeClr val="accent2"/>
                </a:solidFill>
              </a:rPr>
              <a:t>días después de que Jesús sube al Cielo, </a:t>
            </a:r>
          </a:p>
          <a:p>
            <a:pPr marL="45720" indent="0" algn="ctr">
              <a:lnSpc>
                <a:spcPct val="100000"/>
              </a:lnSpc>
              <a:spcBef>
                <a:spcPts val="600"/>
              </a:spcBef>
              <a:buNone/>
            </a:pPr>
            <a:r>
              <a:rPr lang="es-ES" sz="3200" b="1" dirty="0">
                <a:solidFill>
                  <a:schemeClr val="accent2"/>
                </a:solidFill>
              </a:rPr>
              <a:t>los discípulos estaban reunidos en un cuarto, </a:t>
            </a:r>
          </a:p>
          <a:p>
            <a:pPr marL="45720" indent="0" algn="ctr">
              <a:lnSpc>
                <a:spcPct val="100000"/>
              </a:lnSpc>
              <a:spcBef>
                <a:spcPts val="600"/>
              </a:spcBef>
              <a:buNone/>
            </a:pPr>
            <a:r>
              <a:rPr lang="es-ES" sz="3200" b="1" dirty="0">
                <a:solidFill>
                  <a:schemeClr val="accent2"/>
                </a:solidFill>
              </a:rPr>
              <a:t>escondidos de los que los perseguían. </a:t>
            </a:r>
          </a:p>
          <a:p>
            <a:pPr marL="45720" indent="0" algn="ctr">
              <a:lnSpc>
                <a:spcPct val="100000"/>
              </a:lnSpc>
              <a:spcBef>
                <a:spcPts val="600"/>
              </a:spcBef>
              <a:buNone/>
            </a:pPr>
            <a:r>
              <a:rPr lang="es-ES" sz="3200" b="1" dirty="0">
                <a:solidFill>
                  <a:schemeClr val="accent2"/>
                </a:solidFill>
              </a:rPr>
              <a:t>¿Qué paso?</a:t>
            </a:r>
            <a:endParaRPr lang="es-PE" sz="3200" b="1" dirty="0">
              <a:solidFill>
                <a:schemeClr val="accent2"/>
              </a:solidFill>
            </a:endParaRPr>
          </a:p>
        </p:txBody>
      </p:sp>
    </p:spTree>
    <p:extLst>
      <p:ext uri="{BB962C8B-B14F-4D97-AF65-F5344CB8AC3E}">
        <p14:creationId xmlns:p14="http://schemas.microsoft.com/office/powerpoint/2010/main" val="905902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5517CFC1-D0FD-406B-B05D-5273075BE23C}"/>
              </a:ext>
            </a:extLst>
          </p:cNvPr>
          <p:cNvSpPr>
            <a:spLocks noGrp="1"/>
          </p:cNvSpPr>
          <p:nvPr>
            <p:ph sz="half" idx="2"/>
          </p:nvPr>
        </p:nvSpPr>
        <p:spPr>
          <a:xfrm>
            <a:off x="4018924" y="1169976"/>
            <a:ext cx="3630104" cy="5259853"/>
          </a:xfrm>
        </p:spPr>
        <p:txBody>
          <a:bodyPr>
            <a:noAutofit/>
          </a:bodyPr>
          <a:lstStyle/>
          <a:p>
            <a:r>
              <a:rPr lang="es-ES" sz="2400" b="1" dirty="0">
                <a:solidFill>
                  <a:srgbClr val="FF0000"/>
                </a:solidFill>
              </a:rPr>
              <a:t>Se oyó un gran ruido como de un viento fuerte; </a:t>
            </a:r>
          </a:p>
          <a:p>
            <a:r>
              <a:rPr lang="es-ES" sz="2400" b="1" dirty="0">
                <a:solidFill>
                  <a:srgbClr val="FF0000"/>
                </a:solidFill>
              </a:rPr>
              <a:t>Aparecieron lenguas de fuego sobre cada uno de ellos; </a:t>
            </a:r>
          </a:p>
          <a:p>
            <a:r>
              <a:rPr lang="es-ES" sz="2400" b="1" dirty="0">
                <a:solidFill>
                  <a:srgbClr val="FF0000"/>
                </a:solidFill>
              </a:rPr>
              <a:t>Se llenaron del Espíritu Santo y hablaban otros idiomas para que todos en Jerusalén que fueron a ver lo que pasaba entendieran las maravillas de Dios.</a:t>
            </a:r>
            <a:endParaRPr lang="es-PE" sz="2400" b="1" dirty="0">
              <a:solidFill>
                <a:srgbClr val="FF0000"/>
              </a:solidFill>
            </a:endParaRPr>
          </a:p>
        </p:txBody>
      </p:sp>
      <p:pic>
        <p:nvPicPr>
          <p:cNvPr id="5" name="Marcador de contenido 6">
            <a:extLst>
              <a:ext uri="{FF2B5EF4-FFF2-40B4-BE49-F238E27FC236}">
                <a16:creationId xmlns:a16="http://schemas.microsoft.com/office/drawing/2014/main" id="{50A84399-9F27-40D3-81D0-B45994C171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8291" y="2103032"/>
            <a:ext cx="3762795" cy="346490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050" name="Picture 2" descr="Dibujos animados nube sopla viento: vectores, gráficos, imágenes  vectoriales | Depositphotos®">
            <a:extLst>
              <a:ext uri="{FF2B5EF4-FFF2-40B4-BE49-F238E27FC236}">
                <a16:creationId xmlns:a16="http://schemas.microsoft.com/office/drawing/2014/main" id="{66A282A6-211B-436F-8E7C-F5A7325BF3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274121">
            <a:off x="477760" y="1709718"/>
            <a:ext cx="3179675" cy="41301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4911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fade">
                                      <p:cBhvr>
                                        <p:cTn id="13" dur="2000"/>
                                        <p:tgtEl>
                                          <p:spTgt spid="2050"/>
                                        </p:tgtEl>
                                      </p:cBhvr>
                                    </p:animEffect>
                                    <p:anim calcmode="lin" valueType="num">
                                      <p:cBhvr>
                                        <p:cTn id="14" dur="2000" fill="hold"/>
                                        <p:tgtEl>
                                          <p:spTgt spid="2050"/>
                                        </p:tgtEl>
                                        <p:attrNameLst>
                                          <p:attrName>ppt_w</p:attrName>
                                        </p:attrNameLst>
                                      </p:cBhvr>
                                      <p:tavLst>
                                        <p:tav tm="0" fmla="#ppt_w*sin(2.5*pi*$)">
                                          <p:val>
                                            <p:fltVal val="0"/>
                                          </p:val>
                                        </p:tav>
                                        <p:tav tm="100000">
                                          <p:val>
                                            <p:fltVal val="1"/>
                                          </p:val>
                                        </p:tav>
                                      </p:tavLst>
                                    </p:anim>
                                    <p:anim calcmode="lin" valueType="num">
                                      <p:cBhvr>
                                        <p:cTn id="15" dur="2000" fill="hold"/>
                                        <p:tgtEl>
                                          <p:spTgt spid="2050"/>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 calcmode="lin" valueType="num">
                                      <p:cBhvr additive="base">
                                        <p:cTn id="20"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down)">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 calcmode="lin" valueType="num">
                                      <p:cBhvr additive="base">
                                        <p:cTn id="3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CC83989-CCF9-4805-BEFE-E1D5668928E8}"/>
              </a:ext>
            </a:extLst>
          </p:cNvPr>
          <p:cNvSpPr>
            <a:spLocks noGrp="1"/>
          </p:cNvSpPr>
          <p:nvPr>
            <p:ph sz="half" idx="1"/>
          </p:nvPr>
        </p:nvSpPr>
        <p:spPr>
          <a:xfrm>
            <a:off x="186531" y="1857786"/>
            <a:ext cx="4572000" cy="3142427"/>
          </a:xfrm>
        </p:spPr>
        <p:txBody>
          <a:bodyPr>
            <a:noAutofit/>
          </a:bodyPr>
          <a:lstStyle/>
          <a:p>
            <a:pPr marL="45720" indent="0" algn="ctr">
              <a:buNone/>
            </a:pPr>
            <a:r>
              <a:rPr lang="es-ES" sz="2800" b="1" dirty="0">
                <a:solidFill>
                  <a:srgbClr val="0070C0"/>
                </a:solidFill>
              </a:rPr>
              <a:t>Jesús envía el Espíritu Santo que aleja todo miedo y convierte a los discípulos en proclamadores de la Resurrección de Jesús. </a:t>
            </a:r>
          </a:p>
          <a:p>
            <a:pPr marL="45720" indent="0" algn="ctr">
              <a:buNone/>
            </a:pPr>
            <a:r>
              <a:rPr lang="es-ES" sz="2800" b="1" dirty="0">
                <a:solidFill>
                  <a:srgbClr val="0070C0"/>
                </a:solidFill>
              </a:rPr>
              <a:t>Nos explican que los dones y talentos de cada uno son distintos, pero todos estamos llamados a servir a Dios.</a:t>
            </a:r>
            <a:endParaRPr lang="es-PE" sz="2800" b="1" dirty="0">
              <a:solidFill>
                <a:srgbClr val="0070C0"/>
              </a:solidFill>
            </a:endParaRPr>
          </a:p>
        </p:txBody>
      </p:sp>
      <p:pic>
        <p:nvPicPr>
          <p:cNvPr id="4" name="Imagen 3">
            <a:extLst>
              <a:ext uri="{FF2B5EF4-FFF2-40B4-BE49-F238E27FC236}">
                <a16:creationId xmlns:a16="http://schemas.microsoft.com/office/drawing/2014/main" id="{4B359778-EE25-4980-9F54-904178DCD7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0018" y="1666454"/>
            <a:ext cx="5964653" cy="463495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259989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CC83989-CCF9-4805-BEFE-E1D5668928E8}"/>
              </a:ext>
            </a:extLst>
          </p:cNvPr>
          <p:cNvSpPr>
            <a:spLocks noGrp="1"/>
          </p:cNvSpPr>
          <p:nvPr>
            <p:ph sz="half" idx="1"/>
          </p:nvPr>
        </p:nvSpPr>
        <p:spPr>
          <a:xfrm>
            <a:off x="0" y="2795451"/>
            <a:ext cx="12191999" cy="1802428"/>
          </a:xfrm>
        </p:spPr>
        <p:txBody>
          <a:bodyPr>
            <a:normAutofit/>
          </a:bodyPr>
          <a:lstStyle/>
          <a:p>
            <a:pPr marL="45720" indent="0" algn="ctr">
              <a:lnSpc>
                <a:spcPct val="100000"/>
              </a:lnSpc>
              <a:spcBef>
                <a:spcPts val="600"/>
              </a:spcBef>
              <a:buNone/>
            </a:pPr>
            <a:r>
              <a:rPr lang="es-ES" sz="3200" b="1" dirty="0">
                <a:solidFill>
                  <a:schemeClr val="accent2"/>
                </a:solidFill>
              </a:rPr>
              <a:t>¿Qué talentos tienes para poner </a:t>
            </a:r>
          </a:p>
          <a:p>
            <a:pPr marL="45720" indent="0" algn="ctr">
              <a:lnSpc>
                <a:spcPct val="100000"/>
              </a:lnSpc>
              <a:spcBef>
                <a:spcPts val="600"/>
              </a:spcBef>
              <a:buNone/>
            </a:pPr>
            <a:r>
              <a:rPr lang="es-ES" sz="3200" b="1" dirty="0">
                <a:solidFill>
                  <a:schemeClr val="accent2"/>
                </a:solidFill>
              </a:rPr>
              <a:t>en el servicio de Dios?</a:t>
            </a:r>
            <a:endParaRPr lang="es-PE" sz="3200" b="1" dirty="0">
              <a:solidFill>
                <a:schemeClr val="accent2"/>
              </a:solidFill>
            </a:endParaRPr>
          </a:p>
        </p:txBody>
      </p:sp>
    </p:spTree>
    <p:extLst>
      <p:ext uri="{BB962C8B-B14F-4D97-AF65-F5344CB8AC3E}">
        <p14:creationId xmlns:p14="http://schemas.microsoft.com/office/powerpoint/2010/main" val="1133681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6626FAD3-86B0-4384-9BCC-032DEC33F30C}"/>
              </a:ext>
            </a:extLst>
          </p:cNvPr>
          <p:cNvSpPr/>
          <p:nvPr/>
        </p:nvSpPr>
        <p:spPr>
          <a:xfrm>
            <a:off x="0" y="2742897"/>
            <a:ext cx="12191999" cy="144655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8800" dirty="0">
                <a:ln w="0"/>
                <a:solidFill>
                  <a:srgbClr val="B41A1B"/>
                </a:solidFill>
                <a:effectLst>
                  <a:reflection blurRad="6350" stA="53000" endA="300" endPos="35500" dir="5400000" sy="-90000" algn="bl" rotWithShape="0"/>
                </a:effectLst>
                <a:latin typeface="Amaranth" panose="02000503050000020004" pitchFamily="50" charset="0"/>
              </a:rPr>
              <a:t>ACTIVIDADES</a:t>
            </a:r>
          </a:p>
        </p:txBody>
      </p:sp>
    </p:spTree>
    <p:extLst>
      <p:ext uri="{BB962C8B-B14F-4D97-AF65-F5344CB8AC3E}">
        <p14:creationId xmlns:p14="http://schemas.microsoft.com/office/powerpoint/2010/main" val="41670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Marcador de contenido 4">
            <a:extLst>
              <a:ext uri="{FF2B5EF4-FFF2-40B4-BE49-F238E27FC236}">
                <a16:creationId xmlns:a16="http://schemas.microsoft.com/office/drawing/2014/main" id="{8262467A-A24B-4AAB-A0AE-D20587A8EAA8}"/>
              </a:ext>
            </a:extLst>
          </p:cNvPr>
          <p:cNvSpPr>
            <a:spLocks noGrp="1"/>
          </p:cNvSpPr>
          <p:nvPr>
            <p:ph sz="half" idx="1"/>
          </p:nvPr>
        </p:nvSpPr>
        <p:spPr>
          <a:xfrm>
            <a:off x="775002" y="2924092"/>
            <a:ext cx="5160817" cy="3418650"/>
          </a:xfrm>
        </p:spPr>
        <p:txBody>
          <a:bodyPr>
            <a:normAutofit/>
          </a:bodyPr>
          <a:lstStyle/>
          <a:p>
            <a:pPr marL="45720" indent="0" algn="ctr">
              <a:lnSpc>
                <a:spcPct val="100000"/>
              </a:lnSpc>
              <a:buNone/>
            </a:pPr>
            <a:r>
              <a:rPr lang="es-ES" sz="1900" dirty="0"/>
              <a:t>En aquel tiempo, Jesús dijo a sus discípulos: “Cuando venga el </a:t>
            </a:r>
            <a:r>
              <a:rPr lang="es-ES" sz="1900" b="1" dirty="0">
                <a:solidFill>
                  <a:srgbClr val="FF0000"/>
                </a:solidFill>
              </a:rPr>
              <a:t>Consolador</a:t>
            </a:r>
            <a:r>
              <a:rPr lang="es-ES" sz="1900" dirty="0"/>
              <a:t>, que yo les enviaré a ustedes de parte del Padre, el </a:t>
            </a:r>
            <a:r>
              <a:rPr lang="es-ES" sz="1900" b="1" dirty="0">
                <a:solidFill>
                  <a:srgbClr val="FF0000"/>
                </a:solidFill>
              </a:rPr>
              <a:t>Espíritu de la Verdad </a:t>
            </a:r>
            <a:r>
              <a:rPr lang="es-ES" sz="1900" dirty="0"/>
              <a:t>que procede del Padre, él dará testimonio de mí y ustedes también darán testimonio, pues desde el principio han estado conmigo. </a:t>
            </a:r>
          </a:p>
          <a:p>
            <a:pPr marL="45720" indent="0" algn="ctr">
              <a:lnSpc>
                <a:spcPct val="100000"/>
              </a:lnSpc>
              <a:buNone/>
            </a:pPr>
            <a:r>
              <a:rPr lang="es-ES" sz="1900" dirty="0"/>
              <a:t>Aún tengo muchas cosas que decirles, pero todavía no las pueden comprender.</a:t>
            </a:r>
            <a:endParaRPr lang="es-PE" sz="1900" b="1" dirty="0"/>
          </a:p>
        </p:txBody>
      </p:sp>
      <p:sp>
        <p:nvSpPr>
          <p:cNvPr id="7" name="Rectángulo 6">
            <a:extLst>
              <a:ext uri="{FF2B5EF4-FFF2-40B4-BE49-F238E27FC236}">
                <a16:creationId xmlns:a16="http://schemas.microsoft.com/office/drawing/2014/main" id="{7CAE6959-4475-4962-AA67-40E97195A49D}"/>
              </a:ext>
            </a:extLst>
          </p:cNvPr>
          <p:cNvSpPr/>
          <p:nvPr/>
        </p:nvSpPr>
        <p:spPr>
          <a:xfrm>
            <a:off x="2253586" y="1168353"/>
            <a:ext cx="8080737" cy="923330"/>
          </a:xfrm>
          <a:prstGeom prst="rect">
            <a:avLst/>
          </a:prstGeom>
          <a:noFill/>
        </p:spPr>
        <p:txBody>
          <a:bodyPr wrap="none" lIns="91440" tIns="45720" rIns="91440" bIns="45720">
            <a:spAutoFit/>
          </a:bodyPr>
          <a:lstStyle/>
          <a:p>
            <a:pPr algn="ctr"/>
            <a:r>
              <a:rPr lang="es-ES" sz="5400" b="0" cap="none" spc="0" dirty="0">
                <a:ln w="0"/>
                <a:solidFill>
                  <a:srgbClr val="B41A1B"/>
                </a:solidFill>
                <a:effectLst>
                  <a:reflection blurRad="6350" stA="53000" endA="300" endPos="35500" dir="5400000" sy="-90000" algn="bl" rotWithShape="0"/>
                </a:effectLst>
                <a:latin typeface="Amaranth" panose="02000503050000020004" pitchFamily="50" charset="0"/>
              </a:rPr>
              <a:t>Solemnidad de Pentecostés</a:t>
            </a:r>
          </a:p>
        </p:txBody>
      </p:sp>
      <p:sp>
        <p:nvSpPr>
          <p:cNvPr id="6" name="CuadroTexto 5">
            <a:extLst>
              <a:ext uri="{FF2B5EF4-FFF2-40B4-BE49-F238E27FC236}">
                <a16:creationId xmlns:a16="http://schemas.microsoft.com/office/drawing/2014/main" id="{9705172E-8FDB-47FB-AF91-1BC09B39AD00}"/>
              </a:ext>
            </a:extLst>
          </p:cNvPr>
          <p:cNvSpPr txBox="1"/>
          <p:nvPr/>
        </p:nvSpPr>
        <p:spPr>
          <a:xfrm>
            <a:off x="1258793" y="2425696"/>
            <a:ext cx="3849189" cy="338554"/>
          </a:xfrm>
          <a:prstGeom prst="rect">
            <a:avLst/>
          </a:prstGeom>
          <a:noFill/>
        </p:spPr>
        <p:txBody>
          <a:bodyPr wrap="square" rtlCol="0">
            <a:spAutoFit/>
          </a:bodyPr>
          <a:lstStyle/>
          <a:p>
            <a:pPr algn="ctr"/>
            <a:r>
              <a:rPr lang="es-PE" sz="1600" b="1" dirty="0"/>
              <a:t>Evangelio: Juan 15,26-27; 16,12-15 </a:t>
            </a:r>
          </a:p>
        </p:txBody>
      </p:sp>
      <p:pic>
        <p:nvPicPr>
          <p:cNvPr id="8" name="Marcador de contenido 7">
            <a:extLst>
              <a:ext uri="{FF2B5EF4-FFF2-40B4-BE49-F238E27FC236}">
                <a16:creationId xmlns:a16="http://schemas.microsoft.com/office/drawing/2014/main" id="{9AE8AF8E-CABA-46F8-8D97-D04D02E7C47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763656" y="2204724"/>
            <a:ext cx="5066541" cy="4312189"/>
          </a:xfrm>
          <a:prstGeom prst="rect">
            <a:avLst/>
          </a:prstGeom>
          <a:ln>
            <a:noFill/>
          </a:ln>
          <a:effectLst>
            <a:softEdge rad="112500"/>
          </a:effectLst>
        </p:spPr>
      </p:pic>
    </p:spTree>
    <p:extLst>
      <p:ext uri="{BB962C8B-B14F-4D97-AF65-F5344CB8AC3E}">
        <p14:creationId xmlns:p14="http://schemas.microsoft.com/office/powerpoint/2010/main" val="3963205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E7A6E09-750B-4714-B66D-2EE7695769D3}"/>
              </a:ext>
            </a:extLst>
          </p:cNvPr>
          <p:cNvSpPr>
            <a:spLocks noGrp="1"/>
          </p:cNvSpPr>
          <p:nvPr>
            <p:ph sz="half" idx="1"/>
          </p:nvPr>
        </p:nvSpPr>
        <p:spPr>
          <a:xfrm>
            <a:off x="1473832" y="35127"/>
            <a:ext cx="8812696" cy="1225629"/>
          </a:xfrm>
        </p:spPr>
        <p:txBody>
          <a:bodyPr>
            <a:normAutofit/>
          </a:bodyPr>
          <a:lstStyle/>
          <a:p>
            <a:pPr marL="45720" indent="0" algn="ctr">
              <a:buNone/>
            </a:pPr>
            <a:r>
              <a:rPr lang="es-ES" sz="3600" dirty="0">
                <a:ln w="0"/>
                <a:solidFill>
                  <a:srgbClr val="B41A1B"/>
                </a:solidFill>
                <a:effectLst>
                  <a:reflection blurRad="6350" stA="53000" endA="300" endPos="35500" dir="5400000" sy="-90000" algn="bl" rotWithShape="0"/>
                </a:effectLst>
                <a:latin typeface="Amaranth" panose="02000503050000020004" pitchFamily="50" charset="0"/>
              </a:rPr>
              <a:t>El Espíritu Santo nos deja regalos o dones en nuestro Corazón. Oremos por estos dones.</a:t>
            </a:r>
            <a:endParaRPr lang="es-PE" sz="3600" dirty="0">
              <a:ln w="0"/>
              <a:solidFill>
                <a:srgbClr val="B41A1B"/>
              </a:solidFill>
              <a:effectLst>
                <a:reflection blurRad="6350" stA="53000" endA="300" endPos="35500" dir="5400000" sy="-90000" algn="bl" rotWithShape="0"/>
              </a:effectLst>
              <a:latin typeface="Amaranth" panose="02000503050000020004" pitchFamily="50" charset="0"/>
            </a:endParaRPr>
          </a:p>
        </p:txBody>
      </p:sp>
      <p:pic>
        <p:nvPicPr>
          <p:cNvPr id="6" name="Imagen 5">
            <a:extLst>
              <a:ext uri="{FF2B5EF4-FFF2-40B4-BE49-F238E27FC236}">
                <a16:creationId xmlns:a16="http://schemas.microsoft.com/office/drawing/2014/main" id="{AA35E609-2E59-4934-B155-DAC3813D5B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878506">
            <a:off x="843539" y="1166452"/>
            <a:ext cx="2040080" cy="2939157"/>
          </a:xfrm>
          <a:prstGeom prst="rect">
            <a:avLst/>
          </a:prstGeom>
        </p:spPr>
      </p:pic>
      <p:pic>
        <p:nvPicPr>
          <p:cNvPr id="8" name="Imagen 7">
            <a:extLst>
              <a:ext uri="{FF2B5EF4-FFF2-40B4-BE49-F238E27FC236}">
                <a16:creationId xmlns:a16="http://schemas.microsoft.com/office/drawing/2014/main" id="{12457192-C3D1-472F-AB3B-D82F71974B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49963">
            <a:off x="3677645" y="1089943"/>
            <a:ext cx="2231716" cy="2985695"/>
          </a:xfrm>
          <a:prstGeom prst="rect">
            <a:avLst/>
          </a:prstGeom>
        </p:spPr>
      </p:pic>
      <p:pic>
        <p:nvPicPr>
          <p:cNvPr id="11" name="Imagen 10">
            <a:extLst>
              <a:ext uri="{FF2B5EF4-FFF2-40B4-BE49-F238E27FC236}">
                <a16:creationId xmlns:a16="http://schemas.microsoft.com/office/drawing/2014/main" id="{FC8740E0-CD00-4858-9EF0-E25F413F774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9827554">
            <a:off x="6198727" y="1394609"/>
            <a:ext cx="3197343" cy="2738337"/>
          </a:xfrm>
          <a:prstGeom prst="rect">
            <a:avLst/>
          </a:prstGeom>
        </p:spPr>
      </p:pic>
      <p:pic>
        <p:nvPicPr>
          <p:cNvPr id="13" name="Imagen 12">
            <a:extLst>
              <a:ext uri="{FF2B5EF4-FFF2-40B4-BE49-F238E27FC236}">
                <a16:creationId xmlns:a16="http://schemas.microsoft.com/office/drawing/2014/main" id="{8E4FECE2-A47B-4062-B6E2-D4472958FE2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9918761">
            <a:off x="587125" y="3998906"/>
            <a:ext cx="3364028" cy="2525380"/>
          </a:xfrm>
          <a:prstGeom prst="rect">
            <a:avLst/>
          </a:prstGeom>
        </p:spPr>
      </p:pic>
      <p:pic>
        <p:nvPicPr>
          <p:cNvPr id="15" name="Imagen 14">
            <a:extLst>
              <a:ext uri="{FF2B5EF4-FFF2-40B4-BE49-F238E27FC236}">
                <a16:creationId xmlns:a16="http://schemas.microsoft.com/office/drawing/2014/main" id="{A3AD43E5-20F4-43E8-BA2C-0567C9D13E8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418432">
            <a:off x="3744591" y="4328093"/>
            <a:ext cx="3416721" cy="2136487"/>
          </a:xfrm>
          <a:prstGeom prst="rect">
            <a:avLst/>
          </a:prstGeom>
        </p:spPr>
      </p:pic>
      <p:pic>
        <p:nvPicPr>
          <p:cNvPr id="17" name="Imagen 16">
            <a:extLst>
              <a:ext uri="{FF2B5EF4-FFF2-40B4-BE49-F238E27FC236}">
                <a16:creationId xmlns:a16="http://schemas.microsoft.com/office/drawing/2014/main" id="{7E345815-F0C9-4B9C-8CCF-6D038CFB8CB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9561405">
            <a:off x="7396577" y="4095810"/>
            <a:ext cx="3250781" cy="2434867"/>
          </a:xfrm>
          <a:prstGeom prst="rect">
            <a:avLst/>
          </a:prstGeom>
        </p:spPr>
      </p:pic>
      <p:pic>
        <p:nvPicPr>
          <p:cNvPr id="19" name="Imagen 18">
            <a:extLst>
              <a:ext uri="{FF2B5EF4-FFF2-40B4-BE49-F238E27FC236}">
                <a16:creationId xmlns:a16="http://schemas.microsoft.com/office/drawing/2014/main" id="{66C1CB49-CCCB-43CD-8D28-D7498F1A53E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321614">
            <a:off x="9269861" y="1472474"/>
            <a:ext cx="3039249" cy="2312785"/>
          </a:xfrm>
          <a:prstGeom prst="rect">
            <a:avLst/>
          </a:prstGeom>
        </p:spPr>
      </p:pic>
      <p:pic>
        <p:nvPicPr>
          <p:cNvPr id="21" name="Imagen 20">
            <a:extLst>
              <a:ext uri="{FF2B5EF4-FFF2-40B4-BE49-F238E27FC236}">
                <a16:creationId xmlns:a16="http://schemas.microsoft.com/office/drawing/2014/main" id="{6AAEF3B7-2FA4-4695-B345-0815DA57534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149655" y="46168"/>
            <a:ext cx="1970807" cy="1688288"/>
          </a:xfrm>
          <a:prstGeom prst="rect">
            <a:avLst/>
          </a:prstGeom>
        </p:spPr>
      </p:pic>
      <p:sp>
        <p:nvSpPr>
          <p:cNvPr id="2" name="TextBox 1">
            <a:extLst>
              <a:ext uri="{FF2B5EF4-FFF2-40B4-BE49-F238E27FC236}">
                <a16:creationId xmlns:a16="http://schemas.microsoft.com/office/drawing/2014/main" id="{E53D299F-58B3-4E61-B1A9-DCD01B9361DE}"/>
              </a:ext>
            </a:extLst>
          </p:cNvPr>
          <p:cNvSpPr txBox="1"/>
          <p:nvPr/>
        </p:nvSpPr>
        <p:spPr>
          <a:xfrm rot="18704996">
            <a:off x="1005354" y="5918618"/>
            <a:ext cx="1109089" cy="261610"/>
          </a:xfrm>
          <a:prstGeom prst="rect">
            <a:avLst/>
          </a:prstGeom>
          <a:solidFill>
            <a:srgbClr val="FFFF66"/>
          </a:solidFill>
        </p:spPr>
        <p:txBody>
          <a:bodyPr wrap="square" rtlCol="0">
            <a:spAutoFit/>
          </a:bodyPr>
          <a:lstStyle/>
          <a:p>
            <a:pPr algn="r"/>
            <a:r>
              <a:rPr lang="en-US" sz="1100" b="1" u="sng" dirty="0">
                <a:solidFill>
                  <a:schemeClr val="tx2"/>
                </a:solidFill>
                <a:latin typeface="Comic Sans MS" panose="030F0702030302020204" pitchFamily="66" charset="0"/>
                <a:ea typeface="Verdana" panose="020B0604030504040204" pitchFamily="34" charset="0"/>
              </a:rPr>
              <a:t>FORTALEZA </a:t>
            </a:r>
          </a:p>
        </p:txBody>
      </p:sp>
      <p:sp>
        <p:nvSpPr>
          <p:cNvPr id="14" name="TextBox 13">
            <a:extLst>
              <a:ext uri="{FF2B5EF4-FFF2-40B4-BE49-F238E27FC236}">
                <a16:creationId xmlns:a16="http://schemas.microsoft.com/office/drawing/2014/main" id="{36BF0BC3-C922-48C7-95A2-5328757112CE}"/>
              </a:ext>
            </a:extLst>
          </p:cNvPr>
          <p:cNvSpPr txBox="1"/>
          <p:nvPr/>
        </p:nvSpPr>
        <p:spPr>
          <a:xfrm rot="19062711">
            <a:off x="6436594" y="3144524"/>
            <a:ext cx="1223979" cy="238527"/>
          </a:xfrm>
          <a:prstGeom prst="rect">
            <a:avLst/>
          </a:prstGeom>
          <a:solidFill>
            <a:srgbClr val="FFFF66"/>
          </a:solidFill>
        </p:spPr>
        <p:txBody>
          <a:bodyPr wrap="square" rtlCol="0">
            <a:spAutoFit/>
          </a:bodyPr>
          <a:lstStyle/>
          <a:p>
            <a:pPr algn="r"/>
            <a:r>
              <a:rPr lang="en-US" sz="950" b="1" u="sng" dirty="0">
                <a:solidFill>
                  <a:schemeClr val="tx2"/>
                </a:solidFill>
                <a:latin typeface="Comic Sans MS" panose="030F0702030302020204" pitchFamily="66" charset="0"/>
                <a:ea typeface="Verdana" panose="020B0604030504040204" pitchFamily="34" charset="0"/>
              </a:rPr>
              <a:t>TEMOR A DIOS</a:t>
            </a:r>
          </a:p>
        </p:txBody>
      </p:sp>
      <p:sp>
        <p:nvSpPr>
          <p:cNvPr id="16" name="TextBox 15">
            <a:extLst>
              <a:ext uri="{FF2B5EF4-FFF2-40B4-BE49-F238E27FC236}">
                <a16:creationId xmlns:a16="http://schemas.microsoft.com/office/drawing/2014/main" id="{4CFF7813-D37C-44DB-8B79-4AD2903A6129}"/>
              </a:ext>
            </a:extLst>
          </p:cNvPr>
          <p:cNvSpPr txBox="1"/>
          <p:nvPr/>
        </p:nvSpPr>
        <p:spPr>
          <a:xfrm rot="18704996">
            <a:off x="1294367" y="6218747"/>
            <a:ext cx="528034" cy="223302"/>
          </a:xfrm>
          <a:prstGeom prst="rect">
            <a:avLst/>
          </a:prstGeom>
          <a:solidFill>
            <a:srgbClr val="FFFF66"/>
          </a:solidFill>
        </p:spPr>
        <p:txBody>
          <a:bodyPr wrap="square" rtlCol="0">
            <a:spAutoFit/>
          </a:bodyPr>
          <a:lstStyle/>
          <a:p>
            <a:pPr algn="r"/>
            <a:endParaRPr lang="en-US" sz="1100" b="1" u="sng" dirty="0">
              <a:solidFill>
                <a:schemeClr val="tx2"/>
              </a:solidFill>
              <a:latin typeface="Comic Sans MS" panose="030F0702030302020204" pitchFamily="66" charset="0"/>
              <a:ea typeface="Verdana" panose="020B0604030504040204" pitchFamily="34" charset="0"/>
            </a:endParaRPr>
          </a:p>
        </p:txBody>
      </p:sp>
    </p:spTree>
    <p:extLst>
      <p:ext uri="{BB962C8B-B14F-4D97-AF65-F5344CB8AC3E}">
        <p14:creationId xmlns:p14="http://schemas.microsoft.com/office/powerpoint/2010/main" val="307862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500" fill="hold"/>
                                        <p:tgtEl>
                                          <p:spTgt spid="2"/>
                                        </p:tgtEl>
                                        <p:attrNameLst>
                                          <p:attrName>ppt_x</p:attrName>
                                        </p:attrNameLst>
                                      </p:cBhvr>
                                      <p:tavLst>
                                        <p:tav tm="0">
                                          <p:val>
                                            <p:strVal val="#ppt_x"/>
                                          </p:val>
                                        </p:tav>
                                        <p:tav tm="100000">
                                          <p:val>
                                            <p:strVal val="#ppt_x"/>
                                          </p:val>
                                        </p:tav>
                                      </p:tavLst>
                                    </p:anim>
                                    <p:anim calcmode="lin" valueType="num">
                                      <p:cBhvr additive="base">
                                        <p:cTn id="40" dur="500" fill="hold"/>
                                        <p:tgtEl>
                                          <p:spTgt spid="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ppt_x"/>
                                          </p:val>
                                        </p:tav>
                                        <p:tav tm="100000">
                                          <p:val>
                                            <p:strVal val="#ppt_x"/>
                                          </p:val>
                                        </p:tav>
                                      </p:tavLst>
                                    </p:anim>
                                    <p:anim calcmode="lin" valueType="num">
                                      <p:cBhvr additive="base">
                                        <p:cTn id="5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Marcador de contenido 2">
            <a:extLst>
              <a:ext uri="{FF2B5EF4-FFF2-40B4-BE49-F238E27FC236}">
                <a16:creationId xmlns:a16="http://schemas.microsoft.com/office/drawing/2014/main" id="{6234B644-346C-4BF8-9416-561059AD71E7}"/>
              </a:ext>
            </a:extLst>
          </p:cNvPr>
          <p:cNvSpPr>
            <a:spLocks noGrp="1"/>
          </p:cNvSpPr>
          <p:nvPr>
            <p:ph sz="half" idx="1"/>
          </p:nvPr>
        </p:nvSpPr>
        <p:spPr>
          <a:xfrm>
            <a:off x="1643471" y="10148"/>
            <a:ext cx="9828074" cy="1071094"/>
          </a:xfrm>
        </p:spPr>
        <p:txBody>
          <a:bodyPr>
            <a:normAutofit lnSpcReduction="10000"/>
          </a:bodyPr>
          <a:lstStyle/>
          <a:p>
            <a:pPr marL="45720" indent="0" algn="ctr">
              <a:buNone/>
            </a:pPr>
            <a:r>
              <a:rPr lang="es-ES" sz="3600" dirty="0">
                <a:ln w="0"/>
                <a:solidFill>
                  <a:srgbClr val="B41A1B"/>
                </a:solidFill>
                <a:effectLst>
                  <a:reflection blurRad="6350" stA="53000" endA="300" endPos="35500" dir="5400000" sy="-90000" algn="bl" rotWithShape="0"/>
                </a:effectLst>
                <a:latin typeface="Amaranth" panose="02000503050000020004" pitchFamily="50" charset="0"/>
              </a:rPr>
              <a:t>Cuando tenemos al Espíritu Santo en nuestro Corazón, damos frutos buenos.</a:t>
            </a:r>
            <a:endParaRPr lang="es-PE" sz="3600" dirty="0">
              <a:ln w="0"/>
              <a:solidFill>
                <a:srgbClr val="B41A1B"/>
              </a:solidFill>
              <a:effectLst>
                <a:reflection blurRad="6350" stA="53000" endA="300" endPos="35500" dir="5400000" sy="-90000" algn="bl" rotWithShape="0"/>
              </a:effectLst>
              <a:latin typeface="Amaranth" panose="02000503050000020004" pitchFamily="50" charset="0"/>
            </a:endParaRPr>
          </a:p>
        </p:txBody>
      </p:sp>
      <p:sp>
        <p:nvSpPr>
          <p:cNvPr id="13" name="Rectángulo 12">
            <a:extLst>
              <a:ext uri="{FF2B5EF4-FFF2-40B4-BE49-F238E27FC236}">
                <a16:creationId xmlns:a16="http://schemas.microsoft.com/office/drawing/2014/main" id="{764F65BC-5D52-4AD1-90A9-48F25FFC8096}"/>
              </a:ext>
            </a:extLst>
          </p:cNvPr>
          <p:cNvSpPr/>
          <p:nvPr/>
        </p:nvSpPr>
        <p:spPr>
          <a:xfrm>
            <a:off x="0" y="6547449"/>
            <a:ext cx="12192000" cy="3105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12" name="Imagen 11">
            <a:extLst>
              <a:ext uri="{FF2B5EF4-FFF2-40B4-BE49-F238E27FC236}">
                <a16:creationId xmlns:a16="http://schemas.microsoft.com/office/drawing/2014/main" id="{97F51AD3-CF10-4EDB-8CAB-451416DD94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0506" y="1098038"/>
            <a:ext cx="6047117" cy="5820351"/>
          </a:xfrm>
          <a:prstGeom prst="rect">
            <a:avLst/>
          </a:prstGeom>
        </p:spPr>
      </p:pic>
      <p:pic>
        <p:nvPicPr>
          <p:cNvPr id="17" name="Imagen 16">
            <a:extLst>
              <a:ext uri="{FF2B5EF4-FFF2-40B4-BE49-F238E27FC236}">
                <a16:creationId xmlns:a16="http://schemas.microsoft.com/office/drawing/2014/main" id="{B503F7C4-3D53-4A3E-9C5B-8C0D23335E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5989" y="1113418"/>
            <a:ext cx="1390476" cy="1752381"/>
          </a:xfrm>
          <a:prstGeom prst="rect">
            <a:avLst/>
          </a:prstGeom>
        </p:spPr>
      </p:pic>
      <p:pic>
        <p:nvPicPr>
          <p:cNvPr id="19" name="Imagen 18">
            <a:extLst>
              <a:ext uri="{FF2B5EF4-FFF2-40B4-BE49-F238E27FC236}">
                <a16:creationId xmlns:a16="http://schemas.microsoft.com/office/drawing/2014/main" id="{B33450B8-7FBD-45A7-9A59-B8975DF02F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20876" y="1004657"/>
            <a:ext cx="1352381" cy="1847619"/>
          </a:xfrm>
          <a:prstGeom prst="rect">
            <a:avLst/>
          </a:prstGeom>
        </p:spPr>
      </p:pic>
      <p:pic>
        <p:nvPicPr>
          <p:cNvPr id="21" name="Imagen 20">
            <a:extLst>
              <a:ext uri="{FF2B5EF4-FFF2-40B4-BE49-F238E27FC236}">
                <a16:creationId xmlns:a16="http://schemas.microsoft.com/office/drawing/2014/main" id="{34E04C41-FD4E-4301-96FB-210123E3214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44265" y="2426733"/>
            <a:ext cx="1561905" cy="1676190"/>
          </a:xfrm>
          <a:prstGeom prst="rect">
            <a:avLst/>
          </a:prstGeom>
        </p:spPr>
      </p:pic>
      <p:pic>
        <p:nvPicPr>
          <p:cNvPr id="23" name="Imagen 22">
            <a:extLst>
              <a:ext uri="{FF2B5EF4-FFF2-40B4-BE49-F238E27FC236}">
                <a16:creationId xmlns:a16="http://schemas.microsoft.com/office/drawing/2014/main" id="{DF0B3B42-00DF-421B-85EA-250957A2D0E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28748" y="1150176"/>
            <a:ext cx="1352381" cy="1676190"/>
          </a:xfrm>
          <a:prstGeom prst="rect">
            <a:avLst/>
          </a:prstGeom>
        </p:spPr>
      </p:pic>
      <p:pic>
        <p:nvPicPr>
          <p:cNvPr id="25" name="Imagen 24">
            <a:extLst>
              <a:ext uri="{FF2B5EF4-FFF2-40B4-BE49-F238E27FC236}">
                <a16:creationId xmlns:a16="http://schemas.microsoft.com/office/drawing/2014/main" id="{D27DFA70-C60A-4F08-AA48-42C37287FE1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02463" y="2370118"/>
            <a:ext cx="1276190" cy="1638095"/>
          </a:xfrm>
          <a:prstGeom prst="rect">
            <a:avLst/>
          </a:prstGeom>
        </p:spPr>
      </p:pic>
      <p:pic>
        <p:nvPicPr>
          <p:cNvPr id="27" name="Imagen 26">
            <a:extLst>
              <a:ext uri="{FF2B5EF4-FFF2-40B4-BE49-F238E27FC236}">
                <a16:creationId xmlns:a16="http://schemas.microsoft.com/office/drawing/2014/main" id="{09DD8F02-8B68-4E65-8B50-E7221B789E3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05378" y="2259467"/>
            <a:ext cx="1200000" cy="1695238"/>
          </a:xfrm>
          <a:prstGeom prst="rect">
            <a:avLst/>
          </a:prstGeom>
        </p:spPr>
      </p:pic>
      <p:pic>
        <p:nvPicPr>
          <p:cNvPr id="29" name="Imagen 28">
            <a:extLst>
              <a:ext uri="{FF2B5EF4-FFF2-40B4-BE49-F238E27FC236}">
                <a16:creationId xmlns:a16="http://schemas.microsoft.com/office/drawing/2014/main" id="{CDDB6F21-3D0F-4884-8A74-A4CF5E5675E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046055" y="2535778"/>
            <a:ext cx="1523810" cy="1752381"/>
          </a:xfrm>
          <a:prstGeom prst="rect">
            <a:avLst/>
          </a:prstGeom>
        </p:spPr>
      </p:pic>
      <p:pic>
        <p:nvPicPr>
          <p:cNvPr id="31" name="Imagen 30">
            <a:extLst>
              <a:ext uri="{FF2B5EF4-FFF2-40B4-BE49-F238E27FC236}">
                <a16:creationId xmlns:a16="http://schemas.microsoft.com/office/drawing/2014/main" id="{E12DC6C6-EC5F-4CC8-90E1-130D78463B2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900365" y="3564362"/>
            <a:ext cx="1314286" cy="1904762"/>
          </a:xfrm>
          <a:prstGeom prst="rect">
            <a:avLst/>
          </a:prstGeom>
        </p:spPr>
      </p:pic>
      <p:pic>
        <p:nvPicPr>
          <p:cNvPr id="37" name="Imagen 36">
            <a:extLst>
              <a:ext uri="{FF2B5EF4-FFF2-40B4-BE49-F238E27FC236}">
                <a16:creationId xmlns:a16="http://schemas.microsoft.com/office/drawing/2014/main" id="{89DEFAE2-37ED-4E53-9281-46330516487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114032" y="3807071"/>
            <a:ext cx="1381803" cy="1470760"/>
          </a:xfrm>
          <a:prstGeom prst="rect">
            <a:avLst/>
          </a:prstGeom>
        </p:spPr>
      </p:pic>
      <p:sp>
        <p:nvSpPr>
          <p:cNvPr id="14" name="Rectángulo: esquinas redondeadas 7">
            <a:extLst>
              <a:ext uri="{FF2B5EF4-FFF2-40B4-BE49-F238E27FC236}">
                <a16:creationId xmlns:a16="http://schemas.microsoft.com/office/drawing/2014/main" id="{505B7FC5-3D23-45D6-A3CC-AECC78E0C945}"/>
              </a:ext>
            </a:extLst>
          </p:cNvPr>
          <p:cNvSpPr/>
          <p:nvPr/>
        </p:nvSpPr>
        <p:spPr>
          <a:xfrm>
            <a:off x="8619181" y="2159567"/>
            <a:ext cx="3205038" cy="2957549"/>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PE" sz="2800" b="1" i="0" u="none" strike="noStrike" spc="50" baseline="0" dirty="0">
                <a:ln w="9525" cmpd="sng">
                  <a:solidFill>
                    <a:schemeClr val="accent1">
                      <a:lumMod val="50000"/>
                    </a:schemeClr>
                  </a:solidFill>
                  <a:prstDash val="solid"/>
                </a:ln>
                <a:solidFill>
                  <a:srgbClr val="70AD47">
                    <a:tint val="1000"/>
                  </a:srgbClr>
                </a:solidFill>
                <a:effectLst>
                  <a:glow rad="38100">
                    <a:schemeClr val="accent1">
                      <a:alpha val="40000"/>
                    </a:schemeClr>
                  </a:glow>
                </a:effectLst>
                <a:latin typeface="Abadi" panose="020B0604020104020204" pitchFamily="34" charset="0"/>
              </a:rPr>
              <a:t>ORACIÓN AL ESPÍRITU SANTO</a:t>
            </a:r>
          </a:p>
          <a:p>
            <a:pPr algn="ctr"/>
            <a:r>
              <a:rPr lang="es-PE" sz="1400" b="1" i="0" u="none" strike="noStrike" baseline="0" dirty="0">
                <a:solidFill>
                  <a:schemeClr val="bg1"/>
                </a:solidFill>
                <a:latin typeface="Abadi" panose="020B0604020104020204" pitchFamily="34" charset="0"/>
              </a:rPr>
              <a:t> </a:t>
            </a:r>
            <a:endParaRPr lang="es-PE" sz="2800" b="1" i="0" u="none" strike="noStrike" baseline="0" dirty="0">
              <a:solidFill>
                <a:schemeClr val="bg1"/>
              </a:solidFill>
              <a:latin typeface="Abadi" panose="020B0604020104020204" pitchFamily="34" charset="0"/>
            </a:endParaRPr>
          </a:p>
          <a:p>
            <a:pPr algn="ctr"/>
            <a:r>
              <a:rPr lang="es-PE" sz="1800" b="0" i="0" u="none" strike="noStrike" baseline="0" dirty="0">
                <a:solidFill>
                  <a:srgbClr val="000000"/>
                </a:solidFill>
                <a:latin typeface="Abadi" panose="020B0604020104020204" pitchFamily="34" charset="0"/>
              </a:rPr>
              <a:t>Ven, Espíritu Santo </a:t>
            </a:r>
          </a:p>
          <a:p>
            <a:pPr algn="ctr"/>
            <a:r>
              <a:rPr lang="es-ES" sz="1800" b="0" i="0" u="none" strike="noStrike" baseline="0" dirty="0">
                <a:solidFill>
                  <a:srgbClr val="000000"/>
                </a:solidFill>
                <a:latin typeface="Abadi" panose="020B0604020104020204" pitchFamily="34" charset="0"/>
              </a:rPr>
              <a:t>Ilumina nuestros corazones y llénalos con el fuego de tu Amor. Amen </a:t>
            </a:r>
            <a:endParaRPr lang="es-PE" dirty="0"/>
          </a:p>
        </p:txBody>
      </p:sp>
    </p:spTree>
    <p:extLst>
      <p:ext uri="{BB962C8B-B14F-4D97-AF65-F5344CB8AC3E}">
        <p14:creationId xmlns:p14="http://schemas.microsoft.com/office/powerpoint/2010/main" val="3960745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Marcador de contenido 2">
            <a:extLst>
              <a:ext uri="{FF2B5EF4-FFF2-40B4-BE49-F238E27FC236}">
                <a16:creationId xmlns:a16="http://schemas.microsoft.com/office/drawing/2014/main" id="{6234B644-346C-4BF8-9416-561059AD71E7}"/>
              </a:ext>
            </a:extLst>
          </p:cNvPr>
          <p:cNvSpPr>
            <a:spLocks noGrp="1"/>
          </p:cNvSpPr>
          <p:nvPr>
            <p:ph sz="half" idx="1"/>
          </p:nvPr>
        </p:nvSpPr>
        <p:spPr>
          <a:xfrm>
            <a:off x="1181963" y="143087"/>
            <a:ext cx="9828074" cy="1421295"/>
          </a:xfrm>
        </p:spPr>
        <p:txBody>
          <a:bodyPr>
            <a:normAutofit/>
          </a:bodyPr>
          <a:lstStyle/>
          <a:p>
            <a:pPr marL="45720" indent="0" algn="ctr">
              <a:buNone/>
            </a:pPr>
            <a:r>
              <a:rPr lang="es-ES" sz="3600" dirty="0">
                <a:ln w="0"/>
                <a:solidFill>
                  <a:srgbClr val="B41A1B"/>
                </a:solidFill>
                <a:effectLst>
                  <a:reflection blurRad="6350" stA="53000" endA="300" endPos="35500" dir="5400000" sy="-90000" algn="bl" rotWithShape="0"/>
                </a:effectLst>
                <a:latin typeface="Amaranth" panose="02000503050000020004" pitchFamily="50" charset="0"/>
              </a:rPr>
              <a:t>Los símbolos del Espíritu Santo nos ayudan a conocer mejor al Espíritu Santo.</a:t>
            </a:r>
            <a:endParaRPr lang="es-PE" sz="3600" dirty="0">
              <a:ln w="0"/>
              <a:solidFill>
                <a:srgbClr val="B41A1B"/>
              </a:solidFill>
              <a:effectLst>
                <a:reflection blurRad="6350" stA="53000" endA="300" endPos="35500" dir="5400000" sy="-90000" algn="bl" rotWithShape="0"/>
              </a:effectLst>
              <a:latin typeface="Amaranth" panose="02000503050000020004" pitchFamily="50" charset="0"/>
            </a:endParaRPr>
          </a:p>
        </p:txBody>
      </p:sp>
      <p:pic>
        <p:nvPicPr>
          <p:cNvPr id="6" name="Imagen 5">
            <a:extLst>
              <a:ext uri="{FF2B5EF4-FFF2-40B4-BE49-F238E27FC236}">
                <a16:creationId xmlns:a16="http://schemas.microsoft.com/office/drawing/2014/main" id="{435190E4-EE43-4D40-A018-56DEFD0183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83897" y="2582493"/>
            <a:ext cx="2562901" cy="1986312"/>
          </a:xfrm>
          <a:prstGeom prst="rect">
            <a:avLst/>
          </a:prstGeom>
        </p:spPr>
      </p:pic>
      <p:pic>
        <p:nvPicPr>
          <p:cNvPr id="18" name="Imagen 17">
            <a:extLst>
              <a:ext uri="{FF2B5EF4-FFF2-40B4-BE49-F238E27FC236}">
                <a16:creationId xmlns:a16="http://schemas.microsoft.com/office/drawing/2014/main" id="{2771290A-3C64-45EA-9F5D-93C4F3C222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1450" y="1851489"/>
            <a:ext cx="4594774" cy="3573714"/>
          </a:xfrm>
          <a:prstGeom prst="rect">
            <a:avLst/>
          </a:prstGeom>
        </p:spPr>
      </p:pic>
      <p:pic>
        <p:nvPicPr>
          <p:cNvPr id="22" name="Imagen 21">
            <a:extLst>
              <a:ext uri="{FF2B5EF4-FFF2-40B4-BE49-F238E27FC236}">
                <a16:creationId xmlns:a16="http://schemas.microsoft.com/office/drawing/2014/main" id="{52E100CB-DDB9-4341-9482-004C8AEC6E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60167" y="2199120"/>
            <a:ext cx="2500819" cy="3068490"/>
          </a:xfrm>
          <a:prstGeom prst="rect">
            <a:avLst/>
          </a:prstGeom>
        </p:spPr>
      </p:pic>
      <p:pic>
        <p:nvPicPr>
          <p:cNvPr id="26" name="Imagen 25">
            <a:extLst>
              <a:ext uri="{FF2B5EF4-FFF2-40B4-BE49-F238E27FC236}">
                <a16:creationId xmlns:a16="http://schemas.microsoft.com/office/drawing/2014/main" id="{589B9F03-A02E-4669-B0D6-E872BC6682B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1955" y="1590390"/>
            <a:ext cx="2447854" cy="3677220"/>
          </a:xfrm>
          <a:prstGeom prst="rect">
            <a:avLst/>
          </a:prstGeom>
        </p:spPr>
      </p:pic>
      <p:graphicFrame>
        <p:nvGraphicFramePr>
          <p:cNvPr id="28" name="Tabla 29">
            <a:extLst>
              <a:ext uri="{FF2B5EF4-FFF2-40B4-BE49-F238E27FC236}">
                <a16:creationId xmlns:a16="http://schemas.microsoft.com/office/drawing/2014/main" id="{C2783AAD-AFD3-4329-AA93-3E0B0ADAFD36}"/>
              </a:ext>
            </a:extLst>
          </p:cNvPr>
          <p:cNvGraphicFramePr>
            <a:graphicFrameLocks noGrp="1"/>
          </p:cNvGraphicFramePr>
          <p:nvPr>
            <p:extLst>
              <p:ext uri="{D42A27DB-BD31-4B8C-83A1-F6EECF244321}">
                <p14:modId xmlns:p14="http://schemas.microsoft.com/office/powerpoint/2010/main" val="3309584076"/>
              </p:ext>
            </p:extLst>
          </p:nvPr>
        </p:nvGraphicFramePr>
        <p:xfrm>
          <a:off x="381955" y="5056903"/>
          <a:ext cx="2447853" cy="736600"/>
        </p:xfrm>
        <a:graphic>
          <a:graphicData uri="http://schemas.openxmlformats.org/drawingml/2006/table">
            <a:tbl>
              <a:tblPr firstRow="1" bandRow="1">
                <a:tableStyleId>{9DCAF9ED-07DC-4A11-8D7F-57B35C25682E}</a:tableStyleId>
              </a:tblPr>
              <a:tblGrid>
                <a:gridCol w="2447853">
                  <a:extLst>
                    <a:ext uri="{9D8B030D-6E8A-4147-A177-3AD203B41FA5}">
                      <a16:colId xmlns:a16="http://schemas.microsoft.com/office/drawing/2014/main" val="3570059463"/>
                    </a:ext>
                  </a:extLst>
                </a:gridCol>
              </a:tblGrid>
              <a:tr h="318365">
                <a:tc>
                  <a:txBody>
                    <a:bodyPr/>
                    <a:lstStyle/>
                    <a:p>
                      <a:pPr algn="ctr"/>
                      <a:r>
                        <a:rPr lang="es-MX" dirty="0"/>
                        <a:t>VIENTO</a:t>
                      </a:r>
                      <a:endParaRPr lang="es-PE" dirty="0"/>
                    </a:p>
                  </a:txBody>
                  <a:tcPr/>
                </a:tc>
                <a:extLst>
                  <a:ext uri="{0D108BD9-81ED-4DB2-BD59-A6C34878D82A}">
                    <a16:rowId xmlns:a16="http://schemas.microsoft.com/office/drawing/2014/main" val="393917234"/>
                  </a:ext>
                </a:extLst>
              </a:tr>
              <a:tr h="370840">
                <a:tc>
                  <a:txBody>
                    <a:bodyPr/>
                    <a:lstStyle/>
                    <a:p>
                      <a:pPr algn="ctr"/>
                      <a:r>
                        <a:rPr lang="es-MX" dirty="0"/>
                        <a:t>Impulsa a la acción</a:t>
                      </a:r>
                      <a:endParaRPr lang="es-PE" dirty="0"/>
                    </a:p>
                  </a:txBody>
                  <a:tcPr/>
                </a:tc>
                <a:extLst>
                  <a:ext uri="{0D108BD9-81ED-4DB2-BD59-A6C34878D82A}">
                    <a16:rowId xmlns:a16="http://schemas.microsoft.com/office/drawing/2014/main" val="80154412"/>
                  </a:ext>
                </a:extLst>
              </a:tr>
            </a:tbl>
          </a:graphicData>
        </a:graphic>
      </p:graphicFrame>
      <p:graphicFrame>
        <p:nvGraphicFramePr>
          <p:cNvPr id="32" name="Tabla 29">
            <a:extLst>
              <a:ext uri="{FF2B5EF4-FFF2-40B4-BE49-F238E27FC236}">
                <a16:creationId xmlns:a16="http://schemas.microsoft.com/office/drawing/2014/main" id="{1ADD14AA-602A-4B2C-9A47-F635026786D9}"/>
              </a:ext>
            </a:extLst>
          </p:cNvPr>
          <p:cNvGraphicFramePr>
            <a:graphicFrameLocks noGrp="1"/>
          </p:cNvGraphicFramePr>
          <p:nvPr>
            <p:extLst>
              <p:ext uri="{D42A27DB-BD31-4B8C-83A1-F6EECF244321}">
                <p14:modId xmlns:p14="http://schemas.microsoft.com/office/powerpoint/2010/main" val="2219057495"/>
              </p:ext>
            </p:extLst>
          </p:nvPr>
        </p:nvGraphicFramePr>
        <p:xfrm>
          <a:off x="3208543" y="5485348"/>
          <a:ext cx="2447853" cy="736600"/>
        </p:xfrm>
        <a:graphic>
          <a:graphicData uri="http://schemas.openxmlformats.org/drawingml/2006/table">
            <a:tbl>
              <a:tblPr firstRow="1" bandRow="1">
                <a:tableStyleId>{9DCAF9ED-07DC-4A11-8D7F-57B35C25682E}</a:tableStyleId>
              </a:tblPr>
              <a:tblGrid>
                <a:gridCol w="2447853">
                  <a:extLst>
                    <a:ext uri="{9D8B030D-6E8A-4147-A177-3AD203B41FA5}">
                      <a16:colId xmlns:a16="http://schemas.microsoft.com/office/drawing/2014/main" val="3570059463"/>
                    </a:ext>
                  </a:extLst>
                </a:gridCol>
              </a:tblGrid>
              <a:tr h="318365">
                <a:tc>
                  <a:txBody>
                    <a:bodyPr/>
                    <a:lstStyle/>
                    <a:p>
                      <a:pPr algn="ctr"/>
                      <a:r>
                        <a:rPr lang="es-MX" dirty="0"/>
                        <a:t>AGUA</a:t>
                      </a:r>
                      <a:endParaRPr lang="es-PE" dirty="0"/>
                    </a:p>
                  </a:txBody>
                  <a:tcPr/>
                </a:tc>
                <a:extLst>
                  <a:ext uri="{0D108BD9-81ED-4DB2-BD59-A6C34878D82A}">
                    <a16:rowId xmlns:a16="http://schemas.microsoft.com/office/drawing/2014/main" val="393917234"/>
                  </a:ext>
                </a:extLst>
              </a:tr>
              <a:tr h="370840">
                <a:tc>
                  <a:txBody>
                    <a:bodyPr/>
                    <a:lstStyle/>
                    <a:p>
                      <a:pPr algn="ctr"/>
                      <a:r>
                        <a:rPr lang="es-MX" dirty="0"/>
                        <a:t>Limpia y da vida</a:t>
                      </a:r>
                      <a:endParaRPr lang="es-PE" dirty="0"/>
                    </a:p>
                  </a:txBody>
                  <a:tcPr/>
                </a:tc>
                <a:extLst>
                  <a:ext uri="{0D108BD9-81ED-4DB2-BD59-A6C34878D82A}">
                    <a16:rowId xmlns:a16="http://schemas.microsoft.com/office/drawing/2014/main" val="80154412"/>
                  </a:ext>
                </a:extLst>
              </a:tr>
            </a:tbl>
          </a:graphicData>
        </a:graphic>
      </p:graphicFrame>
      <p:graphicFrame>
        <p:nvGraphicFramePr>
          <p:cNvPr id="33" name="Tabla 29">
            <a:extLst>
              <a:ext uri="{FF2B5EF4-FFF2-40B4-BE49-F238E27FC236}">
                <a16:creationId xmlns:a16="http://schemas.microsoft.com/office/drawing/2014/main" id="{3EC41AC1-435E-4CAA-8B9D-44E77620F9B3}"/>
              </a:ext>
            </a:extLst>
          </p:cNvPr>
          <p:cNvGraphicFramePr>
            <a:graphicFrameLocks noGrp="1"/>
          </p:cNvGraphicFramePr>
          <p:nvPr>
            <p:extLst>
              <p:ext uri="{D42A27DB-BD31-4B8C-83A1-F6EECF244321}">
                <p14:modId xmlns:p14="http://schemas.microsoft.com/office/powerpoint/2010/main" val="3676019656"/>
              </p:ext>
            </p:extLst>
          </p:nvPr>
        </p:nvGraphicFramePr>
        <p:xfrm>
          <a:off x="6184910" y="5604872"/>
          <a:ext cx="2447853" cy="1005840"/>
        </p:xfrm>
        <a:graphic>
          <a:graphicData uri="http://schemas.openxmlformats.org/drawingml/2006/table">
            <a:tbl>
              <a:tblPr firstRow="1" bandRow="1">
                <a:tableStyleId>{9DCAF9ED-07DC-4A11-8D7F-57B35C25682E}</a:tableStyleId>
              </a:tblPr>
              <a:tblGrid>
                <a:gridCol w="2447853">
                  <a:extLst>
                    <a:ext uri="{9D8B030D-6E8A-4147-A177-3AD203B41FA5}">
                      <a16:colId xmlns:a16="http://schemas.microsoft.com/office/drawing/2014/main" val="3570059463"/>
                    </a:ext>
                  </a:extLst>
                </a:gridCol>
              </a:tblGrid>
              <a:tr h="0">
                <a:tc>
                  <a:txBody>
                    <a:bodyPr/>
                    <a:lstStyle/>
                    <a:p>
                      <a:pPr algn="ctr"/>
                      <a:r>
                        <a:rPr lang="es-MX" dirty="0"/>
                        <a:t>FUEGO</a:t>
                      </a:r>
                      <a:endParaRPr lang="es-PE" dirty="0"/>
                    </a:p>
                  </a:txBody>
                  <a:tcPr/>
                </a:tc>
                <a:extLst>
                  <a:ext uri="{0D108BD9-81ED-4DB2-BD59-A6C34878D82A}">
                    <a16:rowId xmlns:a16="http://schemas.microsoft.com/office/drawing/2014/main" val="393917234"/>
                  </a:ext>
                </a:extLst>
              </a:tr>
              <a:tr h="370840">
                <a:tc>
                  <a:txBody>
                    <a:bodyPr/>
                    <a:lstStyle/>
                    <a:p>
                      <a:pPr algn="ctr"/>
                      <a:r>
                        <a:rPr lang="es-MX" dirty="0"/>
                        <a:t>Purifica, calienta </a:t>
                      </a:r>
                    </a:p>
                    <a:p>
                      <a:pPr algn="ctr"/>
                      <a:r>
                        <a:rPr lang="es-MX" dirty="0"/>
                        <a:t>y da luz</a:t>
                      </a:r>
                      <a:endParaRPr lang="es-PE" dirty="0"/>
                    </a:p>
                  </a:txBody>
                  <a:tcPr/>
                </a:tc>
                <a:extLst>
                  <a:ext uri="{0D108BD9-81ED-4DB2-BD59-A6C34878D82A}">
                    <a16:rowId xmlns:a16="http://schemas.microsoft.com/office/drawing/2014/main" val="80154412"/>
                  </a:ext>
                </a:extLst>
              </a:tr>
            </a:tbl>
          </a:graphicData>
        </a:graphic>
      </p:graphicFrame>
      <p:graphicFrame>
        <p:nvGraphicFramePr>
          <p:cNvPr id="34" name="Tabla 29">
            <a:extLst>
              <a:ext uri="{FF2B5EF4-FFF2-40B4-BE49-F238E27FC236}">
                <a16:creationId xmlns:a16="http://schemas.microsoft.com/office/drawing/2014/main" id="{3BE7C988-F571-4A44-A99A-993AC0AD0E87}"/>
              </a:ext>
            </a:extLst>
          </p:cNvPr>
          <p:cNvGraphicFramePr>
            <a:graphicFrameLocks noGrp="1"/>
          </p:cNvGraphicFramePr>
          <p:nvPr>
            <p:extLst>
              <p:ext uri="{D42A27DB-BD31-4B8C-83A1-F6EECF244321}">
                <p14:modId xmlns:p14="http://schemas.microsoft.com/office/powerpoint/2010/main" val="1298433107"/>
              </p:ext>
            </p:extLst>
          </p:nvPr>
        </p:nvGraphicFramePr>
        <p:xfrm>
          <a:off x="9298945" y="4975710"/>
          <a:ext cx="2447853" cy="736600"/>
        </p:xfrm>
        <a:graphic>
          <a:graphicData uri="http://schemas.openxmlformats.org/drawingml/2006/table">
            <a:tbl>
              <a:tblPr firstRow="1" bandRow="1">
                <a:tableStyleId>{9DCAF9ED-07DC-4A11-8D7F-57B35C25682E}</a:tableStyleId>
              </a:tblPr>
              <a:tblGrid>
                <a:gridCol w="2447853">
                  <a:extLst>
                    <a:ext uri="{9D8B030D-6E8A-4147-A177-3AD203B41FA5}">
                      <a16:colId xmlns:a16="http://schemas.microsoft.com/office/drawing/2014/main" val="3570059463"/>
                    </a:ext>
                  </a:extLst>
                </a:gridCol>
              </a:tblGrid>
              <a:tr h="318365">
                <a:tc>
                  <a:txBody>
                    <a:bodyPr/>
                    <a:lstStyle/>
                    <a:p>
                      <a:pPr algn="ctr"/>
                      <a:r>
                        <a:rPr lang="es-MX" dirty="0"/>
                        <a:t>PALOMA</a:t>
                      </a:r>
                      <a:endParaRPr lang="es-PE" dirty="0"/>
                    </a:p>
                  </a:txBody>
                  <a:tcPr/>
                </a:tc>
                <a:extLst>
                  <a:ext uri="{0D108BD9-81ED-4DB2-BD59-A6C34878D82A}">
                    <a16:rowId xmlns:a16="http://schemas.microsoft.com/office/drawing/2014/main" val="393917234"/>
                  </a:ext>
                </a:extLst>
              </a:tr>
              <a:tr h="370840">
                <a:tc>
                  <a:txBody>
                    <a:bodyPr/>
                    <a:lstStyle/>
                    <a:p>
                      <a:pPr algn="ctr"/>
                      <a:r>
                        <a:rPr lang="es-MX" dirty="0"/>
                        <a:t>Refleja paz y pureza</a:t>
                      </a:r>
                      <a:endParaRPr lang="es-PE" dirty="0"/>
                    </a:p>
                  </a:txBody>
                  <a:tcPr/>
                </a:tc>
                <a:extLst>
                  <a:ext uri="{0D108BD9-81ED-4DB2-BD59-A6C34878D82A}">
                    <a16:rowId xmlns:a16="http://schemas.microsoft.com/office/drawing/2014/main" val="80154412"/>
                  </a:ext>
                </a:extLst>
              </a:tr>
            </a:tbl>
          </a:graphicData>
        </a:graphic>
      </p:graphicFrame>
    </p:spTree>
    <p:extLst>
      <p:ext uri="{BB962C8B-B14F-4D97-AF65-F5344CB8AC3E}">
        <p14:creationId xmlns:p14="http://schemas.microsoft.com/office/powerpoint/2010/main" val="2043395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down)">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down)">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down)">
                                      <p:cBhvr>
                                        <p:cTn id="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6ADAC8E8-0334-4180-929D-C93CED6233FE}"/>
              </a:ext>
            </a:extLst>
          </p:cNvPr>
          <p:cNvSpPr txBox="1"/>
          <p:nvPr/>
        </p:nvSpPr>
        <p:spPr>
          <a:xfrm>
            <a:off x="1669774" y="0"/>
            <a:ext cx="10137913" cy="2031325"/>
          </a:xfrm>
          <a:prstGeom prst="rect">
            <a:avLst/>
          </a:prstGeom>
          <a:noFill/>
        </p:spPr>
        <p:txBody>
          <a:bodyPr wrap="square">
            <a:spAutoFit/>
          </a:bodyPr>
          <a:lstStyle/>
          <a:p>
            <a:pPr algn="ctr"/>
            <a:r>
              <a:rPr lang="es-ES" sz="4800" dirty="0">
                <a:ln w="0"/>
                <a:solidFill>
                  <a:srgbClr val="B41A1B"/>
                </a:solidFill>
                <a:effectLst>
                  <a:reflection blurRad="6350" stA="53000" endA="300" endPos="35500" dir="5400000" sy="-90000" algn="bl" rotWithShape="0"/>
                </a:effectLst>
                <a:latin typeface="Amaranth" panose="02000503050000020004" pitchFamily="50" charset="0"/>
              </a:rPr>
              <a:t>JESUS RESUCITADO NOS ENVÍA </a:t>
            </a:r>
          </a:p>
          <a:p>
            <a:pPr algn="ctr"/>
            <a:r>
              <a:rPr lang="es-ES" sz="4800" dirty="0">
                <a:ln w="0"/>
                <a:solidFill>
                  <a:srgbClr val="B41A1B"/>
                </a:solidFill>
                <a:effectLst>
                  <a:reflection blurRad="6350" stA="53000" endA="300" endPos="35500" dir="5400000" sy="-90000" algn="bl" rotWithShape="0"/>
                </a:effectLst>
                <a:latin typeface="Amaranth" panose="02000503050000020004" pitchFamily="50" charset="0"/>
              </a:rPr>
              <a:t>EL ESPÍRITU SANTO </a:t>
            </a:r>
          </a:p>
          <a:p>
            <a:pPr algn="ctr"/>
            <a:r>
              <a:rPr lang="es-ES" sz="3000" dirty="0">
                <a:ln w="0"/>
                <a:solidFill>
                  <a:srgbClr val="B41A1B"/>
                </a:solidFill>
                <a:effectLst>
                  <a:reflection blurRad="6350" stA="53000" endA="300" endPos="35500" dir="5400000" sy="-90000" algn="bl" rotWithShape="0"/>
                </a:effectLst>
                <a:latin typeface="Amaranth" panose="02000503050000020004" pitchFamily="50" charset="0"/>
              </a:rPr>
              <a:t>Hechos 2, 1-11 </a:t>
            </a:r>
            <a:endParaRPr lang="es-PE" sz="3000" dirty="0">
              <a:ln w="0"/>
              <a:solidFill>
                <a:srgbClr val="B41A1B"/>
              </a:solidFill>
              <a:effectLst>
                <a:reflection blurRad="6350" stA="53000" endA="300" endPos="35500" dir="5400000" sy="-90000" algn="bl" rotWithShape="0"/>
              </a:effectLst>
              <a:latin typeface="Amaranth" panose="02000503050000020004" pitchFamily="50" charset="0"/>
            </a:endParaRPr>
          </a:p>
        </p:txBody>
      </p:sp>
      <p:pic>
        <p:nvPicPr>
          <p:cNvPr id="12" name="Imagen 11">
            <a:extLst>
              <a:ext uri="{FF2B5EF4-FFF2-40B4-BE49-F238E27FC236}">
                <a16:creationId xmlns:a16="http://schemas.microsoft.com/office/drawing/2014/main" id="{73A802DD-E366-45AF-B09A-CD9E222614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287" y="2226365"/>
            <a:ext cx="7330166" cy="4492487"/>
          </a:xfrm>
          <a:prstGeom prst="rect">
            <a:avLst/>
          </a:prstGeom>
        </p:spPr>
      </p:pic>
      <p:sp>
        <p:nvSpPr>
          <p:cNvPr id="13" name="Rectángulo: esquinas redondeadas 12">
            <a:extLst>
              <a:ext uri="{FF2B5EF4-FFF2-40B4-BE49-F238E27FC236}">
                <a16:creationId xmlns:a16="http://schemas.microsoft.com/office/drawing/2014/main" id="{D8154127-BEB9-4619-8AE6-C47CBCCCAD52}"/>
              </a:ext>
            </a:extLst>
          </p:cNvPr>
          <p:cNvSpPr/>
          <p:nvPr/>
        </p:nvSpPr>
        <p:spPr>
          <a:xfrm>
            <a:off x="7692887" y="2569182"/>
            <a:ext cx="4114800" cy="402666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PE" sz="2800" b="1" i="0" u="none" strike="noStrike" spc="50" baseline="0" dirty="0">
                <a:ln w="9525" cmpd="sng">
                  <a:solidFill>
                    <a:schemeClr val="accent1">
                      <a:lumMod val="50000"/>
                    </a:schemeClr>
                  </a:solidFill>
                  <a:prstDash val="solid"/>
                </a:ln>
                <a:solidFill>
                  <a:srgbClr val="70AD47">
                    <a:tint val="1000"/>
                  </a:srgbClr>
                </a:solidFill>
                <a:effectLst>
                  <a:glow rad="38100">
                    <a:schemeClr val="accent1">
                      <a:alpha val="40000"/>
                    </a:schemeClr>
                  </a:glow>
                </a:effectLst>
                <a:latin typeface="Abadi" panose="020B0604020104020204" pitchFamily="34" charset="0"/>
              </a:rPr>
              <a:t>LOS SÍMBOLOS DEL ESPÍRITU SANTO</a:t>
            </a:r>
          </a:p>
          <a:p>
            <a:pPr algn="ctr"/>
            <a:r>
              <a:rPr lang="es-PE" sz="1400" b="1" i="0" u="none" strike="noStrike" baseline="0" dirty="0">
                <a:solidFill>
                  <a:schemeClr val="bg1"/>
                </a:solidFill>
                <a:latin typeface="Abadi" panose="020B0604020104020204" pitchFamily="34" charset="0"/>
              </a:rPr>
              <a:t> </a:t>
            </a:r>
            <a:endParaRPr lang="es-PE" sz="2800" b="1" i="0" u="none" strike="noStrike" baseline="0" dirty="0">
              <a:solidFill>
                <a:schemeClr val="bg1"/>
              </a:solidFill>
              <a:latin typeface="Abadi" panose="020B0604020104020204" pitchFamily="34" charset="0"/>
            </a:endParaRPr>
          </a:p>
          <a:p>
            <a:pPr algn="ctr"/>
            <a:r>
              <a:rPr lang="es-MX" sz="2400" b="0" i="0" u="none" strike="noStrike" baseline="0" dirty="0">
                <a:solidFill>
                  <a:srgbClr val="000000"/>
                </a:solidFill>
                <a:latin typeface="Abadi" panose="020B0604020104020204" pitchFamily="34" charset="0"/>
              </a:rPr>
              <a:t>P__L__M__</a:t>
            </a:r>
          </a:p>
          <a:p>
            <a:pPr algn="ctr"/>
            <a:r>
              <a:rPr lang="es-MX" sz="2400" dirty="0">
                <a:solidFill>
                  <a:srgbClr val="000000"/>
                </a:solidFill>
                <a:latin typeface="Abadi" panose="020B0604020104020204" pitchFamily="34" charset="0"/>
              </a:rPr>
              <a:t>F____G__</a:t>
            </a:r>
          </a:p>
          <a:p>
            <a:pPr algn="ctr"/>
            <a:r>
              <a:rPr lang="es-MX" sz="2400" dirty="0">
                <a:solidFill>
                  <a:srgbClr val="000000"/>
                </a:solidFill>
                <a:latin typeface="Abadi" panose="020B0604020104020204" pitchFamily="34" charset="0"/>
              </a:rPr>
              <a:t>V____NT__</a:t>
            </a:r>
          </a:p>
          <a:p>
            <a:pPr algn="ctr"/>
            <a:r>
              <a:rPr lang="es-MX" sz="2400" dirty="0">
                <a:solidFill>
                  <a:srgbClr val="000000"/>
                </a:solidFill>
                <a:latin typeface="Abadi" panose="020B0604020104020204" pitchFamily="34" charset="0"/>
              </a:rPr>
              <a:t>__G___</a:t>
            </a:r>
            <a:endParaRPr lang="es-PE" dirty="0"/>
          </a:p>
        </p:txBody>
      </p:sp>
      <p:sp>
        <p:nvSpPr>
          <p:cNvPr id="2" name="CuadroTexto 1">
            <a:extLst>
              <a:ext uri="{FF2B5EF4-FFF2-40B4-BE49-F238E27FC236}">
                <a16:creationId xmlns:a16="http://schemas.microsoft.com/office/drawing/2014/main" id="{FF03A81A-21BC-4D00-A13C-36D7EEAC13A4}"/>
              </a:ext>
            </a:extLst>
          </p:cNvPr>
          <p:cNvSpPr txBox="1"/>
          <p:nvPr/>
        </p:nvSpPr>
        <p:spPr>
          <a:xfrm>
            <a:off x="9168528" y="4329520"/>
            <a:ext cx="377026" cy="461665"/>
          </a:xfrm>
          <a:prstGeom prst="rect">
            <a:avLst/>
          </a:prstGeom>
          <a:noFill/>
        </p:spPr>
        <p:txBody>
          <a:bodyPr wrap="square" rtlCol="0">
            <a:spAutoFit/>
          </a:bodyPr>
          <a:lstStyle/>
          <a:p>
            <a:r>
              <a:rPr lang="es-MX" sz="2400" dirty="0">
                <a:solidFill>
                  <a:srgbClr val="000000"/>
                </a:solidFill>
                <a:latin typeface="Abadi" panose="020B0604020104020204" pitchFamily="34" charset="0"/>
              </a:rPr>
              <a:t>A</a:t>
            </a:r>
            <a:endParaRPr lang="es-PE" sz="2400" dirty="0">
              <a:solidFill>
                <a:srgbClr val="000000"/>
              </a:solidFill>
              <a:latin typeface="Abadi" panose="020B0604020104020204" pitchFamily="34" charset="0"/>
            </a:endParaRPr>
          </a:p>
        </p:txBody>
      </p:sp>
      <p:sp>
        <p:nvSpPr>
          <p:cNvPr id="9" name="CuadroTexto 8">
            <a:extLst>
              <a:ext uri="{FF2B5EF4-FFF2-40B4-BE49-F238E27FC236}">
                <a16:creationId xmlns:a16="http://schemas.microsoft.com/office/drawing/2014/main" id="{7E298C74-304E-461E-B330-33A43BB6C267}"/>
              </a:ext>
            </a:extLst>
          </p:cNvPr>
          <p:cNvSpPr txBox="1"/>
          <p:nvPr/>
        </p:nvSpPr>
        <p:spPr>
          <a:xfrm>
            <a:off x="9591486" y="4329519"/>
            <a:ext cx="399468" cy="461665"/>
          </a:xfrm>
          <a:prstGeom prst="rect">
            <a:avLst/>
          </a:prstGeom>
          <a:noFill/>
        </p:spPr>
        <p:txBody>
          <a:bodyPr wrap="none" rtlCol="0">
            <a:spAutoFit/>
          </a:bodyPr>
          <a:lstStyle/>
          <a:p>
            <a:r>
              <a:rPr lang="es-MX" sz="2400" dirty="0">
                <a:solidFill>
                  <a:srgbClr val="000000"/>
                </a:solidFill>
                <a:latin typeface="Abadi" panose="020B0604020104020204" pitchFamily="34" charset="0"/>
              </a:rPr>
              <a:t>O</a:t>
            </a:r>
            <a:endParaRPr lang="es-PE" sz="2400" dirty="0">
              <a:solidFill>
                <a:srgbClr val="000000"/>
              </a:solidFill>
              <a:latin typeface="Abadi" panose="020B0604020104020204" pitchFamily="34" charset="0"/>
            </a:endParaRPr>
          </a:p>
        </p:txBody>
      </p:sp>
      <p:sp>
        <p:nvSpPr>
          <p:cNvPr id="10" name="CuadroTexto 9">
            <a:extLst>
              <a:ext uri="{FF2B5EF4-FFF2-40B4-BE49-F238E27FC236}">
                <a16:creationId xmlns:a16="http://schemas.microsoft.com/office/drawing/2014/main" id="{281236E2-B631-4467-B51D-7DF707799260}"/>
              </a:ext>
            </a:extLst>
          </p:cNvPr>
          <p:cNvSpPr txBox="1"/>
          <p:nvPr/>
        </p:nvSpPr>
        <p:spPr>
          <a:xfrm>
            <a:off x="10168647" y="4329518"/>
            <a:ext cx="377026" cy="461665"/>
          </a:xfrm>
          <a:prstGeom prst="rect">
            <a:avLst/>
          </a:prstGeom>
          <a:noFill/>
        </p:spPr>
        <p:txBody>
          <a:bodyPr wrap="none" rtlCol="0">
            <a:spAutoFit/>
          </a:bodyPr>
          <a:lstStyle/>
          <a:p>
            <a:r>
              <a:rPr lang="es-MX" sz="2400" dirty="0">
                <a:solidFill>
                  <a:srgbClr val="000000"/>
                </a:solidFill>
                <a:latin typeface="Abadi" panose="020B0604020104020204" pitchFamily="34" charset="0"/>
              </a:rPr>
              <a:t>A</a:t>
            </a:r>
            <a:endParaRPr lang="es-PE" sz="2400" dirty="0">
              <a:solidFill>
                <a:srgbClr val="000000"/>
              </a:solidFill>
              <a:latin typeface="Abadi" panose="020B0604020104020204" pitchFamily="34" charset="0"/>
            </a:endParaRPr>
          </a:p>
        </p:txBody>
      </p:sp>
      <p:sp>
        <p:nvSpPr>
          <p:cNvPr id="11" name="CuadroTexto 10">
            <a:extLst>
              <a:ext uri="{FF2B5EF4-FFF2-40B4-BE49-F238E27FC236}">
                <a16:creationId xmlns:a16="http://schemas.microsoft.com/office/drawing/2014/main" id="{8FB13E4E-9B96-4E3B-9315-5A048FE7D596}"/>
              </a:ext>
            </a:extLst>
          </p:cNvPr>
          <p:cNvSpPr txBox="1"/>
          <p:nvPr/>
        </p:nvSpPr>
        <p:spPr>
          <a:xfrm>
            <a:off x="9277979" y="4702139"/>
            <a:ext cx="377026" cy="461665"/>
          </a:xfrm>
          <a:prstGeom prst="rect">
            <a:avLst/>
          </a:prstGeom>
          <a:noFill/>
        </p:spPr>
        <p:txBody>
          <a:bodyPr wrap="none" rtlCol="0">
            <a:spAutoFit/>
          </a:bodyPr>
          <a:lstStyle/>
          <a:p>
            <a:r>
              <a:rPr lang="es-MX" sz="2400" dirty="0">
                <a:solidFill>
                  <a:srgbClr val="000000"/>
                </a:solidFill>
                <a:latin typeface="Abadi" panose="020B0604020104020204" pitchFamily="34" charset="0"/>
              </a:rPr>
              <a:t>U</a:t>
            </a:r>
            <a:endParaRPr lang="es-PE" sz="2400" dirty="0">
              <a:solidFill>
                <a:srgbClr val="000000"/>
              </a:solidFill>
              <a:latin typeface="Abadi" panose="020B0604020104020204" pitchFamily="34" charset="0"/>
            </a:endParaRPr>
          </a:p>
        </p:txBody>
      </p:sp>
      <p:sp>
        <p:nvSpPr>
          <p:cNvPr id="14" name="CuadroTexto 13">
            <a:extLst>
              <a:ext uri="{FF2B5EF4-FFF2-40B4-BE49-F238E27FC236}">
                <a16:creationId xmlns:a16="http://schemas.microsoft.com/office/drawing/2014/main" id="{7DAC00C4-667B-4F09-A5BD-216021F7C470}"/>
              </a:ext>
            </a:extLst>
          </p:cNvPr>
          <p:cNvSpPr txBox="1"/>
          <p:nvPr/>
        </p:nvSpPr>
        <p:spPr>
          <a:xfrm>
            <a:off x="9558994" y="4691382"/>
            <a:ext cx="348172" cy="461665"/>
          </a:xfrm>
          <a:prstGeom prst="rect">
            <a:avLst/>
          </a:prstGeom>
          <a:noFill/>
        </p:spPr>
        <p:txBody>
          <a:bodyPr wrap="none" rtlCol="0">
            <a:spAutoFit/>
          </a:bodyPr>
          <a:lstStyle/>
          <a:p>
            <a:r>
              <a:rPr lang="es-MX" sz="2400" dirty="0">
                <a:solidFill>
                  <a:srgbClr val="000000"/>
                </a:solidFill>
                <a:latin typeface="Abadi" panose="020B0604020104020204" pitchFamily="34" charset="0"/>
              </a:rPr>
              <a:t>E</a:t>
            </a:r>
            <a:endParaRPr lang="es-PE" sz="2400" dirty="0">
              <a:solidFill>
                <a:srgbClr val="000000"/>
              </a:solidFill>
              <a:latin typeface="Abadi" panose="020B0604020104020204" pitchFamily="34" charset="0"/>
            </a:endParaRPr>
          </a:p>
        </p:txBody>
      </p:sp>
      <p:sp>
        <p:nvSpPr>
          <p:cNvPr id="15" name="CuadroTexto 14">
            <a:extLst>
              <a:ext uri="{FF2B5EF4-FFF2-40B4-BE49-F238E27FC236}">
                <a16:creationId xmlns:a16="http://schemas.microsoft.com/office/drawing/2014/main" id="{6F1124A6-E357-48F4-A665-6E476F0646CE}"/>
              </a:ext>
            </a:extLst>
          </p:cNvPr>
          <p:cNvSpPr txBox="1"/>
          <p:nvPr/>
        </p:nvSpPr>
        <p:spPr>
          <a:xfrm>
            <a:off x="10078364" y="4698198"/>
            <a:ext cx="399468" cy="461665"/>
          </a:xfrm>
          <a:prstGeom prst="rect">
            <a:avLst/>
          </a:prstGeom>
          <a:noFill/>
        </p:spPr>
        <p:txBody>
          <a:bodyPr wrap="none" rtlCol="0">
            <a:spAutoFit/>
          </a:bodyPr>
          <a:lstStyle/>
          <a:p>
            <a:r>
              <a:rPr lang="es-MX" sz="2400" dirty="0">
                <a:solidFill>
                  <a:srgbClr val="000000"/>
                </a:solidFill>
                <a:latin typeface="Abadi" panose="020B0604020104020204" pitchFamily="34" charset="0"/>
              </a:rPr>
              <a:t>O</a:t>
            </a:r>
            <a:endParaRPr lang="es-PE" sz="2400" dirty="0">
              <a:solidFill>
                <a:srgbClr val="000000"/>
              </a:solidFill>
              <a:latin typeface="Abadi" panose="020B0604020104020204" pitchFamily="34" charset="0"/>
            </a:endParaRPr>
          </a:p>
        </p:txBody>
      </p:sp>
      <p:sp>
        <p:nvSpPr>
          <p:cNvPr id="16" name="CuadroTexto 15">
            <a:extLst>
              <a:ext uri="{FF2B5EF4-FFF2-40B4-BE49-F238E27FC236}">
                <a16:creationId xmlns:a16="http://schemas.microsoft.com/office/drawing/2014/main" id="{1025D8E5-4FFB-4C0D-AEB4-096C91452833}"/>
              </a:ext>
            </a:extLst>
          </p:cNvPr>
          <p:cNvSpPr txBox="1"/>
          <p:nvPr/>
        </p:nvSpPr>
        <p:spPr>
          <a:xfrm>
            <a:off x="9233689" y="5061676"/>
            <a:ext cx="255198" cy="461665"/>
          </a:xfrm>
          <a:prstGeom prst="rect">
            <a:avLst/>
          </a:prstGeom>
          <a:noFill/>
        </p:spPr>
        <p:txBody>
          <a:bodyPr wrap="none" rtlCol="0">
            <a:spAutoFit/>
          </a:bodyPr>
          <a:lstStyle/>
          <a:p>
            <a:r>
              <a:rPr lang="es-MX" sz="2400" dirty="0">
                <a:solidFill>
                  <a:srgbClr val="000000"/>
                </a:solidFill>
                <a:latin typeface="Abadi" panose="020B0604020104020204" pitchFamily="34" charset="0"/>
              </a:rPr>
              <a:t>I</a:t>
            </a:r>
            <a:endParaRPr lang="es-PE" sz="2400" dirty="0">
              <a:solidFill>
                <a:srgbClr val="000000"/>
              </a:solidFill>
              <a:latin typeface="Abadi" panose="020B0604020104020204" pitchFamily="34" charset="0"/>
            </a:endParaRPr>
          </a:p>
        </p:txBody>
      </p:sp>
      <p:sp>
        <p:nvSpPr>
          <p:cNvPr id="17" name="CuadroTexto 16">
            <a:extLst>
              <a:ext uri="{FF2B5EF4-FFF2-40B4-BE49-F238E27FC236}">
                <a16:creationId xmlns:a16="http://schemas.microsoft.com/office/drawing/2014/main" id="{A87DDE6A-4D85-4A09-AE08-4A6BDBF19906}"/>
              </a:ext>
            </a:extLst>
          </p:cNvPr>
          <p:cNvSpPr txBox="1"/>
          <p:nvPr/>
        </p:nvSpPr>
        <p:spPr>
          <a:xfrm>
            <a:off x="9452515" y="5074758"/>
            <a:ext cx="365167" cy="461665"/>
          </a:xfrm>
          <a:prstGeom prst="rect">
            <a:avLst/>
          </a:prstGeom>
          <a:noFill/>
        </p:spPr>
        <p:txBody>
          <a:bodyPr wrap="square" rtlCol="0">
            <a:spAutoFit/>
          </a:bodyPr>
          <a:lstStyle/>
          <a:p>
            <a:r>
              <a:rPr lang="es-MX" sz="2400" dirty="0">
                <a:solidFill>
                  <a:srgbClr val="000000"/>
                </a:solidFill>
                <a:latin typeface="Abadi" panose="020B0604020104020204" pitchFamily="34" charset="0"/>
              </a:rPr>
              <a:t>E</a:t>
            </a:r>
            <a:endParaRPr lang="es-PE" sz="2400" dirty="0">
              <a:solidFill>
                <a:srgbClr val="000000"/>
              </a:solidFill>
              <a:latin typeface="Abadi" panose="020B0604020104020204" pitchFamily="34" charset="0"/>
            </a:endParaRPr>
          </a:p>
        </p:txBody>
      </p:sp>
      <p:sp>
        <p:nvSpPr>
          <p:cNvPr id="18" name="CuadroTexto 17">
            <a:extLst>
              <a:ext uri="{FF2B5EF4-FFF2-40B4-BE49-F238E27FC236}">
                <a16:creationId xmlns:a16="http://schemas.microsoft.com/office/drawing/2014/main" id="{E09C77A7-EC4D-4E42-A45A-82E213CE716D}"/>
              </a:ext>
            </a:extLst>
          </p:cNvPr>
          <p:cNvSpPr txBox="1"/>
          <p:nvPr/>
        </p:nvSpPr>
        <p:spPr>
          <a:xfrm>
            <a:off x="10121177" y="5050846"/>
            <a:ext cx="399468" cy="461665"/>
          </a:xfrm>
          <a:prstGeom prst="rect">
            <a:avLst/>
          </a:prstGeom>
          <a:noFill/>
        </p:spPr>
        <p:txBody>
          <a:bodyPr wrap="none" rtlCol="0">
            <a:spAutoFit/>
          </a:bodyPr>
          <a:lstStyle/>
          <a:p>
            <a:r>
              <a:rPr lang="es-MX" sz="2400" dirty="0">
                <a:solidFill>
                  <a:srgbClr val="000000"/>
                </a:solidFill>
                <a:latin typeface="Abadi" panose="020B0604020104020204" pitchFamily="34" charset="0"/>
              </a:rPr>
              <a:t>O</a:t>
            </a:r>
            <a:endParaRPr lang="es-PE" sz="2400" dirty="0">
              <a:solidFill>
                <a:srgbClr val="000000"/>
              </a:solidFill>
              <a:latin typeface="Abadi" panose="020B0604020104020204" pitchFamily="34" charset="0"/>
            </a:endParaRPr>
          </a:p>
        </p:txBody>
      </p:sp>
      <p:sp>
        <p:nvSpPr>
          <p:cNvPr id="19" name="CuadroTexto 18">
            <a:extLst>
              <a:ext uri="{FF2B5EF4-FFF2-40B4-BE49-F238E27FC236}">
                <a16:creationId xmlns:a16="http://schemas.microsoft.com/office/drawing/2014/main" id="{E5B55E39-DDD4-40C2-9FA5-E8D38BA41A26}"/>
              </a:ext>
            </a:extLst>
          </p:cNvPr>
          <p:cNvSpPr txBox="1"/>
          <p:nvPr/>
        </p:nvSpPr>
        <p:spPr>
          <a:xfrm>
            <a:off x="9220913" y="5407403"/>
            <a:ext cx="377026" cy="461665"/>
          </a:xfrm>
          <a:prstGeom prst="rect">
            <a:avLst/>
          </a:prstGeom>
          <a:noFill/>
        </p:spPr>
        <p:txBody>
          <a:bodyPr wrap="none" rtlCol="0">
            <a:spAutoFit/>
          </a:bodyPr>
          <a:lstStyle/>
          <a:p>
            <a:r>
              <a:rPr lang="es-MX" sz="2400" dirty="0">
                <a:solidFill>
                  <a:srgbClr val="000000"/>
                </a:solidFill>
                <a:latin typeface="Abadi" panose="020B0604020104020204" pitchFamily="34" charset="0"/>
              </a:rPr>
              <a:t>A</a:t>
            </a:r>
            <a:endParaRPr lang="es-PE" sz="2400" dirty="0">
              <a:solidFill>
                <a:srgbClr val="000000"/>
              </a:solidFill>
              <a:latin typeface="Abadi" panose="020B0604020104020204" pitchFamily="34" charset="0"/>
            </a:endParaRPr>
          </a:p>
        </p:txBody>
      </p:sp>
      <p:sp>
        <p:nvSpPr>
          <p:cNvPr id="20" name="CuadroTexto 19">
            <a:extLst>
              <a:ext uri="{FF2B5EF4-FFF2-40B4-BE49-F238E27FC236}">
                <a16:creationId xmlns:a16="http://schemas.microsoft.com/office/drawing/2014/main" id="{8EB77808-8850-4E71-AFE4-AD5CB84422DC}"/>
              </a:ext>
            </a:extLst>
          </p:cNvPr>
          <p:cNvSpPr txBox="1"/>
          <p:nvPr/>
        </p:nvSpPr>
        <p:spPr>
          <a:xfrm>
            <a:off x="9744151" y="5438146"/>
            <a:ext cx="377026" cy="461665"/>
          </a:xfrm>
          <a:prstGeom prst="rect">
            <a:avLst/>
          </a:prstGeom>
          <a:noFill/>
        </p:spPr>
        <p:txBody>
          <a:bodyPr wrap="none" rtlCol="0">
            <a:spAutoFit/>
          </a:bodyPr>
          <a:lstStyle/>
          <a:p>
            <a:r>
              <a:rPr lang="es-MX" sz="2400" dirty="0">
                <a:solidFill>
                  <a:srgbClr val="000000"/>
                </a:solidFill>
                <a:latin typeface="Abadi" panose="020B0604020104020204" pitchFamily="34" charset="0"/>
              </a:rPr>
              <a:t>U</a:t>
            </a:r>
            <a:endParaRPr lang="es-PE" sz="2400" dirty="0">
              <a:solidFill>
                <a:srgbClr val="000000"/>
              </a:solidFill>
              <a:latin typeface="Abadi" panose="020B0604020104020204" pitchFamily="34" charset="0"/>
            </a:endParaRPr>
          </a:p>
        </p:txBody>
      </p:sp>
      <p:sp>
        <p:nvSpPr>
          <p:cNvPr id="21" name="CuadroTexto 20">
            <a:extLst>
              <a:ext uri="{FF2B5EF4-FFF2-40B4-BE49-F238E27FC236}">
                <a16:creationId xmlns:a16="http://schemas.microsoft.com/office/drawing/2014/main" id="{C1B48B90-002F-441A-8442-E1EED06167A9}"/>
              </a:ext>
            </a:extLst>
          </p:cNvPr>
          <p:cNvSpPr txBox="1"/>
          <p:nvPr/>
        </p:nvSpPr>
        <p:spPr>
          <a:xfrm>
            <a:off x="9955116" y="5419526"/>
            <a:ext cx="377026" cy="461665"/>
          </a:xfrm>
          <a:prstGeom prst="rect">
            <a:avLst/>
          </a:prstGeom>
          <a:noFill/>
        </p:spPr>
        <p:txBody>
          <a:bodyPr wrap="none" rtlCol="0">
            <a:spAutoFit/>
          </a:bodyPr>
          <a:lstStyle/>
          <a:p>
            <a:r>
              <a:rPr lang="es-MX" sz="2400" dirty="0">
                <a:solidFill>
                  <a:srgbClr val="000000"/>
                </a:solidFill>
                <a:latin typeface="Abadi" panose="020B0604020104020204" pitchFamily="34" charset="0"/>
              </a:rPr>
              <a:t>A</a:t>
            </a:r>
            <a:endParaRPr lang="es-PE" sz="2400" dirty="0">
              <a:solidFill>
                <a:srgbClr val="000000"/>
              </a:solidFill>
              <a:latin typeface="Abadi" panose="020B0604020104020204" pitchFamily="34" charset="0"/>
            </a:endParaRPr>
          </a:p>
        </p:txBody>
      </p:sp>
    </p:spTree>
    <p:extLst>
      <p:ext uri="{BB962C8B-B14F-4D97-AF65-F5344CB8AC3E}">
        <p14:creationId xmlns:p14="http://schemas.microsoft.com/office/powerpoint/2010/main" val="1651893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P spid="11" grpId="0"/>
      <p:bldP spid="14" grpId="0"/>
      <p:bldP spid="15" grpId="0"/>
      <p:bldP spid="16" grpId="0"/>
      <p:bldP spid="17" grpId="0"/>
      <p:bldP spid="18" grpId="0"/>
      <p:bldP spid="19"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80413389-4EF0-4643-A9F6-AB4446D1CB08}"/>
              </a:ext>
            </a:extLst>
          </p:cNvPr>
          <p:cNvSpPr/>
          <p:nvPr/>
        </p:nvSpPr>
        <p:spPr>
          <a:xfrm>
            <a:off x="0" y="705738"/>
            <a:ext cx="12191999" cy="769441"/>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4400" dirty="0">
                <a:ln w="0"/>
                <a:solidFill>
                  <a:srgbClr val="B41A1B"/>
                </a:solidFill>
                <a:effectLst>
                  <a:reflection blurRad="6350" stA="53000" endA="300" endPos="35500" dir="5400000" sy="-90000" algn="bl" rotWithShape="0"/>
                </a:effectLst>
                <a:latin typeface="Amaranth" panose="02000503050000020004" pitchFamily="50" charset="0"/>
              </a:rPr>
              <a:t>¿Don o fruto del Espíritu Santo?</a:t>
            </a:r>
          </a:p>
        </p:txBody>
      </p:sp>
      <p:sp>
        <p:nvSpPr>
          <p:cNvPr id="10" name="CuadroTexto 9">
            <a:extLst>
              <a:ext uri="{FF2B5EF4-FFF2-40B4-BE49-F238E27FC236}">
                <a16:creationId xmlns:a16="http://schemas.microsoft.com/office/drawing/2014/main" id="{103892CD-3C09-4647-9C76-EFFE4A5C9AA1}"/>
              </a:ext>
            </a:extLst>
          </p:cNvPr>
          <p:cNvSpPr txBox="1"/>
          <p:nvPr/>
        </p:nvSpPr>
        <p:spPr>
          <a:xfrm>
            <a:off x="2344586" y="1794620"/>
            <a:ext cx="7377383" cy="369332"/>
          </a:xfrm>
          <a:prstGeom prst="rect">
            <a:avLst/>
          </a:prstGeom>
          <a:noFill/>
        </p:spPr>
        <p:txBody>
          <a:bodyPr wrap="square">
            <a:spAutoFit/>
          </a:bodyPr>
          <a:lstStyle/>
          <a:p>
            <a:pPr algn="ctr">
              <a:spcBef>
                <a:spcPts val="1200"/>
              </a:spcBef>
            </a:pPr>
            <a:r>
              <a:rPr lang="es-ES" dirty="0"/>
              <a:t>Pintar un regalo si es don o una fruta si es fruto en el cuadrado. </a:t>
            </a:r>
            <a:endParaRPr lang="es-PE" dirty="0"/>
          </a:p>
        </p:txBody>
      </p:sp>
      <p:sp>
        <p:nvSpPr>
          <p:cNvPr id="12" name="Marcador de contenido 11">
            <a:extLst>
              <a:ext uri="{FF2B5EF4-FFF2-40B4-BE49-F238E27FC236}">
                <a16:creationId xmlns:a16="http://schemas.microsoft.com/office/drawing/2014/main" id="{D84B3CBE-40C4-490D-9F7B-51E05922DC99}"/>
              </a:ext>
            </a:extLst>
          </p:cNvPr>
          <p:cNvSpPr>
            <a:spLocks noGrp="1"/>
          </p:cNvSpPr>
          <p:nvPr>
            <p:ph sz="half" idx="1"/>
          </p:nvPr>
        </p:nvSpPr>
        <p:spPr>
          <a:xfrm>
            <a:off x="3261875" y="2614615"/>
            <a:ext cx="3522110" cy="3516217"/>
          </a:xfrm>
        </p:spPr>
        <p:txBody>
          <a:bodyPr>
            <a:normAutofit/>
          </a:bodyPr>
          <a:lstStyle/>
          <a:p>
            <a:r>
              <a:rPr lang="es-MX" dirty="0"/>
              <a:t>Amor</a:t>
            </a:r>
          </a:p>
          <a:p>
            <a:r>
              <a:rPr lang="es-MX" dirty="0"/>
              <a:t>Paz</a:t>
            </a:r>
          </a:p>
          <a:p>
            <a:r>
              <a:rPr lang="es-MX" dirty="0"/>
              <a:t>Consejo</a:t>
            </a:r>
          </a:p>
          <a:p>
            <a:r>
              <a:rPr lang="es-MX" dirty="0"/>
              <a:t>Amor a Dios</a:t>
            </a:r>
          </a:p>
          <a:p>
            <a:r>
              <a:rPr lang="es-MX" dirty="0"/>
              <a:t>Conocimiento</a:t>
            </a:r>
          </a:p>
          <a:p>
            <a:r>
              <a:rPr lang="es-MX" dirty="0"/>
              <a:t>Entendimiento</a:t>
            </a:r>
          </a:p>
          <a:p>
            <a:r>
              <a:rPr lang="es-MX" dirty="0"/>
              <a:t>Temor o Respeto al Señor</a:t>
            </a:r>
            <a:endParaRPr lang="es-PE" dirty="0"/>
          </a:p>
        </p:txBody>
      </p:sp>
      <p:sp>
        <p:nvSpPr>
          <p:cNvPr id="14" name="Marcador de contenido 11">
            <a:extLst>
              <a:ext uri="{FF2B5EF4-FFF2-40B4-BE49-F238E27FC236}">
                <a16:creationId xmlns:a16="http://schemas.microsoft.com/office/drawing/2014/main" id="{70A5C68E-2EF0-492C-9BAB-1CA050DAB527}"/>
              </a:ext>
            </a:extLst>
          </p:cNvPr>
          <p:cNvSpPr txBox="1">
            <a:spLocks/>
          </p:cNvSpPr>
          <p:nvPr/>
        </p:nvSpPr>
        <p:spPr>
          <a:xfrm>
            <a:off x="7555481" y="2636045"/>
            <a:ext cx="2923833" cy="3516217"/>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r>
              <a:rPr lang="es-MX" dirty="0"/>
              <a:t>Sabiduría</a:t>
            </a:r>
          </a:p>
          <a:p>
            <a:r>
              <a:rPr lang="es-MX" dirty="0"/>
              <a:t>Bondad</a:t>
            </a:r>
          </a:p>
          <a:p>
            <a:r>
              <a:rPr lang="es-MX" dirty="0"/>
              <a:t>Fidelidad</a:t>
            </a:r>
          </a:p>
          <a:p>
            <a:r>
              <a:rPr lang="es-MX" dirty="0"/>
              <a:t>Paciencia</a:t>
            </a:r>
          </a:p>
          <a:p>
            <a:r>
              <a:rPr lang="es-MX" dirty="0"/>
              <a:t>Mansedumbre</a:t>
            </a:r>
          </a:p>
          <a:p>
            <a:r>
              <a:rPr lang="es-MX" dirty="0"/>
              <a:t>Gozo o </a:t>
            </a:r>
            <a:r>
              <a:rPr lang="es-MX" dirty="0" err="1"/>
              <a:t>Alegria</a:t>
            </a:r>
            <a:endParaRPr lang="es-MX" dirty="0"/>
          </a:p>
          <a:p>
            <a:r>
              <a:rPr lang="es-MX" dirty="0"/>
              <a:t>Valentía o Fortaleza</a:t>
            </a:r>
            <a:endParaRPr lang="es-PE" dirty="0"/>
          </a:p>
        </p:txBody>
      </p:sp>
      <p:graphicFrame>
        <p:nvGraphicFramePr>
          <p:cNvPr id="2" name="Tabla 2">
            <a:extLst>
              <a:ext uri="{FF2B5EF4-FFF2-40B4-BE49-F238E27FC236}">
                <a16:creationId xmlns:a16="http://schemas.microsoft.com/office/drawing/2014/main" id="{596DD58B-3880-46BB-A5C1-58D7B5E26984}"/>
              </a:ext>
            </a:extLst>
          </p:cNvPr>
          <p:cNvGraphicFramePr>
            <a:graphicFrameLocks noGrp="1"/>
          </p:cNvGraphicFramePr>
          <p:nvPr>
            <p:extLst>
              <p:ext uri="{D42A27DB-BD31-4B8C-83A1-F6EECF244321}">
                <p14:modId xmlns:p14="http://schemas.microsoft.com/office/powerpoint/2010/main" val="306157660"/>
              </p:ext>
            </p:extLst>
          </p:nvPr>
        </p:nvGraphicFramePr>
        <p:xfrm>
          <a:off x="2598437" y="2483393"/>
          <a:ext cx="600076" cy="3636003"/>
        </p:xfrm>
        <a:graphic>
          <a:graphicData uri="http://schemas.openxmlformats.org/drawingml/2006/table">
            <a:tbl>
              <a:tblPr firstRow="1" bandRow="1">
                <a:tableStyleId>{B301B821-A1FF-4177-AEE7-76D212191A09}</a:tableStyleId>
              </a:tblPr>
              <a:tblGrid>
                <a:gridCol w="600076">
                  <a:extLst>
                    <a:ext uri="{9D8B030D-6E8A-4147-A177-3AD203B41FA5}">
                      <a16:colId xmlns:a16="http://schemas.microsoft.com/office/drawing/2014/main" val="3691840065"/>
                    </a:ext>
                  </a:extLst>
                </a:gridCol>
              </a:tblGrid>
              <a:tr h="519429">
                <a:tc>
                  <a:txBody>
                    <a:bodyPr/>
                    <a:lstStyle/>
                    <a:p>
                      <a:endParaRPr lang="es-PE" dirty="0"/>
                    </a:p>
                  </a:txBody>
                  <a:tcPr>
                    <a:solidFill>
                      <a:schemeClr val="bg1"/>
                    </a:solidFill>
                  </a:tcPr>
                </a:tc>
                <a:extLst>
                  <a:ext uri="{0D108BD9-81ED-4DB2-BD59-A6C34878D82A}">
                    <a16:rowId xmlns:a16="http://schemas.microsoft.com/office/drawing/2014/main" val="3803000626"/>
                  </a:ext>
                </a:extLst>
              </a:tr>
              <a:tr h="519429">
                <a:tc>
                  <a:txBody>
                    <a:bodyPr/>
                    <a:lstStyle/>
                    <a:p>
                      <a:endParaRPr lang="es-PE" dirty="0"/>
                    </a:p>
                  </a:txBody>
                  <a:tcPr>
                    <a:solidFill>
                      <a:schemeClr val="bg1"/>
                    </a:solidFill>
                  </a:tcPr>
                </a:tc>
                <a:extLst>
                  <a:ext uri="{0D108BD9-81ED-4DB2-BD59-A6C34878D82A}">
                    <a16:rowId xmlns:a16="http://schemas.microsoft.com/office/drawing/2014/main" val="3030626236"/>
                  </a:ext>
                </a:extLst>
              </a:tr>
              <a:tr h="519429">
                <a:tc>
                  <a:txBody>
                    <a:bodyPr/>
                    <a:lstStyle/>
                    <a:p>
                      <a:endParaRPr lang="es-PE" dirty="0"/>
                    </a:p>
                  </a:txBody>
                  <a:tcPr>
                    <a:solidFill>
                      <a:schemeClr val="bg1"/>
                    </a:solidFill>
                  </a:tcPr>
                </a:tc>
                <a:extLst>
                  <a:ext uri="{0D108BD9-81ED-4DB2-BD59-A6C34878D82A}">
                    <a16:rowId xmlns:a16="http://schemas.microsoft.com/office/drawing/2014/main" val="3513834165"/>
                  </a:ext>
                </a:extLst>
              </a:tr>
              <a:tr h="519429">
                <a:tc>
                  <a:txBody>
                    <a:bodyPr/>
                    <a:lstStyle/>
                    <a:p>
                      <a:endParaRPr lang="es-PE" dirty="0"/>
                    </a:p>
                  </a:txBody>
                  <a:tcPr>
                    <a:solidFill>
                      <a:schemeClr val="bg1"/>
                    </a:solidFill>
                  </a:tcPr>
                </a:tc>
                <a:extLst>
                  <a:ext uri="{0D108BD9-81ED-4DB2-BD59-A6C34878D82A}">
                    <a16:rowId xmlns:a16="http://schemas.microsoft.com/office/drawing/2014/main" val="69859571"/>
                  </a:ext>
                </a:extLst>
              </a:tr>
              <a:tr h="519429">
                <a:tc>
                  <a:txBody>
                    <a:bodyPr/>
                    <a:lstStyle/>
                    <a:p>
                      <a:endParaRPr lang="es-PE" dirty="0"/>
                    </a:p>
                  </a:txBody>
                  <a:tcPr>
                    <a:solidFill>
                      <a:schemeClr val="bg1"/>
                    </a:solidFill>
                  </a:tcPr>
                </a:tc>
                <a:extLst>
                  <a:ext uri="{0D108BD9-81ED-4DB2-BD59-A6C34878D82A}">
                    <a16:rowId xmlns:a16="http://schemas.microsoft.com/office/drawing/2014/main" val="2696737431"/>
                  </a:ext>
                </a:extLst>
              </a:tr>
              <a:tr h="519429">
                <a:tc>
                  <a:txBody>
                    <a:bodyPr/>
                    <a:lstStyle/>
                    <a:p>
                      <a:endParaRPr lang="es-PE" dirty="0"/>
                    </a:p>
                  </a:txBody>
                  <a:tcPr>
                    <a:solidFill>
                      <a:schemeClr val="bg1"/>
                    </a:solidFill>
                  </a:tcPr>
                </a:tc>
                <a:extLst>
                  <a:ext uri="{0D108BD9-81ED-4DB2-BD59-A6C34878D82A}">
                    <a16:rowId xmlns:a16="http://schemas.microsoft.com/office/drawing/2014/main" val="4114734933"/>
                  </a:ext>
                </a:extLst>
              </a:tr>
              <a:tr h="519429">
                <a:tc>
                  <a:txBody>
                    <a:bodyPr/>
                    <a:lstStyle/>
                    <a:p>
                      <a:endParaRPr lang="es-PE" dirty="0"/>
                    </a:p>
                  </a:txBody>
                  <a:tcPr>
                    <a:solidFill>
                      <a:schemeClr val="bg1"/>
                    </a:solidFill>
                  </a:tcPr>
                </a:tc>
                <a:extLst>
                  <a:ext uri="{0D108BD9-81ED-4DB2-BD59-A6C34878D82A}">
                    <a16:rowId xmlns:a16="http://schemas.microsoft.com/office/drawing/2014/main" val="1661296414"/>
                  </a:ext>
                </a:extLst>
              </a:tr>
            </a:tbl>
          </a:graphicData>
        </a:graphic>
      </p:graphicFrame>
      <p:graphicFrame>
        <p:nvGraphicFramePr>
          <p:cNvPr id="11" name="Tabla 2">
            <a:extLst>
              <a:ext uri="{FF2B5EF4-FFF2-40B4-BE49-F238E27FC236}">
                <a16:creationId xmlns:a16="http://schemas.microsoft.com/office/drawing/2014/main" id="{88DE62CC-4619-4F6D-AEF1-6FEFB10FE5D9}"/>
              </a:ext>
            </a:extLst>
          </p:cNvPr>
          <p:cNvGraphicFramePr>
            <a:graphicFrameLocks noGrp="1"/>
          </p:cNvGraphicFramePr>
          <p:nvPr>
            <p:extLst>
              <p:ext uri="{D42A27DB-BD31-4B8C-83A1-F6EECF244321}">
                <p14:modId xmlns:p14="http://schemas.microsoft.com/office/powerpoint/2010/main" val="2968980794"/>
              </p:ext>
            </p:extLst>
          </p:nvPr>
        </p:nvGraphicFramePr>
        <p:xfrm>
          <a:off x="6865637" y="2494829"/>
          <a:ext cx="600075" cy="3636003"/>
        </p:xfrm>
        <a:graphic>
          <a:graphicData uri="http://schemas.openxmlformats.org/drawingml/2006/table">
            <a:tbl>
              <a:tblPr firstRow="1" bandRow="1">
                <a:tableStyleId>{B301B821-A1FF-4177-AEE7-76D212191A09}</a:tableStyleId>
              </a:tblPr>
              <a:tblGrid>
                <a:gridCol w="600075">
                  <a:extLst>
                    <a:ext uri="{9D8B030D-6E8A-4147-A177-3AD203B41FA5}">
                      <a16:colId xmlns:a16="http://schemas.microsoft.com/office/drawing/2014/main" val="3691840065"/>
                    </a:ext>
                  </a:extLst>
                </a:gridCol>
              </a:tblGrid>
              <a:tr h="519429">
                <a:tc>
                  <a:txBody>
                    <a:bodyPr/>
                    <a:lstStyle/>
                    <a:p>
                      <a:endParaRPr lang="es-PE" dirty="0"/>
                    </a:p>
                  </a:txBody>
                  <a:tcPr>
                    <a:solidFill>
                      <a:schemeClr val="bg1"/>
                    </a:solidFill>
                  </a:tcPr>
                </a:tc>
                <a:extLst>
                  <a:ext uri="{0D108BD9-81ED-4DB2-BD59-A6C34878D82A}">
                    <a16:rowId xmlns:a16="http://schemas.microsoft.com/office/drawing/2014/main" val="3803000626"/>
                  </a:ext>
                </a:extLst>
              </a:tr>
              <a:tr h="519429">
                <a:tc>
                  <a:txBody>
                    <a:bodyPr/>
                    <a:lstStyle/>
                    <a:p>
                      <a:endParaRPr lang="es-PE" dirty="0"/>
                    </a:p>
                  </a:txBody>
                  <a:tcPr>
                    <a:solidFill>
                      <a:schemeClr val="bg1"/>
                    </a:solidFill>
                  </a:tcPr>
                </a:tc>
                <a:extLst>
                  <a:ext uri="{0D108BD9-81ED-4DB2-BD59-A6C34878D82A}">
                    <a16:rowId xmlns:a16="http://schemas.microsoft.com/office/drawing/2014/main" val="3030626236"/>
                  </a:ext>
                </a:extLst>
              </a:tr>
              <a:tr h="519429">
                <a:tc>
                  <a:txBody>
                    <a:bodyPr/>
                    <a:lstStyle/>
                    <a:p>
                      <a:endParaRPr lang="es-PE" dirty="0"/>
                    </a:p>
                  </a:txBody>
                  <a:tcPr>
                    <a:solidFill>
                      <a:schemeClr val="bg1"/>
                    </a:solidFill>
                  </a:tcPr>
                </a:tc>
                <a:extLst>
                  <a:ext uri="{0D108BD9-81ED-4DB2-BD59-A6C34878D82A}">
                    <a16:rowId xmlns:a16="http://schemas.microsoft.com/office/drawing/2014/main" val="3513834165"/>
                  </a:ext>
                </a:extLst>
              </a:tr>
              <a:tr h="519429">
                <a:tc>
                  <a:txBody>
                    <a:bodyPr/>
                    <a:lstStyle/>
                    <a:p>
                      <a:endParaRPr lang="es-PE" dirty="0"/>
                    </a:p>
                  </a:txBody>
                  <a:tcPr>
                    <a:solidFill>
                      <a:schemeClr val="bg1"/>
                    </a:solidFill>
                  </a:tcPr>
                </a:tc>
                <a:extLst>
                  <a:ext uri="{0D108BD9-81ED-4DB2-BD59-A6C34878D82A}">
                    <a16:rowId xmlns:a16="http://schemas.microsoft.com/office/drawing/2014/main" val="69859571"/>
                  </a:ext>
                </a:extLst>
              </a:tr>
              <a:tr h="519429">
                <a:tc>
                  <a:txBody>
                    <a:bodyPr/>
                    <a:lstStyle/>
                    <a:p>
                      <a:endParaRPr lang="es-PE" dirty="0"/>
                    </a:p>
                  </a:txBody>
                  <a:tcPr>
                    <a:solidFill>
                      <a:schemeClr val="bg1"/>
                    </a:solidFill>
                  </a:tcPr>
                </a:tc>
                <a:extLst>
                  <a:ext uri="{0D108BD9-81ED-4DB2-BD59-A6C34878D82A}">
                    <a16:rowId xmlns:a16="http://schemas.microsoft.com/office/drawing/2014/main" val="2696737431"/>
                  </a:ext>
                </a:extLst>
              </a:tr>
              <a:tr h="519429">
                <a:tc>
                  <a:txBody>
                    <a:bodyPr/>
                    <a:lstStyle/>
                    <a:p>
                      <a:endParaRPr lang="es-PE" dirty="0"/>
                    </a:p>
                  </a:txBody>
                  <a:tcPr>
                    <a:solidFill>
                      <a:schemeClr val="bg1"/>
                    </a:solidFill>
                  </a:tcPr>
                </a:tc>
                <a:extLst>
                  <a:ext uri="{0D108BD9-81ED-4DB2-BD59-A6C34878D82A}">
                    <a16:rowId xmlns:a16="http://schemas.microsoft.com/office/drawing/2014/main" val="4114734933"/>
                  </a:ext>
                </a:extLst>
              </a:tr>
              <a:tr h="519429">
                <a:tc>
                  <a:txBody>
                    <a:bodyPr/>
                    <a:lstStyle/>
                    <a:p>
                      <a:endParaRPr lang="es-PE" dirty="0"/>
                    </a:p>
                  </a:txBody>
                  <a:tcPr>
                    <a:solidFill>
                      <a:schemeClr val="bg1"/>
                    </a:solidFill>
                  </a:tcPr>
                </a:tc>
                <a:extLst>
                  <a:ext uri="{0D108BD9-81ED-4DB2-BD59-A6C34878D82A}">
                    <a16:rowId xmlns:a16="http://schemas.microsoft.com/office/drawing/2014/main" val="1661296414"/>
                  </a:ext>
                </a:extLst>
              </a:tr>
            </a:tbl>
          </a:graphicData>
        </a:graphic>
      </p:graphicFrame>
      <p:pic>
        <p:nvPicPr>
          <p:cNvPr id="7" name="Imagen 6">
            <a:extLst>
              <a:ext uri="{FF2B5EF4-FFF2-40B4-BE49-F238E27FC236}">
                <a16:creationId xmlns:a16="http://schemas.microsoft.com/office/drawing/2014/main" id="{327611F7-FB75-47BC-8A3D-000BDC192E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6381" y="2563019"/>
            <a:ext cx="404188" cy="410010"/>
          </a:xfrm>
          <a:prstGeom prst="rect">
            <a:avLst/>
          </a:prstGeom>
        </p:spPr>
      </p:pic>
      <p:pic>
        <p:nvPicPr>
          <p:cNvPr id="9" name="Imagen 8">
            <a:extLst>
              <a:ext uri="{FF2B5EF4-FFF2-40B4-BE49-F238E27FC236}">
                <a16:creationId xmlns:a16="http://schemas.microsoft.com/office/drawing/2014/main" id="{BE636572-034E-45B4-9B91-C6952FB014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49144" y="5662394"/>
            <a:ext cx="498662" cy="410011"/>
          </a:xfrm>
          <a:prstGeom prst="rect">
            <a:avLst/>
          </a:prstGeom>
        </p:spPr>
      </p:pic>
      <p:pic>
        <p:nvPicPr>
          <p:cNvPr id="18" name="Imagen 17">
            <a:extLst>
              <a:ext uri="{FF2B5EF4-FFF2-40B4-BE49-F238E27FC236}">
                <a16:creationId xmlns:a16="http://schemas.microsoft.com/office/drawing/2014/main" id="{77510942-CACA-489B-BA15-B560888562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6381" y="3052655"/>
            <a:ext cx="404188" cy="410010"/>
          </a:xfrm>
          <a:prstGeom prst="rect">
            <a:avLst/>
          </a:prstGeom>
        </p:spPr>
      </p:pic>
      <p:pic>
        <p:nvPicPr>
          <p:cNvPr id="19" name="Imagen 18">
            <a:extLst>
              <a:ext uri="{FF2B5EF4-FFF2-40B4-BE49-F238E27FC236}">
                <a16:creationId xmlns:a16="http://schemas.microsoft.com/office/drawing/2014/main" id="{6E2C37A3-9F25-44BE-89B7-3DB4342735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3580" y="3052655"/>
            <a:ext cx="404188" cy="410010"/>
          </a:xfrm>
          <a:prstGeom prst="rect">
            <a:avLst/>
          </a:prstGeom>
        </p:spPr>
      </p:pic>
      <p:pic>
        <p:nvPicPr>
          <p:cNvPr id="20" name="Imagen 19">
            <a:extLst>
              <a:ext uri="{FF2B5EF4-FFF2-40B4-BE49-F238E27FC236}">
                <a16:creationId xmlns:a16="http://schemas.microsoft.com/office/drawing/2014/main" id="{40067CC1-5DBC-4EB0-BFF4-07832EDBF9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3580" y="3588537"/>
            <a:ext cx="404188" cy="410010"/>
          </a:xfrm>
          <a:prstGeom prst="rect">
            <a:avLst/>
          </a:prstGeom>
        </p:spPr>
      </p:pic>
      <p:pic>
        <p:nvPicPr>
          <p:cNvPr id="21" name="Imagen 20">
            <a:extLst>
              <a:ext uri="{FF2B5EF4-FFF2-40B4-BE49-F238E27FC236}">
                <a16:creationId xmlns:a16="http://schemas.microsoft.com/office/drawing/2014/main" id="{91C07DD4-B3C0-421B-9242-7DF63AB301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71698" y="4621105"/>
            <a:ext cx="404188" cy="410010"/>
          </a:xfrm>
          <a:prstGeom prst="rect">
            <a:avLst/>
          </a:prstGeom>
        </p:spPr>
      </p:pic>
      <p:pic>
        <p:nvPicPr>
          <p:cNvPr id="23" name="Imagen 22">
            <a:extLst>
              <a:ext uri="{FF2B5EF4-FFF2-40B4-BE49-F238E27FC236}">
                <a16:creationId xmlns:a16="http://schemas.microsoft.com/office/drawing/2014/main" id="{4F4AA8E2-4650-41CC-A2D1-5DE2A55D39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58133" y="3590342"/>
            <a:ext cx="498662" cy="410011"/>
          </a:xfrm>
          <a:prstGeom prst="rect">
            <a:avLst/>
          </a:prstGeom>
        </p:spPr>
      </p:pic>
      <p:pic>
        <p:nvPicPr>
          <p:cNvPr id="24" name="Imagen 23">
            <a:extLst>
              <a:ext uri="{FF2B5EF4-FFF2-40B4-BE49-F238E27FC236}">
                <a16:creationId xmlns:a16="http://schemas.microsoft.com/office/drawing/2014/main" id="{FAF38964-AA7A-4B7E-954D-DDCC53BBFE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16343" y="5653673"/>
            <a:ext cx="498662" cy="410011"/>
          </a:xfrm>
          <a:prstGeom prst="rect">
            <a:avLst/>
          </a:prstGeom>
        </p:spPr>
      </p:pic>
      <p:pic>
        <p:nvPicPr>
          <p:cNvPr id="25" name="Imagen 24">
            <a:extLst>
              <a:ext uri="{FF2B5EF4-FFF2-40B4-BE49-F238E27FC236}">
                <a16:creationId xmlns:a16="http://schemas.microsoft.com/office/drawing/2014/main" id="{C1B3D400-CF47-455C-BDC6-A744A63A4E1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49144" y="4114788"/>
            <a:ext cx="498662" cy="410011"/>
          </a:xfrm>
          <a:prstGeom prst="rect">
            <a:avLst/>
          </a:prstGeom>
        </p:spPr>
      </p:pic>
      <p:pic>
        <p:nvPicPr>
          <p:cNvPr id="26" name="Imagen 25">
            <a:extLst>
              <a:ext uri="{FF2B5EF4-FFF2-40B4-BE49-F238E27FC236}">
                <a16:creationId xmlns:a16="http://schemas.microsoft.com/office/drawing/2014/main" id="{8499203C-D627-438B-B101-160E7EE17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49144" y="4621104"/>
            <a:ext cx="498662" cy="410011"/>
          </a:xfrm>
          <a:prstGeom prst="rect">
            <a:avLst/>
          </a:prstGeom>
        </p:spPr>
      </p:pic>
      <p:pic>
        <p:nvPicPr>
          <p:cNvPr id="27" name="Imagen 26">
            <a:extLst>
              <a:ext uri="{FF2B5EF4-FFF2-40B4-BE49-F238E27FC236}">
                <a16:creationId xmlns:a16="http://schemas.microsoft.com/office/drawing/2014/main" id="{D08C8806-8E8A-4CA1-9F1D-3D87EBF5F80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57152" y="5127420"/>
            <a:ext cx="498662" cy="410011"/>
          </a:xfrm>
          <a:prstGeom prst="rect">
            <a:avLst/>
          </a:prstGeom>
        </p:spPr>
      </p:pic>
      <p:pic>
        <p:nvPicPr>
          <p:cNvPr id="28" name="Imagen 27">
            <a:extLst>
              <a:ext uri="{FF2B5EF4-FFF2-40B4-BE49-F238E27FC236}">
                <a16:creationId xmlns:a16="http://schemas.microsoft.com/office/drawing/2014/main" id="{5D44DFCB-1276-4E9C-BE4A-FCFA9E1A1A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24461" y="2575496"/>
            <a:ext cx="498662" cy="410011"/>
          </a:xfrm>
          <a:prstGeom prst="rect">
            <a:avLst/>
          </a:prstGeom>
        </p:spPr>
      </p:pic>
      <p:pic>
        <p:nvPicPr>
          <p:cNvPr id="29" name="Imagen 28">
            <a:extLst>
              <a:ext uri="{FF2B5EF4-FFF2-40B4-BE49-F238E27FC236}">
                <a16:creationId xmlns:a16="http://schemas.microsoft.com/office/drawing/2014/main" id="{69575434-EF3E-417A-B73A-3EFFD1C437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3580" y="5156987"/>
            <a:ext cx="404188" cy="410010"/>
          </a:xfrm>
          <a:prstGeom prst="rect">
            <a:avLst/>
          </a:prstGeom>
        </p:spPr>
      </p:pic>
      <p:pic>
        <p:nvPicPr>
          <p:cNvPr id="30" name="Imagen 29">
            <a:extLst>
              <a:ext uri="{FF2B5EF4-FFF2-40B4-BE49-F238E27FC236}">
                <a16:creationId xmlns:a16="http://schemas.microsoft.com/office/drawing/2014/main" id="{DEF49924-D00E-4965-9200-844F11534E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71698" y="4096389"/>
            <a:ext cx="404188" cy="410010"/>
          </a:xfrm>
          <a:prstGeom prst="rect">
            <a:avLst/>
          </a:prstGeom>
        </p:spPr>
      </p:pic>
    </p:spTree>
    <p:extLst>
      <p:ext uri="{BB962C8B-B14F-4D97-AF65-F5344CB8AC3E}">
        <p14:creationId xmlns:p14="http://schemas.microsoft.com/office/powerpoint/2010/main" val="606293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B054D88-B844-4783-9795-68E0A1815E1D}"/>
              </a:ext>
            </a:extLst>
          </p:cNvPr>
          <p:cNvSpPr>
            <a:spLocks noGrp="1"/>
          </p:cNvSpPr>
          <p:nvPr>
            <p:ph sz="half" idx="1"/>
          </p:nvPr>
        </p:nvSpPr>
        <p:spPr>
          <a:xfrm>
            <a:off x="6349863" y="2351315"/>
            <a:ext cx="5043852" cy="2944752"/>
          </a:xfrm>
        </p:spPr>
        <p:txBody>
          <a:bodyPr>
            <a:noAutofit/>
          </a:bodyPr>
          <a:lstStyle/>
          <a:p>
            <a:pPr marL="45720" indent="0" algn="ctr">
              <a:buNone/>
            </a:pPr>
            <a:r>
              <a:rPr lang="es-ES" sz="2400" dirty="0"/>
              <a:t>Envíanos tu Espíritu, Señor, que nos trae paz y valentía para afrontar los problemas. Danos los frutos de bondad, generosidad, alegría, paz y paciencia, que lleven a nuestra familia y a nuestro grupo a la armonía para que nos impulsen a servir a todos. Amen.</a:t>
            </a:r>
            <a:endParaRPr lang="es-PE" sz="2400" dirty="0"/>
          </a:p>
        </p:txBody>
      </p:sp>
      <p:sp>
        <p:nvSpPr>
          <p:cNvPr id="5" name="Rectángulo 4">
            <a:extLst>
              <a:ext uri="{FF2B5EF4-FFF2-40B4-BE49-F238E27FC236}">
                <a16:creationId xmlns:a16="http://schemas.microsoft.com/office/drawing/2014/main" id="{80413389-4EF0-4643-A9F6-AB4446D1CB08}"/>
              </a:ext>
            </a:extLst>
          </p:cNvPr>
          <p:cNvSpPr/>
          <p:nvPr/>
        </p:nvSpPr>
        <p:spPr>
          <a:xfrm>
            <a:off x="0" y="705738"/>
            <a:ext cx="12191999" cy="92333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5400" dirty="0">
                <a:ln w="0"/>
                <a:solidFill>
                  <a:srgbClr val="B41A1B"/>
                </a:solidFill>
                <a:effectLst>
                  <a:reflection blurRad="6350" stA="53000" endA="300" endPos="35500" dir="5400000" sy="-90000" algn="bl" rotWithShape="0"/>
                </a:effectLst>
                <a:latin typeface="Amaranth" panose="02000503050000020004" pitchFamily="50" charset="0"/>
              </a:rPr>
              <a:t>ORACIÓN</a:t>
            </a:r>
          </a:p>
        </p:txBody>
      </p:sp>
      <p:pic>
        <p:nvPicPr>
          <p:cNvPr id="4" name="Imagen 3">
            <a:extLst>
              <a:ext uri="{FF2B5EF4-FFF2-40B4-BE49-F238E27FC236}">
                <a16:creationId xmlns:a16="http://schemas.microsoft.com/office/drawing/2014/main" id="{EE843905-084C-4888-8EA7-CF62848D5E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2460" y="2472636"/>
            <a:ext cx="3856044" cy="294475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942164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AE59DB-B5F4-4C3E-99D4-0BA9315142A3}"/>
              </a:ext>
            </a:extLst>
          </p:cNvPr>
          <p:cNvSpPr txBox="1"/>
          <p:nvPr/>
        </p:nvSpPr>
        <p:spPr>
          <a:xfrm>
            <a:off x="4151085" y="249365"/>
            <a:ext cx="5573486" cy="369332"/>
          </a:xfrm>
          <a:prstGeom prst="rect">
            <a:avLst/>
          </a:prstGeom>
          <a:noFill/>
        </p:spPr>
        <p:txBody>
          <a:bodyPr wrap="square" rtlCol="0">
            <a:spAutoFit/>
          </a:bodyPr>
          <a:lstStyle/>
          <a:p>
            <a:r>
              <a:rPr lang="en-US" dirty="0"/>
              <a:t>https://youtu.be/DD0JyIiYzBA</a:t>
            </a:r>
          </a:p>
        </p:txBody>
      </p:sp>
      <p:pic>
        <p:nvPicPr>
          <p:cNvPr id="6" name="Online Media 5" title="Es como un rio - Alabanza">
            <a:hlinkClick r:id="" action="ppaction://media"/>
            <a:extLst>
              <a:ext uri="{FF2B5EF4-FFF2-40B4-BE49-F238E27FC236}">
                <a16:creationId xmlns:a16="http://schemas.microsoft.com/office/drawing/2014/main" id="{D5F86AC4-BD22-4FC1-8E9C-6628EE405D8A}"/>
              </a:ext>
            </a:extLst>
          </p:cNvPr>
          <p:cNvPicPr>
            <a:picLocks noGrp="1" noRot="1" noChangeAspect="1"/>
          </p:cNvPicPr>
          <p:nvPr>
            <p:ph sz="half" idx="1"/>
            <a:videoFile r:link="rId1"/>
          </p:nvPr>
        </p:nvPicPr>
        <p:blipFill>
          <a:blip r:embed="rId4"/>
          <a:stretch>
            <a:fillRect/>
          </a:stretch>
        </p:blipFill>
        <p:spPr>
          <a:xfrm>
            <a:off x="319314" y="725714"/>
            <a:ext cx="11669486" cy="6132286"/>
          </a:xfrm>
          <a:prstGeom prst="rect">
            <a:avLst/>
          </a:prstGeom>
        </p:spPr>
      </p:pic>
    </p:spTree>
    <p:extLst>
      <p:ext uri="{BB962C8B-B14F-4D97-AF65-F5344CB8AC3E}">
        <p14:creationId xmlns:p14="http://schemas.microsoft.com/office/powerpoint/2010/main" val="3770701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B5D281D-5559-4874-9847-60DF1478E9ED}"/>
              </a:ext>
            </a:extLst>
          </p:cNvPr>
          <p:cNvSpPr>
            <a:spLocks noGrp="1"/>
          </p:cNvSpPr>
          <p:nvPr>
            <p:ph sz="half" idx="1"/>
          </p:nvPr>
        </p:nvSpPr>
        <p:spPr>
          <a:xfrm>
            <a:off x="4576561" y="1886857"/>
            <a:ext cx="3568208" cy="4644571"/>
          </a:xfrm>
        </p:spPr>
        <p:txBody>
          <a:bodyPr>
            <a:normAutofit lnSpcReduction="10000"/>
          </a:bodyPr>
          <a:lstStyle/>
          <a:p>
            <a:pPr marL="45720" indent="0" algn="ctr">
              <a:lnSpc>
                <a:spcPct val="100000"/>
              </a:lnSpc>
              <a:buNone/>
            </a:pPr>
            <a:r>
              <a:rPr lang="es-ES" dirty="0"/>
              <a:t>Pero cuando venga el </a:t>
            </a:r>
            <a:r>
              <a:rPr lang="es-ES" b="1" dirty="0">
                <a:solidFill>
                  <a:srgbClr val="FF0000"/>
                </a:solidFill>
              </a:rPr>
              <a:t>Espíritu de la Verdad,</a:t>
            </a:r>
            <a:r>
              <a:rPr lang="es-ES" dirty="0"/>
              <a:t> él los irá guiando hasta la verdad plena, porque no hablará por su cuenta, sino que dirá lo que haya oído y les anunciará las cosas que van a suceder. </a:t>
            </a:r>
          </a:p>
          <a:p>
            <a:pPr marL="45720" indent="0" algn="ctr">
              <a:lnSpc>
                <a:spcPct val="100000"/>
              </a:lnSpc>
              <a:buNone/>
            </a:pPr>
            <a:r>
              <a:rPr lang="es-ES" dirty="0"/>
              <a:t>Él me glorificará, porque primero recibirá de mí lo que les vaya comunicando. Todo lo que tiene el Padre es mío. Por eso he dicho que tomará de lo mío y se lo comunicará a ustedes”.</a:t>
            </a:r>
            <a:endParaRPr lang="es-PE" dirty="0"/>
          </a:p>
        </p:txBody>
      </p:sp>
      <p:pic>
        <p:nvPicPr>
          <p:cNvPr id="6" name="Imagen 5">
            <a:extLst>
              <a:ext uri="{FF2B5EF4-FFF2-40B4-BE49-F238E27FC236}">
                <a16:creationId xmlns:a16="http://schemas.microsoft.com/office/drawing/2014/main" id="{1710215D-744A-476C-93A4-27CC08D25D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580" y="1735164"/>
            <a:ext cx="4421593" cy="4505979"/>
          </a:xfrm>
          <a:prstGeom prst="rect">
            <a:avLst/>
          </a:prstGeom>
          <a:effectLst>
            <a:outerShdw blurRad="76200" dir="13500000" sy="23000" kx="1200000" algn="br" rotWithShape="0">
              <a:prstClr val="black">
                <a:alpha val="20000"/>
              </a:prstClr>
            </a:outerShdw>
          </a:effectLst>
        </p:spPr>
      </p:pic>
      <p:pic>
        <p:nvPicPr>
          <p:cNvPr id="1026" name="Picture 2" descr="Ama y perdona y serás un verdadero hijo de Dios">
            <a:extLst>
              <a:ext uri="{FF2B5EF4-FFF2-40B4-BE49-F238E27FC236}">
                <a16:creationId xmlns:a16="http://schemas.microsoft.com/office/drawing/2014/main" id="{1BEADFCE-D6B2-4050-B967-2D7D5C14BB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9257" y="2160915"/>
            <a:ext cx="3687821" cy="408022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E20739C-3EF1-4DFE-84F4-CADF753EA56B}"/>
              </a:ext>
            </a:extLst>
          </p:cNvPr>
          <p:cNvSpPr txBox="1"/>
          <p:nvPr/>
        </p:nvSpPr>
        <p:spPr>
          <a:xfrm>
            <a:off x="2485376" y="6404194"/>
            <a:ext cx="6162260" cy="400110"/>
          </a:xfrm>
          <a:prstGeom prst="rect">
            <a:avLst/>
          </a:prstGeom>
          <a:noFill/>
        </p:spPr>
        <p:txBody>
          <a:bodyPr wrap="square" rtlCol="0">
            <a:spAutoFit/>
          </a:bodyPr>
          <a:lstStyle/>
          <a:p>
            <a:r>
              <a:rPr lang="es-DO" sz="2000" b="1" dirty="0">
                <a:solidFill>
                  <a:srgbClr val="FF0000"/>
                </a:solidFill>
              </a:rPr>
              <a:t>La Palabra del Señor.    Gloria a ti Señor Jesús.</a:t>
            </a:r>
          </a:p>
        </p:txBody>
      </p:sp>
    </p:spTree>
    <p:extLst>
      <p:ext uri="{BB962C8B-B14F-4D97-AF65-F5344CB8AC3E}">
        <p14:creationId xmlns:p14="http://schemas.microsoft.com/office/powerpoint/2010/main" val="21599013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E45DD-E725-481A-B300-6A29125C58ED}"/>
              </a:ext>
            </a:extLst>
          </p:cNvPr>
          <p:cNvSpPr>
            <a:spLocks noGrp="1"/>
          </p:cNvSpPr>
          <p:nvPr>
            <p:ph type="title"/>
          </p:nvPr>
        </p:nvSpPr>
        <p:spPr>
          <a:xfrm>
            <a:off x="2208213" y="304801"/>
            <a:ext cx="9372600" cy="278296"/>
          </a:xfrm>
        </p:spPr>
        <p:txBody>
          <a:bodyPr>
            <a:normAutofit fontScale="90000"/>
          </a:bodyPr>
          <a:lstStyle/>
          <a:p>
            <a:r>
              <a:rPr lang="es-ES" sz="2500" b="1" dirty="0" err="1">
                <a:solidFill>
                  <a:srgbClr val="002060"/>
                </a:solidFill>
                <a:latin typeface="Arial" panose="020B0604020202020204" pitchFamily="34" charset="0"/>
                <a:cs typeface="Arial" panose="020B0604020202020204" pitchFamily="34" charset="0"/>
              </a:rPr>
              <a:t>Video:https</a:t>
            </a:r>
            <a:r>
              <a:rPr lang="es-ES" sz="2500" b="1" dirty="0">
                <a:solidFill>
                  <a:srgbClr val="002060"/>
                </a:solidFill>
                <a:latin typeface="Arial" panose="020B0604020202020204" pitchFamily="34" charset="0"/>
                <a:cs typeface="Arial" panose="020B0604020202020204" pitchFamily="34" charset="0"/>
              </a:rPr>
              <a:t>://youtu.be/Jzl91Hn4Aqw</a:t>
            </a:r>
            <a:endParaRPr lang="en-US" dirty="0"/>
          </a:p>
        </p:txBody>
      </p:sp>
      <p:pic>
        <p:nvPicPr>
          <p:cNvPr id="3" name="Online Media 2" title="PENTECOSTÉS 🔥🕊️ EXPLICADO PARA NIÑOS 👦❤️ / CATOLIKIDS OFICIAL">
            <a:hlinkClick r:id="" action="ppaction://media"/>
            <a:extLst>
              <a:ext uri="{FF2B5EF4-FFF2-40B4-BE49-F238E27FC236}">
                <a16:creationId xmlns:a16="http://schemas.microsoft.com/office/drawing/2014/main" id="{1B9036AB-61E8-4EDE-BDF2-545DCA17B309}"/>
              </a:ext>
            </a:extLst>
          </p:cNvPr>
          <p:cNvPicPr>
            <a:picLocks noRot="1" noChangeAspect="1"/>
          </p:cNvPicPr>
          <p:nvPr>
            <a:videoFile r:link="rId1"/>
          </p:nvPr>
        </p:nvPicPr>
        <p:blipFill>
          <a:blip r:embed="rId3"/>
          <a:stretch>
            <a:fillRect/>
          </a:stretch>
        </p:blipFill>
        <p:spPr>
          <a:xfrm>
            <a:off x="1870461" y="808382"/>
            <a:ext cx="9452436" cy="5340626"/>
          </a:xfrm>
          <a:prstGeom prst="rect">
            <a:avLst/>
          </a:prstGeom>
        </p:spPr>
      </p:pic>
    </p:spTree>
    <p:extLst>
      <p:ext uri="{BB962C8B-B14F-4D97-AF65-F5344CB8AC3E}">
        <p14:creationId xmlns:p14="http://schemas.microsoft.com/office/powerpoint/2010/main" val="780577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85B0B1D-1D13-4B82-8120-D39AF405E8A8}"/>
              </a:ext>
            </a:extLst>
          </p:cNvPr>
          <p:cNvSpPr>
            <a:spLocks noGrp="1"/>
          </p:cNvSpPr>
          <p:nvPr>
            <p:ph sz="half" idx="1"/>
          </p:nvPr>
        </p:nvSpPr>
        <p:spPr>
          <a:xfrm>
            <a:off x="4489463" y="2492209"/>
            <a:ext cx="3281309" cy="3481229"/>
          </a:xfrm>
        </p:spPr>
        <p:txBody>
          <a:bodyPr>
            <a:normAutofit/>
          </a:bodyPr>
          <a:lstStyle/>
          <a:p>
            <a:pPr marL="45720" indent="0" algn="ctr">
              <a:lnSpc>
                <a:spcPct val="100000"/>
              </a:lnSpc>
              <a:buNone/>
            </a:pPr>
            <a:r>
              <a:rPr lang="es-ES" dirty="0"/>
              <a:t>El día de Pentecostés, todos los discípulos estaban reunidos en un mismo lugar. De repente se oyó un gran ruido que venía del cielo, como cuando sopla un viento fuerte, que resonó por toda la casa donde se encontraban. </a:t>
            </a:r>
            <a:endParaRPr lang="es-PE" dirty="0"/>
          </a:p>
        </p:txBody>
      </p:sp>
      <p:sp>
        <p:nvSpPr>
          <p:cNvPr id="2" name="CuadroTexto 1">
            <a:extLst>
              <a:ext uri="{FF2B5EF4-FFF2-40B4-BE49-F238E27FC236}">
                <a16:creationId xmlns:a16="http://schemas.microsoft.com/office/drawing/2014/main" id="{B7A94B60-4A90-4A17-9D5E-3B819E9DE8F6}"/>
              </a:ext>
            </a:extLst>
          </p:cNvPr>
          <p:cNvSpPr txBox="1"/>
          <p:nvPr/>
        </p:nvSpPr>
        <p:spPr>
          <a:xfrm>
            <a:off x="4092311" y="1821393"/>
            <a:ext cx="4075611" cy="369332"/>
          </a:xfrm>
          <a:prstGeom prst="rect">
            <a:avLst/>
          </a:prstGeom>
          <a:noFill/>
        </p:spPr>
        <p:txBody>
          <a:bodyPr wrap="square" rtlCol="0">
            <a:spAutoFit/>
          </a:bodyPr>
          <a:lstStyle/>
          <a:p>
            <a:pPr algn="ctr"/>
            <a:r>
              <a:rPr lang="es-ES" b="1" dirty="0"/>
              <a:t>Primera Lectura: Hechos 2, 1-11</a:t>
            </a:r>
            <a:endParaRPr lang="es-PE" b="1" dirty="0"/>
          </a:p>
        </p:txBody>
      </p:sp>
      <p:pic>
        <p:nvPicPr>
          <p:cNvPr id="5" name="Imagen 4">
            <a:extLst>
              <a:ext uri="{FF2B5EF4-FFF2-40B4-BE49-F238E27FC236}">
                <a16:creationId xmlns:a16="http://schemas.microsoft.com/office/drawing/2014/main" id="{43A0B58B-87F9-45A4-9B11-D1548751BD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143" y="2190725"/>
            <a:ext cx="4001809" cy="4084199"/>
          </a:xfrm>
          <a:prstGeom prst="ellipse">
            <a:avLst/>
          </a:prstGeom>
          <a:ln w="635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2" descr="Dibujos animados nube sopla viento: vectores, gráficos, imágenes  vectoriales | Depositphotos®">
            <a:extLst>
              <a:ext uri="{FF2B5EF4-FFF2-40B4-BE49-F238E27FC236}">
                <a16:creationId xmlns:a16="http://schemas.microsoft.com/office/drawing/2014/main" id="{85D29243-B0E5-4CA0-9009-ED121D7F5F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274121">
            <a:off x="8255603" y="1710142"/>
            <a:ext cx="3458348" cy="449211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92406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85B0B1D-1D13-4B82-8120-D39AF405E8A8}"/>
              </a:ext>
            </a:extLst>
          </p:cNvPr>
          <p:cNvSpPr>
            <a:spLocks noGrp="1"/>
          </p:cNvSpPr>
          <p:nvPr>
            <p:ph sz="half" idx="1"/>
          </p:nvPr>
        </p:nvSpPr>
        <p:spPr>
          <a:xfrm>
            <a:off x="7756200" y="2462459"/>
            <a:ext cx="3507589" cy="2952206"/>
          </a:xfrm>
        </p:spPr>
        <p:txBody>
          <a:bodyPr>
            <a:normAutofit/>
          </a:bodyPr>
          <a:lstStyle/>
          <a:p>
            <a:pPr marL="45720" indent="0" algn="ctr">
              <a:lnSpc>
                <a:spcPct val="100000"/>
              </a:lnSpc>
              <a:buNone/>
            </a:pPr>
            <a:r>
              <a:rPr lang="es-ES" dirty="0"/>
              <a:t>Entonces aparecieron lenguas de fuego, que se distribuyeron y se posaron sobre ellos; se llenaron todos del Espíritu Santo y empezaron a hablar en otros idiomas, según el Espíritu los inducía a expresarse. </a:t>
            </a:r>
            <a:endParaRPr lang="es-PE" dirty="0"/>
          </a:p>
        </p:txBody>
      </p:sp>
      <p:pic>
        <p:nvPicPr>
          <p:cNvPr id="4" name="Imagen 3">
            <a:extLst>
              <a:ext uri="{FF2B5EF4-FFF2-40B4-BE49-F238E27FC236}">
                <a16:creationId xmlns:a16="http://schemas.microsoft.com/office/drawing/2014/main" id="{6BA88B47-6055-482F-9FE5-D6A58DF6CAC9}"/>
              </a:ext>
            </a:extLst>
          </p:cNvPr>
          <p:cNvPicPr>
            <a:picLocks noChangeAspect="1"/>
          </p:cNvPicPr>
          <p:nvPr/>
        </p:nvPicPr>
        <p:blipFill rotWithShape="1">
          <a:blip r:embed="rId3">
            <a:extLst>
              <a:ext uri="{28A0092B-C50C-407E-A947-70E740481C1C}">
                <a14:useLocalDpi xmlns:a14="http://schemas.microsoft.com/office/drawing/2010/main" val="0"/>
              </a:ext>
            </a:extLst>
          </a:blip>
          <a:srcRect b="6406"/>
          <a:stretch/>
        </p:blipFill>
        <p:spPr>
          <a:xfrm>
            <a:off x="928211" y="2893261"/>
            <a:ext cx="5893753" cy="3435309"/>
          </a:xfrm>
          <a:prstGeom prst="rect">
            <a:avLst/>
          </a:prstGeom>
          <a:ln>
            <a:noFill/>
          </a:ln>
          <a:effectLst>
            <a:outerShdw blurRad="292100" dist="139700" dir="2700000" algn="tl" rotWithShape="0">
              <a:srgbClr val="333333">
                <a:alpha val="65000"/>
              </a:srgbClr>
            </a:outerShdw>
          </a:effectLst>
        </p:spPr>
      </p:pic>
      <p:pic>
        <p:nvPicPr>
          <p:cNvPr id="5" name="Picture 4" descr="Free Flame With Transparent Background, Download Free Flame With Transparent  Background png images, Free ClipArts on Clipart Library">
            <a:extLst>
              <a:ext uri="{FF2B5EF4-FFF2-40B4-BE49-F238E27FC236}">
                <a16:creationId xmlns:a16="http://schemas.microsoft.com/office/drawing/2014/main" id="{E21F52CE-8CAA-4B9E-AD01-025B6F0BF7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953" y="1660239"/>
            <a:ext cx="752516" cy="12100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Picture 5" descr="Free Flame With Transparent Background, Download Free Flame With Transparent  Background png images, Free ClipArts on Clipart Library">
            <a:extLst>
              <a:ext uri="{FF2B5EF4-FFF2-40B4-BE49-F238E27FC236}">
                <a16:creationId xmlns:a16="http://schemas.microsoft.com/office/drawing/2014/main" id="{6E22BAF3-3C92-4285-8525-032BB358F9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6189" y="1252434"/>
            <a:ext cx="752516" cy="12100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6" descr="Free Flame With Transparent Background, Download Free Flame With Transparent  Background png images, Free ClipArts on Clipart Library">
            <a:extLst>
              <a:ext uri="{FF2B5EF4-FFF2-40B4-BE49-F238E27FC236}">
                <a16:creationId xmlns:a16="http://schemas.microsoft.com/office/drawing/2014/main" id="{79FF7DD9-4C2F-4038-A373-A1B18A5341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0425" y="1637542"/>
            <a:ext cx="752516" cy="12100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Picture 7" descr="Free Flame With Transparent Background, Download Free Flame With Transparent  Background png images, Free ClipArts on Clipart Library">
            <a:extLst>
              <a:ext uri="{FF2B5EF4-FFF2-40B4-BE49-F238E27FC236}">
                <a16:creationId xmlns:a16="http://schemas.microsoft.com/office/drawing/2014/main" id="{62B0FD2D-D7D6-4F4B-B095-2E8C2EC2AC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1066" y="427517"/>
            <a:ext cx="752516" cy="12100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8" descr="Free Flame With Transparent Background, Download Free Flame With Transparent  Background png images, Free ClipArts on Clipart Library">
            <a:extLst>
              <a:ext uri="{FF2B5EF4-FFF2-40B4-BE49-F238E27FC236}">
                <a16:creationId xmlns:a16="http://schemas.microsoft.com/office/drawing/2014/main" id="{5F1A12BC-F029-44DB-AF50-A908A06A61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1560" y="1252434"/>
            <a:ext cx="752516" cy="12100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Free Flame With Transparent Background, Download Free Flame With Transparent  Background png images, Free ClipArts on Clipart Library">
            <a:extLst>
              <a:ext uri="{FF2B5EF4-FFF2-40B4-BE49-F238E27FC236}">
                <a16:creationId xmlns:a16="http://schemas.microsoft.com/office/drawing/2014/main" id="{59D3C2BC-896C-44C3-9B8F-7F9E4B1FDD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8447" y="1604555"/>
            <a:ext cx="752516" cy="12100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1" name="Picture 10" descr="Free Flame With Transparent Background, Download Free Flame With Transparent  Background png images, Free ClipArts on Clipart Library">
            <a:extLst>
              <a:ext uri="{FF2B5EF4-FFF2-40B4-BE49-F238E27FC236}">
                <a16:creationId xmlns:a16="http://schemas.microsoft.com/office/drawing/2014/main" id="{3F8B665F-C160-492B-B365-0CF8CE597B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0993" y="42409"/>
            <a:ext cx="752516" cy="12100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2" name="Picture 11" descr="Free Flame With Transparent Background, Download Free Flame With Transparent  Background png images, Free ClipArts on Clipart Library">
            <a:extLst>
              <a:ext uri="{FF2B5EF4-FFF2-40B4-BE49-F238E27FC236}">
                <a16:creationId xmlns:a16="http://schemas.microsoft.com/office/drawing/2014/main" id="{2382B7F9-03A0-4819-9200-CF4E2D6B52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6437" y="394530"/>
            <a:ext cx="752516" cy="12100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3" name="Picture 12" descr="Free Flame With Transparent Background, Download Free Flame With Transparent  Background png images, Free ClipArts on Clipart Library">
            <a:extLst>
              <a:ext uri="{FF2B5EF4-FFF2-40B4-BE49-F238E27FC236}">
                <a16:creationId xmlns:a16="http://schemas.microsoft.com/office/drawing/2014/main" id="{62E82548-5CEA-4771-A75A-C8ABE7D359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3788" y="1252433"/>
            <a:ext cx="752516" cy="12100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Free Flame With Transparent Background, Download Free Flame With Transparent  Background png images, Free ClipArts on Clipart Library">
            <a:extLst>
              <a:ext uri="{FF2B5EF4-FFF2-40B4-BE49-F238E27FC236}">
                <a16:creationId xmlns:a16="http://schemas.microsoft.com/office/drawing/2014/main" id="{3AA71590-2C6E-4202-B7EB-00F3C0DCDB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3961" y="1618002"/>
            <a:ext cx="752516" cy="12100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5" name="Picture 14" descr="Free Flame With Transparent Background, Download Free Flame With Transparent  Background png images, Free ClipArts on Clipart Library">
            <a:extLst>
              <a:ext uri="{FF2B5EF4-FFF2-40B4-BE49-F238E27FC236}">
                <a16:creationId xmlns:a16="http://schemas.microsoft.com/office/drawing/2014/main" id="{5ABEC917-E889-49BC-B296-72CB64FDD8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0934" y="42408"/>
            <a:ext cx="752516" cy="12100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6" name="Picture 15" descr="Free Flame With Transparent Background, Download Free Flame With Transparent  Background png images, Free ClipArts on Clipart Library">
            <a:extLst>
              <a:ext uri="{FF2B5EF4-FFF2-40B4-BE49-F238E27FC236}">
                <a16:creationId xmlns:a16="http://schemas.microsoft.com/office/drawing/2014/main" id="{5F20B6C3-BA5E-4A34-912F-1DE335FEF7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1689" y="342743"/>
            <a:ext cx="752516" cy="12100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59028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par>
                                <p:cTn id="11" presetID="6" presetClass="entr" presetSubtype="16"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par>
                                <p:cTn id="14" presetID="6" presetClass="entr" presetSubtype="16"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ircle(in)">
                                      <p:cBhvr>
                                        <p:cTn id="16" dur="2000"/>
                                        <p:tgtEl>
                                          <p:spTgt spid="8"/>
                                        </p:tgtEl>
                                      </p:cBhvr>
                                    </p:animEffect>
                                  </p:childTnLst>
                                </p:cTn>
                              </p:par>
                              <p:par>
                                <p:cTn id="17" presetID="6" presetClass="entr" presetSubtype="16"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2000"/>
                                        <p:tgtEl>
                                          <p:spTgt spid="9"/>
                                        </p:tgtEl>
                                      </p:cBhvr>
                                    </p:animEffect>
                                  </p:childTnLst>
                                </p:cTn>
                              </p:par>
                              <p:par>
                                <p:cTn id="20" presetID="6" presetClass="entr" presetSubtype="16"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par>
                                <p:cTn id="23" presetID="6" presetClass="entr" presetSubtype="16"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circle(in)">
                                      <p:cBhvr>
                                        <p:cTn id="25" dur="2000"/>
                                        <p:tgtEl>
                                          <p:spTgt spid="11"/>
                                        </p:tgtEl>
                                      </p:cBhvr>
                                    </p:animEffect>
                                  </p:childTnLst>
                                </p:cTn>
                              </p:par>
                              <p:par>
                                <p:cTn id="26" presetID="6" presetClass="entr" presetSubtype="16"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circle(in)">
                                      <p:cBhvr>
                                        <p:cTn id="28" dur="2000"/>
                                        <p:tgtEl>
                                          <p:spTgt spid="12"/>
                                        </p:tgtEl>
                                      </p:cBhvr>
                                    </p:animEffect>
                                  </p:childTnLst>
                                </p:cTn>
                              </p:par>
                              <p:par>
                                <p:cTn id="29" presetID="6" presetClass="entr" presetSubtype="16"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circle(in)">
                                      <p:cBhvr>
                                        <p:cTn id="31" dur="2000"/>
                                        <p:tgtEl>
                                          <p:spTgt spid="13"/>
                                        </p:tgtEl>
                                      </p:cBhvr>
                                    </p:animEffect>
                                  </p:childTnLst>
                                </p:cTn>
                              </p:par>
                              <p:par>
                                <p:cTn id="32" presetID="6" presetClass="entr" presetSubtype="16"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circle(in)">
                                      <p:cBhvr>
                                        <p:cTn id="34" dur="2000"/>
                                        <p:tgtEl>
                                          <p:spTgt spid="14"/>
                                        </p:tgtEl>
                                      </p:cBhvr>
                                    </p:animEffect>
                                  </p:childTnLst>
                                </p:cTn>
                              </p:par>
                              <p:par>
                                <p:cTn id="35" presetID="6" presetClass="entr" presetSubtype="16"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circle(in)">
                                      <p:cBhvr>
                                        <p:cTn id="37" dur="2000"/>
                                        <p:tgtEl>
                                          <p:spTgt spid="15"/>
                                        </p:tgtEl>
                                      </p:cBhvr>
                                    </p:animEffect>
                                  </p:childTnLst>
                                </p:cTn>
                              </p:par>
                              <p:par>
                                <p:cTn id="38" presetID="6" presetClass="entr" presetSubtype="16"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circle(in)">
                                      <p:cBhvr>
                                        <p:cTn id="40"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85B0B1D-1D13-4B82-8120-D39AF405E8A8}"/>
              </a:ext>
            </a:extLst>
          </p:cNvPr>
          <p:cNvSpPr>
            <a:spLocks noGrp="1"/>
          </p:cNvSpPr>
          <p:nvPr>
            <p:ph sz="half" idx="1"/>
          </p:nvPr>
        </p:nvSpPr>
        <p:spPr>
          <a:xfrm>
            <a:off x="1140824" y="2493526"/>
            <a:ext cx="3439886" cy="2690949"/>
          </a:xfrm>
        </p:spPr>
        <p:txBody>
          <a:bodyPr>
            <a:normAutofit/>
          </a:bodyPr>
          <a:lstStyle/>
          <a:p>
            <a:pPr marL="45720" indent="0" algn="ctr">
              <a:lnSpc>
                <a:spcPct val="100000"/>
              </a:lnSpc>
              <a:buNone/>
            </a:pPr>
            <a:r>
              <a:rPr lang="es-ES" dirty="0"/>
              <a:t>En esos días había en Jerusalén judíos devotos, venidos de todas partes del mundo. Al oír el ruido, acudieron en masa y quedaron desconcertados, porque cada uno los oía hablar en su propio idioma.</a:t>
            </a:r>
            <a:endParaRPr lang="es-PE" dirty="0"/>
          </a:p>
        </p:txBody>
      </p:sp>
      <p:pic>
        <p:nvPicPr>
          <p:cNvPr id="4" name="Imagen 3">
            <a:extLst>
              <a:ext uri="{FF2B5EF4-FFF2-40B4-BE49-F238E27FC236}">
                <a16:creationId xmlns:a16="http://schemas.microsoft.com/office/drawing/2014/main" id="{FC6F5175-A5EF-4734-B1F6-7D521544164A}"/>
              </a:ext>
            </a:extLst>
          </p:cNvPr>
          <p:cNvPicPr>
            <a:picLocks noChangeAspect="1"/>
          </p:cNvPicPr>
          <p:nvPr/>
        </p:nvPicPr>
        <p:blipFill rotWithShape="1">
          <a:blip r:embed="rId3">
            <a:extLst>
              <a:ext uri="{28A0092B-C50C-407E-A947-70E740481C1C}">
                <a14:useLocalDpi xmlns:a14="http://schemas.microsoft.com/office/drawing/2010/main" val="0"/>
              </a:ext>
            </a:extLst>
          </a:blip>
          <a:srcRect t="8280" b="8700"/>
          <a:stretch/>
        </p:blipFill>
        <p:spPr>
          <a:xfrm>
            <a:off x="4893117" y="1705154"/>
            <a:ext cx="6790883" cy="422828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4548957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85B0B1D-1D13-4B82-8120-D39AF405E8A8}"/>
              </a:ext>
            </a:extLst>
          </p:cNvPr>
          <p:cNvSpPr>
            <a:spLocks noGrp="1"/>
          </p:cNvSpPr>
          <p:nvPr>
            <p:ph sz="half" idx="1"/>
          </p:nvPr>
        </p:nvSpPr>
        <p:spPr>
          <a:xfrm>
            <a:off x="6582742" y="2110377"/>
            <a:ext cx="5284137" cy="4005943"/>
          </a:xfrm>
        </p:spPr>
        <p:txBody>
          <a:bodyPr>
            <a:normAutofit lnSpcReduction="10000"/>
          </a:bodyPr>
          <a:lstStyle/>
          <a:p>
            <a:pPr marL="45720" indent="0" algn="ctr">
              <a:lnSpc>
                <a:spcPct val="100000"/>
              </a:lnSpc>
              <a:buNone/>
            </a:pPr>
            <a:r>
              <a:rPr lang="es-ES" dirty="0"/>
              <a:t>Atónitos y llenos de admiración, preguntaban: “¿No son galileos, todos estos que están hablando? ¿Cómo, pues, los oímos hablar en nuestra lengua nativa? Entre nosotros hay medos, partos y elamitas; otros vivimos en Mesopotamia, Judea, Capadocia, en el Ponto y en Asia, en Frigia y en Panfilia, en Egipto o en la zona de Libia que limita con Cirene. Algunos somos visitantes, venidos de Roma, judíos y prosélitos; también hay cretenses y árabes. Y, sin embargo, cada quien los oye hablar de las maravillas de Dios en su propia lengua”.</a:t>
            </a:r>
            <a:endParaRPr lang="es-PE" dirty="0"/>
          </a:p>
        </p:txBody>
      </p:sp>
      <p:pic>
        <p:nvPicPr>
          <p:cNvPr id="6" name="Imagen 5">
            <a:extLst>
              <a:ext uri="{FF2B5EF4-FFF2-40B4-BE49-F238E27FC236}">
                <a16:creationId xmlns:a16="http://schemas.microsoft.com/office/drawing/2014/main" id="{C9099A8F-CE93-47B8-B1B3-40DC7DA39F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120" y="1672607"/>
            <a:ext cx="5982235" cy="444371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7197269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6626FAD3-86B0-4384-9BCC-032DEC33F30C}"/>
              </a:ext>
            </a:extLst>
          </p:cNvPr>
          <p:cNvSpPr/>
          <p:nvPr/>
        </p:nvSpPr>
        <p:spPr>
          <a:xfrm>
            <a:off x="0" y="2949934"/>
            <a:ext cx="12191999" cy="1446550"/>
          </a:xfrm>
          <a:prstGeom prst="rect">
            <a:avLst/>
          </a:prstGeom>
          <a:noFill/>
        </p:spPr>
        <p:txBody>
          <a:bodyPr wrap="square" lIns="91440" tIns="45720" rIns="91440" bIns="45720">
            <a:spAutoFit/>
          </a:bodyPr>
          <a:lstStyle/>
          <a:p>
            <a:pPr algn="ctr"/>
            <a:r>
              <a:rPr lang="es-ES" sz="8800" dirty="0">
                <a:ln w="0"/>
                <a:solidFill>
                  <a:srgbClr val="B41A1B"/>
                </a:solidFill>
                <a:effectLst>
                  <a:reflection blurRad="6350" stA="53000" endA="300" endPos="35500" dir="5400000" sy="-90000" algn="bl" rotWithShape="0"/>
                </a:effectLst>
                <a:latin typeface="Amaranth" panose="02000503050000020004" pitchFamily="50" charset="0"/>
              </a:rPr>
              <a:t>REFLEXIÓN</a:t>
            </a:r>
          </a:p>
        </p:txBody>
      </p:sp>
    </p:spTree>
    <p:extLst>
      <p:ext uri="{BB962C8B-B14F-4D97-AF65-F5344CB8AC3E}">
        <p14:creationId xmlns:p14="http://schemas.microsoft.com/office/powerpoint/2010/main" val="84744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hildren Playing 16x9">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61883.potx" id="{18737D51-7733-4200-B5C9-BF22CA2CE631}" vid="{40CEFE45-12FF-4454-86EB-59F04C858872}"/>
    </a:ext>
  </a:extLst>
</a:theme>
</file>

<file path=ppt/theme/theme2.xml><?xml version="1.0" encoding="utf-8"?>
<a:theme xmlns:a="http://schemas.openxmlformats.org/drawingml/2006/main" name="Office Them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Children playing education presentation design (cartoon illustration, widescreen)</Template>
  <TotalTime>2293</TotalTime>
  <Words>899</Words>
  <Application>Microsoft Office PowerPoint</Application>
  <PresentationFormat>Widescreen</PresentationFormat>
  <Paragraphs>100</Paragraphs>
  <Slides>26</Slides>
  <Notes>1</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Abadi</vt:lpstr>
      <vt:lpstr>Amaranth</vt:lpstr>
      <vt:lpstr>Arial</vt:lpstr>
      <vt:lpstr>Arial Black</vt:lpstr>
      <vt:lpstr>Comic Sans MS</vt:lpstr>
      <vt:lpstr>Euphemia</vt:lpstr>
      <vt:lpstr>Wingdings</vt:lpstr>
      <vt:lpstr>Children Playing 16x9</vt:lpstr>
      <vt:lpstr>Amigos de  Jesús y María</vt:lpstr>
      <vt:lpstr>PowerPoint Presentation</vt:lpstr>
      <vt:lpstr>PowerPoint Presentation</vt:lpstr>
      <vt:lpstr>Video:https://youtu.be/Jzl91Hn4Aqw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Amigos de Jesús y María</dc:title>
  <dc:creator>Mercedes Cristina Bermudez-Garcia</dc:creator>
  <cp:lastModifiedBy>Maria Varona</cp:lastModifiedBy>
  <cp:revision>149</cp:revision>
  <dcterms:created xsi:type="dcterms:W3CDTF">2021-03-01T17:42:30Z</dcterms:created>
  <dcterms:modified xsi:type="dcterms:W3CDTF">2024-04-25T18:29:35Z</dcterms:modified>
</cp:coreProperties>
</file>