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9144000"/>
  <p:embeddedFontLst>
    <p:embeddedFont>
      <p:font typeface="Amaranth" panose="020B0604020202020204" charset="0"/>
      <p:regular r:id="rId32"/>
      <p:bold r:id="rId33"/>
      <p:italic r:id="rId34"/>
      <p:boldItalic r:id="rId35"/>
    </p:embeddedFont>
    <p:embeddedFont>
      <p:font typeface="Arial Black" panose="020B0A04020102020204" pitchFamily="34" charset="0"/>
      <p:regular r:id="rId36"/>
      <p:bold r:id="rId37"/>
    </p:embeddedFont>
    <p:embeddedFont>
      <p:font typeface="Arima" panose="020B0604020202020204" charset="0"/>
      <p:regular r:id="rId38"/>
      <p:bold r:id="rId39"/>
    </p:embeddedFont>
    <p:embeddedFont>
      <p:font typeface="Cambria" panose="02040503050406030204" pitchFamily="18" charset="0"/>
      <p:regular r:id="rId40"/>
      <p:bold r:id="rId41"/>
      <p:italic r:id="rId42"/>
      <p:boldItalic r:id="rId43"/>
    </p:embeddedFont>
    <p:embeddedFont>
      <p:font typeface="Comic Sans MS" panose="030F0702030302020204" pitchFamily="66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8" roundtripDataSignature="AMtx7mhBcx1TbaCqAl9Bmp+BZ+ybVi14G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83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1"/>
          <p:cNvSpPr txBox="1">
            <a:spLocks noGrp="1"/>
          </p:cNvSpPr>
          <p:nvPr>
            <p:ph type="ctrTitle"/>
          </p:nvPr>
        </p:nvSpPr>
        <p:spPr>
          <a:xfrm>
            <a:off x="1065213" y="304800"/>
            <a:ext cx="7091361" cy="2793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Arial"/>
              <a:buNone/>
              <a:defRPr sz="6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1"/>
          <p:cNvSpPr txBox="1">
            <a:spLocks noGrp="1"/>
          </p:cNvSpPr>
          <p:nvPr>
            <p:ph type="subTitle" idx="1"/>
          </p:nvPr>
        </p:nvSpPr>
        <p:spPr>
          <a:xfrm>
            <a:off x="1065213" y="3108804"/>
            <a:ext cx="7091361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20"/>
              <a:buNone/>
              <a:defRPr sz="2400">
                <a:solidFill>
                  <a:schemeClr val="accent2"/>
                </a:solidFill>
              </a:defRPr>
            </a:lvl1pPr>
            <a:lvl2pPr lvl="1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600"/>
            </a:lvl9pPr>
          </a:lstStyle>
          <a:p>
            <a:endParaRPr/>
          </a:p>
        </p:txBody>
      </p:sp>
      <p:sp>
        <p:nvSpPr>
          <p:cNvPr id="19" name="Google Shape;19;p31"/>
          <p:cNvSpPr txBox="1">
            <a:spLocks noGrp="1"/>
          </p:cNvSpPr>
          <p:nvPr>
            <p:ph type="dt" idx="10"/>
          </p:nvPr>
        </p:nvSpPr>
        <p:spPr>
          <a:xfrm>
            <a:off x="253576" y="6505078"/>
            <a:ext cx="964036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1"/>
          <p:cNvSpPr txBox="1">
            <a:spLocks noGrp="1"/>
          </p:cNvSpPr>
          <p:nvPr>
            <p:ph type="ftr" idx="11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1"/>
          <p:cNvSpPr txBox="1">
            <a:spLocks noGrp="1"/>
          </p:cNvSpPr>
          <p:nvPr>
            <p:ph type="sldNum" idx="12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0"/>
          <p:cNvSpPr txBox="1"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0"/>
          <p:cNvSpPr txBox="1">
            <a:spLocks noGrp="1"/>
          </p:cNvSpPr>
          <p:nvPr>
            <p:ph type="body" idx="1"/>
          </p:nvPr>
        </p:nvSpPr>
        <p:spPr>
          <a:xfrm rot="5400000">
            <a:off x="4837113" y="-1028700"/>
            <a:ext cx="4114800" cy="93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1pPr>
            <a:lvl2pPr marL="914400" lvl="1" indent="-32004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3pPr>
            <a:lvl4pPr marL="1828800" lvl="3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4pPr>
            <a:lvl5pPr marL="2286000" lvl="4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5pPr>
            <a:lvl6pPr marL="2743200" lvl="5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6pPr>
            <a:lvl7pPr marL="3200400" lvl="6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7pPr>
            <a:lvl8pPr marL="3657600" lvl="7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8pPr>
            <a:lvl9pPr marL="4114800" lvl="8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9pPr>
          </a:lstStyle>
          <a:p>
            <a:endParaRPr/>
          </a:p>
        </p:txBody>
      </p:sp>
      <p:sp>
        <p:nvSpPr>
          <p:cNvPr id="77" name="Google Shape;77;p40"/>
          <p:cNvSpPr txBox="1">
            <a:spLocks noGrp="1"/>
          </p:cNvSpPr>
          <p:nvPr>
            <p:ph type="dt" idx="10"/>
          </p:nvPr>
        </p:nvSpPr>
        <p:spPr>
          <a:xfrm>
            <a:off x="253576" y="6505078"/>
            <a:ext cx="964036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0"/>
          <p:cNvSpPr txBox="1">
            <a:spLocks noGrp="1"/>
          </p:cNvSpPr>
          <p:nvPr>
            <p:ph type="ftr" idx="11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0"/>
          <p:cNvSpPr txBox="1">
            <a:spLocks noGrp="1"/>
          </p:cNvSpPr>
          <p:nvPr>
            <p:ph type="sldNum" idx="12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1"/>
          <p:cNvSpPr txBox="1">
            <a:spLocks noGrp="1"/>
          </p:cNvSpPr>
          <p:nvPr>
            <p:ph type="title"/>
          </p:nvPr>
        </p:nvSpPr>
        <p:spPr>
          <a:xfrm rot="5400000">
            <a:off x="8017814" y="2152001"/>
            <a:ext cx="5410200" cy="17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1"/>
          <p:cNvSpPr txBox="1">
            <a:spLocks noGrp="1"/>
          </p:cNvSpPr>
          <p:nvPr>
            <p:ph type="body" idx="1"/>
          </p:nvPr>
        </p:nvSpPr>
        <p:spPr>
          <a:xfrm rot="5400000">
            <a:off x="3256107" y="-741506"/>
            <a:ext cx="5410200" cy="7502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1pPr>
            <a:lvl2pPr marL="914400" lvl="1" indent="-32004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3pPr>
            <a:lvl4pPr marL="1828800" lvl="3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4pPr>
            <a:lvl5pPr marL="2286000" lvl="4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5pPr>
            <a:lvl6pPr marL="2743200" lvl="5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6pPr>
            <a:lvl7pPr marL="3200400" lvl="6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7pPr>
            <a:lvl8pPr marL="3657600" lvl="7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8pPr>
            <a:lvl9pPr marL="4114800" lvl="8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9pPr>
          </a:lstStyle>
          <a:p>
            <a:endParaRPr/>
          </a:p>
        </p:txBody>
      </p:sp>
      <p:sp>
        <p:nvSpPr>
          <p:cNvPr id="83" name="Google Shape;83;p41"/>
          <p:cNvSpPr txBox="1">
            <a:spLocks noGrp="1"/>
          </p:cNvSpPr>
          <p:nvPr>
            <p:ph type="dt" idx="10"/>
          </p:nvPr>
        </p:nvSpPr>
        <p:spPr>
          <a:xfrm>
            <a:off x="253576" y="6505078"/>
            <a:ext cx="964036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1"/>
          <p:cNvSpPr txBox="1">
            <a:spLocks noGrp="1"/>
          </p:cNvSpPr>
          <p:nvPr>
            <p:ph type="ftr" idx="11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1"/>
          <p:cNvSpPr txBox="1">
            <a:spLocks noGrp="1"/>
          </p:cNvSpPr>
          <p:nvPr>
            <p:ph type="sldNum" idx="12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2"/>
          <p:cNvSpPr txBox="1"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2"/>
          <p:cNvSpPr txBox="1">
            <a:spLocks noGrp="1"/>
          </p:cNvSpPr>
          <p:nvPr>
            <p:ph type="body" idx="1"/>
          </p:nvPr>
        </p:nvSpPr>
        <p:spPr>
          <a:xfrm>
            <a:off x="2208213" y="1600200"/>
            <a:ext cx="4572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1pPr>
            <a:lvl2pPr marL="914400" lvl="1" indent="-32004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3pPr>
            <a:lvl4pPr marL="1828800" lvl="3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4pPr>
            <a:lvl5pPr marL="2286000" lvl="4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5pPr>
            <a:lvl6pPr marL="2743200" lvl="5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6pPr>
            <a:lvl7pPr marL="3200400" lvl="6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7pPr>
            <a:lvl8pPr marL="3657600" lvl="7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8pPr>
            <a:lvl9pPr marL="4114800" lvl="8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9pPr>
          </a:lstStyle>
          <a:p>
            <a:endParaRPr/>
          </a:p>
        </p:txBody>
      </p:sp>
      <p:sp>
        <p:nvSpPr>
          <p:cNvPr id="25" name="Google Shape;25;p32"/>
          <p:cNvSpPr txBox="1">
            <a:spLocks noGrp="1"/>
          </p:cNvSpPr>
          <p:nvPr>
            <p:ph type="body" idx="2"/>
          </p:nvPr>
        </p:nvSpPr>
        <p:spPr>
          <a:xfrm>
            <a:off x="7008813" y="1600200"/>
            <a:ext cx="4572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1pPr>
            <a:lvl2pPr marL="914400" lvl="1" indent="-32004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3pPr>
            <a:lvl4pPr marL="1828800" lvl="3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4pPr>
            <a:lvl5pPr marL="2286000" lvl="4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5pPr>
            <a:lvl6pPr marL="2743200" lvl="5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6pPr>
            <a:lvl7pPr marL="3200400" lvl="6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7pPr>
            <a:lvl8pPr marL="3657600" lvl="7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8pPr>
            <a:lvl9pPr marL="4114800" lvl="8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9pPr>
          </a:lstStyle>
          <a:p>
            <a:endParaRPr/>
          </a:p>
        </p:txBody>
      </p:sp>
      <p:sp>
        <p:nvSpPr>
          <p:cNvPr id="26" name="Google Shape;26;p32"/>
          <p:cNvSpPr txBox="1">
            <a:spLocks noGrp="1"/>
          </p:cNvSpPr>
          <p:nvPr>
            <p:ph type="dt" idx="10"/>
          </p:nvPr>
        </p:nvSpPr>
        <p:spPr>
          <a:xfrm>
            <a:off x="253576" y="6505078"/>
            <a:ext cx="964036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2"/>
          <p:cNvSpPr txBox="1">
            <a:spLocks noGrp="1"/>
          </p:cNvSpPr>
          <p:nvPr>
            <p:ph type="ftr" idx="11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2"/>
          <p:cNvSpPr txBox="1">
            <a:spLocks noGrp="1"/>
          </p:cNvSpPr>
          <p:nvPr>
            <p:ph type="sldNum" idx="12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3"/>
          <p:cNvSpPr txBox="1"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3"/>
          <p:cNvSpPr txBox="1"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1pPr>
            <a:lvl2pPr marL="914400" lvl="1" indent="-32004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3pPr>
            <a:lvl4pPr marL="1828800" lvl="3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4pPr>
            <a:lvl5pPr marL="2286000" lvl="4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5pPr>
            <a:lvl6pPr marL="2743200" lvl="5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6pPr>
            <a:lvl7pPr marL="3200400" lvl="6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7pPr>
            <a:lvl8pPr marL="3657600" lvl="7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8pPr>
            <a:lvl9pPr marL="4114800" lvl="8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9pPr>
          </a:lstStyle>
          <a:p>
            <a:endParaRPr/>
          </a:p>
        </p:txBody>
      </p:sp>
      <p:sp>
        <p:nvSpPr>
          <p:cNvPr id="32" name="Google Shape;32;p33"/>
          <p:cNvSpPr txBox="1">
            <a:spLocks noGrp="1"/>
          </p:cNvSpPr>
          <p:nvPr>
            <p:ph type="dt" idx="10"/>
          </p:nvPr>
        </p:nvSpPr>
        <p:spPr>
          <a:xfrm>
            <a:off x="253576" y="6505078"/>
            <a:ext cx="964036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3"/>
          <p:cNvSpPr txBox="1">
            <a:spLocks noGrp="1"/>
          </p:cNvSpPr>
          <p:nvPr>
            <p:ph type="ftr" idx="11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3"/>
          <p:cNvSpPr txBox="1">
            <a:spLocks noGrp="1"/>
          </p:cNvSpPr>
          <p:nvPr>
            <p:ph type="sldNum" idx="12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4"/>
          <p:cNvSpPr txBox="1">
            <a:spLocks noGrp="1"/>
          </p:cNvSpPr>
          <p:nvPr>
            <p:ph type="title"/>
          </p:nvPr>
        </p:nvSpPr>
        <p:spPr>
          <a:xfrm>
            <a:off x="5180013" y="1600200"/>
            <a:ext cx="6400801" cy="2486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4"/>
          <p:cNvSpPr txBox="1">
            <a:spLocks noGrp="1"/>
          </p:cNvSpPr>
          <p:nvPr>
            <p:ph type="body" idx="1"/>
          </p:nvPr>
        </p:nvSpPr>
        <p:spPr>
          <a:xfrm>
            <a:off x="5180011" y="4105029"/>
            <a:ext cx="6400801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200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99999"/>
              </a:buClr>
              <a:buSzPts val="1600"/>
              <a:buNone/>
              <a:defRPr sz="2000">
                <a:solidFill>
                  <a:srgbClr val="999999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99999"/>
              </a:buClr>
              <a:buSzPts val="1440"/>
              <a:buNone/>
              <a:defRPr sz="1800">
                <a:solidFill>
                  <a:srgbClr val="999999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99999"/>
              </a:buClr>
              <a:buSzPts val="1280"/>
              <a:buNone/>
              <a:defRPr sz="1600">
                <a:solidFill>
                  <a:srgbClr val="999999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99999"/>
              </a:buClr>
              <a:buSzPts val="1280"/>
              <a:buNone/>
              <a:defRPr sz="1600">
                <a:solidFill>
                  <a:srgbClr val="999999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99999"/>
              </a:buClr>
              <a:buSzPts val="1280"/>
              <a:buNone/>
              <a:defRPr sz="1600">
                <a:solidFill>
                  <a:srgbClr val="999999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99999"/>
              </a:buClr>
              <a:buSzPts val="1280"/>
              <a:buNone/>
              <a:defRPr sz="1600">
                <a:solidFill>
                  <a:srgbClr val="999999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99999"/>
              </a:buClr>
              <a:buSzPts val="1280"/>
              <a:buNone/>
              <a:defRPr sz="1600">
                <a:solidFill>
                  <a:srgbClr val="999999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999999"/>
              </a:buClr>
              <a:buSzPts val="1280"/>
              <a:buNone/>
              <a:defRPr sz="16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34"/>
          <p:cNvSpPr txBox="1">
            <a:spLocks noGrp="1"/>
          </p:cNvSpPr>
          <p:nvPr>
            <p:ph type="dt" idx="10"/>
          </p:nvPr>
        </p:nvSpPr>
        <p:spPr>
          <a:xfrm>
            <a:off x="253576" y="6505078"/>
            <a:ext cx="964036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4"/>
          <p:cNvSpPr txBox="1">
            <a:spLocks noGrp="1"/>
          </p:cNvSpPr>
          <p:nvPr>
            <p:ph type="ftr" idx="11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4"/>
          <p:cNvSpPr txBox="1">
            <a:spLocks noGrp="1"/>
          </p:cNvSpPr>
          <p:nvPr>
            <p:ph type="sldNum" idx="12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5"/>
          <p:cNvSpPr txBox="1"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5"/>
          <p:cNvSpPr txBox="1">
            <a:spLocks noGrp="1"/>
          </p:cNvSpPr>
          <p:nvPr>
            <p:ph type="body" idx="1"/>
          </p:nvPr>
        </p:nvSpPr>
        <p:spPr>
          <a:xfrm>
            <a:off x="2208213" y="1600200"/>
            <a:ext cx="45720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80"/>
              <a:buNone/>
              <a:defRPr sz="21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35"/>
          <p:cNvSpPr txBox="1">
            <a:spLocks noGrp="1"/>
          </p:cNvSpPr>
          <p:nvPr>
            <p:ph type="body" idx="2"/>
          </p:nvPr>
        </p:nvSpPr>
        <p:spPr>
          <a:xfrm>
            <a:off x="2208213" y="2505075"/>
            <a:ext cx="4572000" cy="3337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1pPr>
            <a:lvl2pPr marL="914400" lvl="1" indent="-32004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3pPr>
            <a:lvl4pPr marL="1828800" lvl="3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4pPr>
            <a:lvl5pPr marL="2286000" lvl="4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5pPr>
            <a:lvl6pPr marL="2743200" lvl="5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6pPr>
            <a:lvl7pPr marL="3200400" lvl="6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7pPr>
            <a:lvl8pPr marL="3657600" lvl="7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8pPr>
            <a:lvl9pPr marL="4114800" lvl="8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9pPr>
          </a:lstStyle>
          <a:p>
            <a:endParaRPr/>
          </a:p>
        </p:txBody>
      </p:sp>
      <p:sp>
        <p:nvSpPr>
          <p:cNvPr id="45" name="Google Shape;45;p35"/>
          <p:cNvSpPr txBox="1">
            <a:spLocks noGrp="1"/>
          </p:cNvSpPr>
          <p:nvPr>
            <p:ph type="body" idx="3"/>
          </p:nvPr>
        </p:nvSpPr>
        <p:spPr>
          <a:xfrm>
            <a:off x="7008813" y="1600200"/>
            <a:ext cx="45720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80"/>
              <a:buNone/>
              <a:defRPr sz="2100" b="0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35"/>
          <p:cNvSpPr txBox="1">
            <a:spLocks noGrp="1"/>
          </p:cNvSpPr>
          <p:nvPr>
            <p:ph type="body" idx="4"/>
          </p:nvPr>
        </p:nvSpPr>
        <p:spPr>
          <a:xfrm>
            <a:off x="7008813" y="2505075"/>
            <a:ext cx="4572000" cy="3337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1pPr>
            <a:lvl2pPr marL="914400" lvl="1" indent="-32004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3pPr>
            <a:lvl4pPr marL="1828800" lvl="3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4pPr>
            <a:lvl5pPr marL="2286000" lvl="4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5pPr>
            <a:lvl6pPr marL="2743200" lvl="5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6pPr>
            <a:lvl7pPr marL="3200400" lvl="6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7pPr>
            <a:lvl8pPr marL="3657600" lvl="7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8pPr>
            <a:lvl9pPr marL="4114800" lvl="8" indent="-32004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/>
            </a:lvl9pPr>
          </a:lstStyle>
          <a:p>
            <a:endParaRPr/>
          </a:p>
        </p:txBody>
      </p:sp>
      <p:sp>
        <p:nvSpPr>
          <p:cNvPr id="47" name="Google Shape;47;p35"/>
          <p:cNvSpPr txBox="1">
            <a:spLocks noGrp="1"/>
          </p:cNvSpPr>
          <p:nvPr>
            <p:ph type="dt" idx="10"/>
          </p:nvPr>
        </p:nvSpPr>
        <p:spPr>
          <a:xfrm>
            <a:off x="253576" y="6505078"/>
            <a:ext cx="964036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5"/>
          <p:cNvSpPr txBox="1">
            <a:spLocks noGrp="1"/>
          </p:cNvSpPr>
          <p:nvPr>
            <p:ph type="ftr" idx="11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5"/>
          <p:cNvSpPr txBox="1">
            <a:spLocks noGrp="1"/>
          </p:cNvSpPr>
          <p:nvPr>
            <p:ph type="sldNum" idx="12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6"/>
          <p:cNvSpPr txBox="1"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6"/>
          <p:cNvSpPr txBox="1">
            <a:spLocks noGrp="1"/>
          </p:cNvSpPr>
          <p:nvPr>
            <p:ph type="dt" idx="10"/>
          </p:nvPr>
        </p:nvSpPr>
        <p:spPr>
          <a:xfrm>
            <a:off x="253576" y="6505078"/>
            <a:ext cx="964036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6"/>
          <p:cNvSpPr txBox="1">
            <a:spLocks noGrp="1"/>
          </p:cNvSpPr>
          <p:nvPr>
            <p:ph type="ftr" idx="11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6"/>
          <p:cNvSpPr txBox="1">
            <a:spLocks noGrp="1"/>
          </p:cNvSpPr>
          <p:nvPr>
            <p:ph type="sldNum" idx="12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7"/>
          <p:cNvSpPr txBox="1">
            <a:spLocks noGrp="1"/>
          </p:cNvSpPr>
          <p:nvPr>
            <p:ph type="dt" idx="10"/>
          </p:nvPr>
        </p:nvSpPr>
        <p:spPr>
          <a:xfrm>
            <a:off x="253576" y="6505078"/>
            <a:ext cx="964036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7"/>
          <p:cNvSpPr txBox="1">
            <a:spLocks noGrp="1"/>
          </p:cNvSpPr>
          <p:nvPr>
            <p:ph type="ftr" idx="11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7"/>
          <p:cNvSpPr txBox="1">
            <a:spLocks noGrp="1"/>
          </p:cNvSpPr>
          <p:nvPr>
            <p:ph type="sldNum" idx="12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8"/>
          <p:cNvSpPr txBox="1"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/>
              <a:buNone/>
              <a:defRPr sz="26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8"/>
          <p:cNvSpPr txBox="1">
            <a:spLocks noGrp="1"/>
          </p:cNvSpPr>
          <p:nvPr>
            <p:ph type="body" idx="1"/>
          </p:nvPr>
        </p:nvSpPr>
        <p:spPr>
          <a:xfrm>
            <a:off x="1293813" y="533400"/>
            <a:ext cx="68580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052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920"/>
              <a:buChar char="▪"/>
              <a:defRPr sz="2400"/>
            </a:lvl1pPr>
            <a:lvl2pPr marL="914400" lvl="1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▪"/>
              <a:defRPr sz="2000"/>
            </a:lvl2pPr>
            <a:lvl3pPr marL="1371600" lvl="2" indent="-320039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40"/>
              <a:buChar char="▪"/>
              <a:defRPr sz="1800"/>
            </a:lvl3pPr>
            <a:lvl4pPr marL="1828800" lvl="3" indent="-30988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Char char="▪"/>
              <a:defRPr sz="1600"/>
            </a:lvl4pPr>
            <a:lvl5pPr marL="2286000" lvl="4" indent="-29972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20"/>
              <a:buChar char="▪"/>
              <a:defRPr sz="1400"/>
            </a:lvl5pPr>
            <a:lvl6pPr marL="2743200" lvl="5" indent="-29972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20"/>
              <a:buChar char="▪"/>
              <a:defRPr sz="1400"/>
            </a:lvl6pPr>
            <a:lvl7pPr marL="3200400" lvl="6" indent="-29972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20"/>
              <a:buChar char="▪"/>
              <a:defRPr sz="1400"/>
            </a:lvl7pPr>
            <a:lvl8pPr marL="3657600" lvl="7" indent="-29972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20"/>
              <a:buChar char="▪"/>
              <a:defRPr sz="1400"/>
            </a:lvl8pPr>
            <a:lvl9pPr marL="4114800" lvl="8" indent="-29972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20"/>
              <a:buChar char="▪"/>
              <a:defRPr sz="1400"/>
            </a:lvl9pPr>
          </a:lstStyle>
          <a:p>
            <a:endParaRPr/>
          </a:p>
        </p:txBody>
      </p:sp>
      <p:sp>
        <p:nvSpPr>
          <p:cNvPr id="62" name="Google Shape;62;p38"/>
          <p:cNvSpPr txBox="1">
            <a:spLocks noGrp="1"/>
          </p:cNvSpPr>
          <p:nvPr>
            <p:ph type="body" idx="2"/>
          </p:nvPr>
        </p:nvSpPr>
        <p:spPr>
          <a:xfrm>
            <a:off x="8837614" y="4583187"/>
            <a:ext cx="2743200" cy="1131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2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2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38"/>
          <p:cNvSpPr txBox="1">
            <a:spLocks noGrp="1"/>
          </p:cNvSpPr>
          <p:nvPr>
            <p:ph type="dt" idx="10"/>
          </p:nvPr>
        </p:nvSpPr>
        <p:spPr>
          <a:xfrm>
            <a:off x="253576" y="6505078"/>
            <a:ext cx="964036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8"/>
          <p:cNvSpPr txBox="1">
            <a:spLocks noGrp="1"/>
          </p:cNvSpPr>
          <p:nvPr>
            <p:ph type="ftr" idx="11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8"/>
          <p:cNvSpPr txBox="1">
            <a:spLocks noGrp="1"/>
          </p:cNvSpPr>
          <p:nvPr>
            <p:ph type="sldNum" idx="12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9"/>
          <p:cNvSpPr txBox="1">
            <a:spLocks noGrp="1"/>
          </p:cNvSpPr>
          <p:nvPr>
            <p:ph type="title"/>
          </p:nvPr>
        </p:nvSpPr>
        <p:spPr>
          <a:xfrm>
            <a:off x="8837612" y="2277477"/>
            <a:ext cx="2743201" cy="2322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Arial"/>
              <a:buNone/>
              <a:defRPr sz="26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9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lt1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39" descr="An empty placeholder to add an image. Click on the placeholder and select the image that you wish to add."/>
          <p:cNvSpPr>
            <a:spLocks noGrp="1"/>
          </p:cNvSpPr>
          <p:nvPr>
            <p:ph type="pic" idx="2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  <a:noFill/>
          <a:ln>
            <a:noFill/>
          </a:ln>
        </p:spPr>
      </p:sp>
      <p:sp>
        <p:nvSpPr>
          <p:cNvPr id="70" name="Google Shape;70;p39"/>
          <p:cNvSpPr txBox="1">
            <a:spLocks noGrp="1"/>
          </p:cNvSpPr>
          <p:nvPr>
            <p:ph type="body" idx="1"/>
          </p:nvPr>
        </p:nvSpPr>
        <p:spPr>
          <a:xfrm>
            <a:off x="8837614" y="4583187"/>
            <a:ext cx="2743200" cy="1131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20"/>
              <a:buNone/>
              <a:defRPr sz="14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2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39"/>
          <p:cNvSpPr txBox="1">
            <a:spLocks noGrp="1"/>
          </p:cNvSpPr>
          <p:nvPr>
            <p:ph type="dt" idx="10"/>
          </p:nvPr>
        </p:nvSpPr>
        <p:spPr>
          <a:xfrm>
            <a:off x="253576" y="6505078"/>
            <a:ext cx="964036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9"/>
          <p:cNvSpPr txBox="1">
            <a:spLocks noGrp="1"/>
          </p:cNvSpPr>
          <p:nvPr>
            <p:ph type="ftr" idx="11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9"/>
          <p:cNvSpPr txBox="1">
            <a:spLocks noGrp="1"/>
          </p:cNvSpPr>
          <p:nvPr>
            <p:ph type="sldNum" idx="12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 txBox="1"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0"/>
          <p:cNvSpPr txBox="1"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200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988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9719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972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972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972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972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972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30"/>
          <p:cNvSpPr txBox="1">
            <a:spLocks noGrp="1"/>
          </p:cNvSpPr>
          <p:nvPr>
            <p:ph type="dt" idx="10"/>
          </p:nvPr>
        </p:nvSpPr>
        <p:spPr>
          <a:xfrm>
            <a:off x="253576" y="6505078"/>
            <a:ext cx="964036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30"/>
          <p:cNvSpPr txBox="1">
            <a:spLocks noGrp="1"/>
          </p:cNvSpPr>
          <p:nvPr>
            <p:ph type="ftr" idx="11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30"/>
          <p:cNvSpPr txBox="1">
            <a:spLocks noGrp="1"/>
          </p:cNvSpPr>
          <p:nvPr>
            <p:ph type="sldNum" idx="12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 b="1" i="0" u="none" strike="noStrike" cap="none">
                <a:solidFill>
                  <a:srgbClr val="AB3C1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  <p:pic>
        <p:nvPicPr>
          <p:cNvPr id="15" name="Google Shape;15;p30" descr="A picture containing diagram&#10;&#10;Description automatically generated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88287" y="124322"/>
            <a:ext cx="1436205" cy="1436205"/>
          </a:xfrm>
          <a:prstGeom prst="ellipse">
            <a:avLst/>
          </a:prstGeom>
          <a:noFill/>
          <a:ln>
            <a:noFill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tLgI0i_cq6Q" TargetMode="Externa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mEitX61IoTA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"/>
          <p:cNvSpPr txBox="1">
            <a:spLocks noGrp="1"/>
          </p:cNvSpPr>
          <p:nvPr>
            <p:ph type="ctrTitle"/>
          </p:nvPr>
        </p:nvSpPr>
        <p:spPr>
          <a:xfrm>
            <a:off x="561315" y="1775513"/>
            <a:ext cx="5939246" cy="1844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 Black"/>
              <a:buNone/>
            </a:pPr>
            <a:r>
              <a:rPr lang="es-ES" sz="4800" b="1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Amigos de </a:t>
            </a:r>
            <a:br>
              <a:rPr lang="es-ES" sz="4800" b="1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s-ES" sz="4800" b="1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Jesús y María</a:t>
            </a:r>
            <a:endParaRPr/>
          </a:p>
        </p:txBody>
      </p:sp>
      <p:sp>
        <p:nvSpPr>
          <p:cNvPr id="92" name="Google Shape;92;p1"/>
          <p:cNvSpPr txBox="1">
            <a:spLocks noGrp="1"/>
          </p:cNvSpPr>
          <p:nvPr>
            <p:ph type="subTitle" idx="1"/>
          </p:nvPr>
        </p:nvSpPr>
        <p:spPr>
          <a:xfrm>
            <a:off x="-7415" y="4751512"/>
            <a:ext cx="7076706" cy="1483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920"/>
              <a:buNone/>
            </a:pPr>
            <a:r>
              <a:rPr lang="es-ES" b="1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rPr>
              <a:t>Ciclo B-XII Domingo del Tiempo Ordinario</a:t>
            </a:r>
            <a:endParaRPr b="1">
              <a:solidFill>
                <a:srgbClr val="4A86E8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2060"/>
              </a:buClr>
              <a:buSzPts val="1920"/>
              <a:buNone/>
            </a:pPr>
            <a:r>
              <a:rPr lang="es-ES" b="1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rPr>
              <a:t>Jesús Calma la Tormenta</a:t>
            </a:r>
            <a:endParaRPr>
              <a:solidFill>
                <a:srgbClr val="4A86E8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2060"/>
              </a:buClr>
              <a:buSzPts val="1920"/>
              <a:buNone/>
            </a:pPr>
            <a:r>
              <a:rPr lang="es-ES" b="1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rPr>
              <a:t>Marcos 4, 35-41</a:t>
            </a:r>
            <a:endParaRPr>
              <a:solidFill>
                <a:srgbClr val="4A86E8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2240"/>
              <a:buNone/>
            </a:pPr>
            <a:r>
              <a:rPr lang="es-ES" sz="2800" b="1">
                <a:solidFill>
                  <a:srgbClr val="4A86E8"/>
                </a:solidFill>
                <a:latin typeface="Arial Black"/>
                <a:ea typeface="Arial Black"/>
                <a:cs typeface="Arial Black"/>
                <a:sym typeface="Arial Black"/>
              </a:rPr>
              <a:t>www.fcpeace.org</a:t>
            </a:r>
            <a:endParaRPr sz="2800" b="1">
              <a:solidFill>
                <a:srgbClr val="4A86E8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19000"/>
          </a:blip>
          <a:stretch>
            <a:fillRect/>
          </a:stretch>
        </a:blip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0"/>
          <p:cNvSpPr txBox="1"/>
          <p:nvPr/>
        </p:nvSpPr>
        <p:spPr>
          <a:xfrm>
            <a:off x="7178566" y="3141809"/>
            <a:ext cx="3983866" cy="751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40"/>
              <a:buFont typeface="Noto Sans Symbols"/>
              <a:buNone/>
            </a:pPr>
            <a:r>
              <a:rPr lang="es-ES" sz="2800" b="1" i="0" u="none" strike="noStrike" cap="none">
                <a:solidFill>
                  <a:schemeClr val="dk1"/>
                </a:solidFill>
                <a:latin typeface="Arima"/>
                <a:ea typeface="Arima"/>
                <a:cs typeface="Arima"/>
                <a:sym typeface="Arima"/>
              </a:rPr>
              <a:t>¡Regañó al viento y calló al mar!</a:t>
            </a:r>
            <a:endParaRPr sz="2800" b="1" i="0" u="none" strike="noStrike" cap="none">
              <a:solidFill>
                <a:schemeClr val="dk1"/>
              </a:solidFill>
              <a:latin typeface="Arima"/>
              <a:ea typeface="Arima"/>
              <a:cs typeface="Arima"/>
              <a:sym typeface="Arima"/>
            </a:endParaRPr>
          </a:p>
        </p:txBody>
      </p:sp>
      <p:pic>
        <p:nvPicPr>
          <p:cNvPr id="144" name="Google Shape;144;p1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240557" y="1995452"/>
            <a:ext cx="5970587" cy="3795587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19000"/>
          </a:blip>
          <a:stretch>
            <a:fillRect/>
          </a:stretch>
        </a:blip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1"/>
          <p:cNvSpPr txBox="1">
            <a:spLocks noGrp="1"/>
          </p:cNvSpPr>
          <p:nvPr>
            <p:ph type="body" idx="1"/>
          </p:nvPr>
        </p:nvSpPr>
        <p:spPr>
          <a:xfrm>
            <a:off x="0" y="2960483"/>
            <a:ext cx="12192000" cy="2500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560"/>
              <a:buNone/>
            </a:pPr>
            <a:r>
              <a:rPr lang="es-ES" sz="3200" b="1">
                <a:solidFill>
                  <a:srgbClr val="C00000"/>
                </a:solidFill>
                <a:latin typeface="Arima"/>
                <a:ea typeface="Arima"/>
                <a:cs typeface="Arima"/>
                <a:sym typeface="Arima"/>
              </a:rPr>
              <a:t>¿Y qué pasó después?</a:t>
            </a:r>
            <a:endParaRPr sz="3200" b="1">
              <a:solidFill>
                <a:srgbClr val="C00000"/>
              </a:solidFill>
              <a:latin typeface="Arima"/>
              <a:ea typeface="Arima"/>
              <a:cs typeface="Arima"/>
              <a:sym typeface="Arim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19000"/>
          </a:blip>
          <a:stretch>
            <a:fillRect/>
          </a:stretch>
        </a:blip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2"/>
          <p:cNvSpPr txBox="1">
            <a:spLocks noGrp="1"/>
          </p:cNvSpPr>
          <p:nvPr>
            <p:ph type="body" idx="2"/>
          </p:nvPr>
        </p:nvSpPr>
        <p:spPr>
          <a:xfrm>
            <a:off x="1437871" y="2885670"/>
            <a:ext cx="3999623" cy="1299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40"/>
              <a:buNone/>
            </a:pPr>
            <a:r>
              <a:rPr lang="es-ES" sz="2800" b="1">
                <a:latin typeface="Arima"/>
                <a:ea typeface="Arima"/>
                <a:cs typeface="Arima"/>
                <a:sym typeface="Arima"/>
              </a:rPr>
              <a:t>El viento y el mar lo obedecieron y se calmaron.</a:t>
            </a:r>
            <a:endParaRPr sz="2800" b="1">
              <a:latin typeface="Arima"/>
              <a:ea typeface="Arima"/>
              <a:cs typeface="Arima"/>
              <a:sym typeface="Arima"/>
            </a:endParaRPr>
          </a:p>
        </p:txBody>
      </p:sp>
      <p:pic>
        <p:nvPicPr>
          <p:cNvPr id="155" name="Google Shape;155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7960" y="1044907"/>
            <a:ext cx="3624344" cy="3674858"/>
          </a:xfrm>
          <a:prstGeom prst="ellipse">
            <a:avLst/>
          </a:prstGeom>
          <a:noFill/>
          <a:ln w="63500" cap="rnd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19000"/>
          </a:blip>
          <a:stretch>
            <a:fillRect/>
          </a:stretch>
        </a:blip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3"/>
          <p:cNvSpPr txBox="1">
            <a:spLocks noGrp="1"/>
          </p:cNvSpPr>
          <p:nvPr>
            <p:ph type="body" idx="1"/>
          </p:nvPr>
        </p:nvSpPr>
        <p:spPr>
          <a:xfrm>
            <a:off x="0" y="2960483"/>
            <a:ext cx="12192000" cy="2500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560"/>
              <a:buNone/>
            </a:pPr>
            <a:r>
              <a:rPr lang="es-ES" sz="3200" b="1">
                <a:solidFill>
                  <a:srgbClr val="C00000"/>
                </a:solidFill>
                <a:latin typeface="Arima"/>
                <a:ea typeface="Arima"/>
                <a:cs typeface="Arima"/>
                <a:sym typeface="Arima"/>
              </a:rPr>
              <a:t>¿Qué les pregunta Jesús?</a:t>
            </a:r>
            <a:endParaRPr sz="3200" b="1">
              <a:solidFill>
                <a:srgbClr val="C00000"/>
              </a:solidFill>
              <a:latin typeface="Arima"/>
              <a:ea typeface="Arima"/>
              <a:cs typeface="Arima"/>
              <a:sym typeface="Arim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19000"/>
          </a:blip>
          <a:stretch>
            <a:fillRect/>
          </a:stretch>
        </a:blip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4"/>
          <p:cNvSpPr txBox="1">
            <a:spLocks noGrp="1"/>
          </p:cNvSpPr>
          <p:nvPr>
            <p:ph type="body" idx="2"/>
          </p:nvPr>
        </p:nvSpPr>
        <p:spPr>
          <a:xfrm>
            <a:off x="1102893" y="2918972"/>
            <a:ext cx="4745646" cy="1299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40"/>
              <a:buNone/>
            </a:pPr>
            <a:r>
              <a:rPr lang="es-ES" sz="2800" b="1">
                <a:latin typeface="Arima"/>
                <a:ea typeface="Arima"/>
                <a:cs typeface="Arima"/>
                <a:sym typeface="Arima"/>
              </a:rPr>
              <a:t>¿Por qué tenían tanto miedo? ¿Aún no tienen fe?</a:t>
            </a:r>
            <a:endParaRPr sz="2800" b="1">
              <a:latin typeface="Arima"/>
              <a:ea typeface="Arima"/>
              <a:cs typeface="Arima"/>
              <a:sym typeface="Arima"/>
            </a:endParaRPr>
          </a:p>
        </p:txBody>
      </p:sp>
      <p:pic>
        <p:nvPicPr>
          <p:cNvPr id="166" name="Google Shape;166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53481" y="1808623"/>
            <a:ext cx="4484164" cy="3095898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19000"/>
          </a:blip>
          <a:stretch>
            <a:fillRect/>
          </a:stretch>
        </a:blip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5"/>
          <p:cNvSpPr txBox="1">
            <a:spLocks noGrp="1"/>
          </p:cNvSpPr>
          <p:nvPr>
            <p:ph type="body" idx="1"/>
          </p:nvPr>
        </p:nvSpPr>
        <p:spPr>
          <a:xfrm>
            <a:off x="0" y="2960483"/>
            <a:ext cx="12192000" cy="2500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560"/>
              <a:buNone/>
            </a:pPr>
            <a:r>
              <a:rPr lang="es-ES" sz="3200" b="1">
                <a:solidFill>
                  <a:srgbClr val="C00000"/>
                </a:solidFill>
                <a:latin typeface="Arima"/>
                <a:ea typeface="Arima"/>
                <a:cs typeface="Arima"/>
                <a:sym typeface="Arima"/>
              </a:rPr>
              <a:t>¿Qué quiere enseñarnos Jesús?</a:t>
            </a:r>
            <a:endParaRPr sz="3200" b="1">
              <a:solidFill>
                <a:srgbClr val="C00000"/>
              </a:solidFill>
              <a:latin typeface="Arima"/>
              <a:ea typeface="Arima"/>
              <a:cs typeface="Arima"/>
              <a:sym typeface="Arim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19000"/>
          </a:blip>
          <a:stretch>
            <a:fillRect/>
          </a:stretch>
        </a:blip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6"/>
          <p:cNvSpPr txBox="1">
            <a:spLocks noGrp="1"/>
          </p:cNvSpPr>
          <p:nvPr>
            <p:ph type="body" idx="2"/>
          </p:nvPr>
        </p:nvSpPr>
        <p:spPr>
          <a:xfrm>
            <a:off x="1193428" y="2013626"/>
            <a:ext cx="3999623" cy="3110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40"/>
              <a:buNone/>
            </a:pPr>
            <a:r>
              <a:rPr lang="es-ES" sz="2800" b="1">
                <a:latin typeface="Arima"/>
                <a:ea typeface="Arima"/>
                <a:cs typeface="Arima"/>
                <a:sym typeface="Arima"/>
              </a:rPr>
              <a:t>Con Jesús en nuestra barca (nuestro corazón), no debemos tener miedo. Él es Dios y puede calmar todas las tormentas de nuestra vida.</a:t>
            </a:r>
            <a:endParaRPr sz="2800" b="1">
              <a:latin typeface="Arima"/>
              <a:ea typeface="Arima"/>
              <a:cs typeface="Arima"/>
              <a:sym typeface="Arima"/>
            </a:endParaRPr>
          </a:p>
        </p:txBody>
      </p:sp>
      <p:pic>
        <p:nvPicPr>
          <p:cNvPr id="177" name="Google Shape;177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30434" y="1388873"/>
            <a:ext cx="5645506" cy="32798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19000"/>
          </a:blip>
          <a:stretch>
            <a:fillRect/>
          </a:stretch>
        </a:blip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7"/>
          <p:cNvSpPr txBox="1">
            <a:spLocks noGrp="1"/>
          </p:cNvSpPr>
          <p:nvPr>
            <p:ph type="body" idx="1"/>
          </p:nvPr>
        </p:nvSpPr>
        <p:spPr>
          <a:xfrm>
            <a:off x="0" y="2960483"/>
            <a:ext cx="12192000" cy="2500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560"/>
              <a:buNone/>
            </a:pPr>
            <a:r>
              <a:rPr lang="es-ES" sz="3200" b="1">
                <a:solidFill>
                  <a:srgbClr val="C00000"/>
                </a:solidFill>
                <a:latin typeface="Arima"/>
                <a:ea typeface="Arima"/>
                <a:cs typeface="Arima"/>
                <a:sym typeface="Arima"/>
              </a:rPr>
              <a:t>¿Cuáles son algunas tormentas que podríamos </a:t>
            </a:r>
            <a:endParaRPr/>
          </a:p>
          <a:p>
            <a:pPr marL="4572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ts val="2560"/>
              <a:buNone/>
            </a:pPr>
            <a:r>
              <a:rPr lang="es-ES" sz="3200" b="1">
                <a:solidFill>
                  <a:srgbClr val="C00000"/>
                </a:solidFill>
                <a:latin typeface="Arima"/>
                <a:ea typeface="Arima"/>
                <a:cs typeface="Arima"/>
                <a:sym typeface="Arima"/>
              </a:rPr>
              <a:t>tener en nuestra vida?</a:t>
            </a:r>
            <a:endParaRPr sz="3200" b="1">
              <a:solidFill>
                <a:srgbClr val="C00000"/>
              </a:solidFill>
              <a:latin typeface="Arima"/>
              <a:ea typeface="Arima"/>
              <a:cs typeface="Arima"/>
              <a:sym typeface="Arim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19000"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8"/>
          <p:cNvSpPr txBox="1">
            <a:spLocks noGrp="1"/>
          </p:cNvSpPr>
          <p:nvPr>
            <p:ph type="body" idx="2"/>
          </p:nvPr>
        </p:nvSpPr>
        <p:spPr>
          <a:xfrm>
            <a:off x="6498759" y="2312390"/>
            <a:ext cx="4528362" cy="3508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40"/>
              <a:buNone/>
            </a:pPr>
            <a:r>
              <a:rPr lang="es-ES" sz="2800" b="1">
                <a:latin typeface="Arima"/>
                <a:ea typeface="Arima"/>
                <a:cs typeface="Arima"/>
                <a:sym typeface="Arima"/>
              </a:rPr>
              <a:t>Problemas familiares, peleas entre amigos, dificultades estudiando, enfermedades y muertes en la familia, problemas financieros…</a:t>
            </a:r>
            <a:endParaRPr sz="2800" b="1">
              <a:latin typeface="Arima"/>
              <a:ea typeface="Arima"/>
              <a:cs typeface="Arima"/>
              <a:sym typeface="Arima"/>
            </a:endParaRPr>
          </a:p>
        </p:txBody>
      </p:sp>
      <p:pic>
        <p:nvPicPr>
          <p:cNvPr id="188" name="Google Shape;188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62974" y="1918172"/>
            <a:ext cx="4060598" cy="3021656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803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19000"/>
          </a:blip>
          <a:stretch>
            <a:fillRect/>
          </a:stretch>
        </a:blip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9"/>
          <p:cNvSpPr txBox="1">
            <a:spLocks noGrp="1"/>
          </p:cNvSpPr>
          <p:nvPr>
            <p:ph type="body" idx="1"/>
          </p:nvPr>
        </p:nvSpPr>
        <p:spPr>
          <a:xfrm>
            <a:off x="0" y="2960483"/>
            <a:ext cx="12192000" cy="2500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560"/>
              <a:buNone/>
            </a:pPr>
            <a:r>
              <a:rPr lang="es-ES" sz="3200" b="1">
                <a:solidFill>
                  <a:srgbClr val="C00000"/>
                </a:solidFill>
                <a:latin typeface="Arima"/>
                <a:ea typeface="Arima"/>
                <a:cs typeface="Arima"/>
                <a:sym typeface="Arima"/>
              </a:rPr>
              <a:t>¿Cómo nos puede ayudar Jesús?</a:t>
            </a:r>
            <a:endParaRPr sz="3200" b="1">
              <a:solidFill>
                <a:srgbClr val="C00000"/>
              </a:solidFill>
              <a:latin typeface="Arima"/>
              <a:ea typeface="Arima"/>
              <a:cs typeface="Arima"/>
              <a:sym typeface="Arim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19000"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 txBox="1">
            <a:spLocks noGrp="1"/>
          </p:cNvSpPr>
          <p:nvPr>
            <p:ph type="body" idx="1"/>
          </p:nvPr>
        </p:nvSpPr>
        <p:spPr>
          <a:xfrm>
            <a:off x="1749782" y="2837006"/>
            <a:ext cx="4202526" cy="331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20"/>
              <a:buNone/>
            </a:pPr>
            <a:r>
              <a:rPr lang="es-ES" sz="1900"/>
              <a:t>Un día, al atardecer, Jesús dijo a sus discípulos: “Vamos a la otra orilla del lago”. Entonces los discípulos despidieron a la gente y condujeron a Jesús en la misma barca en que estaba. Iban además otras barcas. De pronto se desató un fuerte viento y las olas se estrellaban contra la barca y la iban llenando de agua. Jesús dormía en la popa, reclinado sobre un cojín. </a:t>
            </a:r>
            <a:endParaRPr sz="1900" b="1"/>
          </a:p>
        </p:txBody>
      </p:sp>
      <p:sp>
        <p:nvSpPr>
          <p:cNvPr id="98" name="Google Shape;98;p2"/>
          <p:cNvSpPr/>
          <p:nvPr/>
        </p:nvSpPr>
        <p:spPr>
          <a:xfrm>
            <a:off x="2629842" y="1168353"/>
            <a:ext cx="732822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400" b="0" i="0" u="none" strike="noStrike" cap="none">
                <a:solidFill>
                  <a:srgbClr val="002060"/>
                </a:solidFill>
                <a:latin typeface="Amaranth"/>
                <a:ea typeface="Amaranth"/>
                <a:cs typeface="Amaranth"/>
                <a:sym typeface="Amaranth"/>
              </a:rPr>
              <a:t>Jesús Calma la Tormenta</a:t>
            </a:r>
            <a:endParaRPr/>
          </a:p>
        </p:txBody>
      </p:sp>
      <p:sp>
        <p:nvSpPr>
          <p:cNvPr id="99" name="Google Shape;99;p2"/>
          <p:cNvSpPr txBox="1"/>
          <p:nvPr/>
        </p:nvSpPr>
        <p:spPr>
          <a:xfrm>
            <a:off x="1926450" y="2498452"/>
            <a:ext cx="384918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Evangelio: Marcos 4, 35-41</a:t>
            </a:r>
            <a:endParaRPr/>
          </a:p>
        </p:txBody>
      </p:sp>
      <p:pic>
        <p:nvPicPr>
          <p:cNvPr id="100" name="Google Shape;100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54182" y="2498452"/>
            <a:ext cx="4507943" cy="3794772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19000"/>
          </a:blip>
          <a:stretch>
            <a:fillRect/>
          </a:stretch>
        </a:blip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0"/>
          <p:cNvSpPr txBox="1">
            <a:spLocks noGrp="1"/>
          </p:cNvSpPr>
          <p:nvPr>
            <p:ph type="body" idx="2"/>
          </p:nvPr>
        </p:nvSpPr>
        <p:spPr>
          <a:xfrm>
            <a:off x="1573673" y="1877824"/>
            <a:ext cx="4455935" cy="3843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40"/>
              <a:buNone/>
            </a:pPr>
            <a:r>
              <a:rPr lang="es-ES" sz="2800" b="1">
                <a:latin typeface="Arima"/>
                <a:ea typeface="Arima"/>
                <a:cs typeface="Arima"/>
                <a:sym typeface="Arima"/>
              </a:rPr>
              <a:t>Cuando oramos con el corazón, Jesús nos da fuerza, paz, y sabiduría para enfrentar los problemas. Nunca nos deja solos. El es Dios y todo lo puede. Quiere que confiemos en Él siempre.</a:t>
            </a:r>
            <a:endParaRPr sz="2800" b="1">
              <a:latin typeface="Arima"/>
              <a:ea typeface="Arima"/>
              <a:cs typeface="Arima"/>
              <a:sym typeface="Arima"/>
            </a:endParaRPr>
          </a:p>
        </p:txBody>
      </p:sp>
      <p:pic>
        <p:nvPicPr>
          <p:cNvPr id="199" name="Google Shape;199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57705" y="1877823"/>
            <a:ext cx="4037475" cy="3639495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19000"/>
          </a:blip>
          <a:stretch>
            <a:fillRect/>
          </a:stretch>
        </a:blip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1"/>
          <p:cNvSpPr txBox="1">
            <a:spLocks noGrp="1"/>
          </p:cNvSpPr>
          <p:nvPr>
            <p:ph type="body" idx="1"/>
          </p:nvPr>
        </p:nvSpPr>
        <p:spPr>
          <a:xfrm>
            <a:off x="0" y="2960483"/>
            <a:ext cx="12192000" cy="2500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560"/>
              <a:buNone/>
            </a:pPr>
            <a:r>
              <a:rPr lang="es-ES" sz="3200" b="1">
                <a:solidFill>
                  <a:srgbClr val="C00000"/>
                </a:solidFill>
                <a:latin typeface="Arima"/>
                <a:ea typeface="Arima"/>
                <a:cs typeface="Arima"/>
                <a:sym typeface="Arima"/>
              </a:rPr>
              <a:t>¿Cómo reaccionaron los discípulos al ver </a:t>
            </a:r>
            <a:endParaRPr/>
          </a:p>
          <a:p>
            <a:pPr marL="4572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ts val="2560"/>
              <a:buNone/>
            </a:pPr>
            <a:r>
              <a:rPr lang="es-ES" sz="3200" b="1">
                <a:solidFill>
                  <a:srgbClr val="C00000"/>
                </a:solidFill>
                <a:latin typeface="Arima"/>
                <a:ea typeface="Arima"/>
                <a:cs typeface="Arima"/>
                <a:sym typeface="Arima"/>
              </a:rPr>
              <a:t>que Jesús calmó la tormenta?</a:t>
            </a:r>
            <a:endParaRPr sz="3200" b="1">
              <a:solidFill>
                <a:srgbClr val="C00000"/>
              </a:solidFill>
              <a:latin typeface="Arima"/>
              <a:ea typeface="Arima"/>
              <a:cs typeface="Arima"/>
              <a:sym typeface="Arim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19000"/>
          </a:blip>
          <a:stretch>
            <a:fillRect/>
          </a:stretch>
        </a:blip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2"/>
          <p:cNvSpPr txBox="1">
            <a:spLocks noGrp="1"/>
          </p:cNvSpPr>
          <p:nvPr>
            <p:ph type="body" idx="2"/>
          </p:nvPr>
        </p:nvSpPr>
        <p:spPr>
          <a:xfrm>
            <a:off x="1102893" y="2918972"/>
            <a:ext cx="4709432" cy="211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40"/>
              <a:buNone/>
            </a:pPr>
            <a:r>
              <a:rPr lang="es-ES" sz="2800" b="1">
                <a:latin typeface="Arima"/>
                <a:ea typeface="Arima"/>
                <a:cs typeface="Arima"/>
                <a:sym typeface="Arima"/>
              </a:rPr>
              <a:t>Espantados y preguntándose quien era Jesús. No comprendían que era Dios.</a:t>
            </a:r>
            <a:endParaRPr sz="2800" b="1">
              <a:latin typeface="Arima"/>
              <a:ea typeface="Arima"/>
              <a:cs typeface="Arima"/>
              <a:sym typeface="Arima"/>
            </a:endParaRPr>
          </a:p>
        </p:txBody>
      </p:sp>
      <p:pic>
        <p:nvPicPr>
          <p:cNvPr id="210" name="Google Shape;210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53885" y="1454999"/>
            <a:ext cx="4155791" cy="3948002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19000"/>
          </a:blip>
          <a:stretch>
            <a:fillRect/>
          </a:stretch>
        </a:blip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3"/>
          <p:cNvSpPr txBox="1">
            <a:spLocks noGrp="1"/>
          </p:cNvSpPr>
          <p:nvPr>
            <p:ph type="body" idx="1"/>
          </p:nvPr>
        </p:nvSpPr>
        <p:spPr>
          <a:xfrm>
            <a:off x="0" y="2960483"/>
            <a:ext cx="12192000" cy="2500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560"/>
              <a:buNone/>
            </a:pPr>
            <a:r>
              <a:rPr lang="es-ES" sz="3200" b="1">
                <a:solidFill>
                  <a:srgbClr val="C00000"/>
                </a:solidFill>
                <a:latin typeface="Arima"/>
                <a:ea typeface="Arima"/>
                <a:cs typeface="Arima"/>
                <a:sym typeface="Arima"/>
              </a:rPr>
              <a:t>¿Creen que Jesús es Dios, Todopoderoso, </a:t>
            </a:r>
            <a:endParaRPr/>
          </a:p>
          <a:p>
            <a:pPr marL="4572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00000"/>
              </a:buClr>
              <a:buSzPts val="2560"/>
              <a:buNone/>
            </a:pPr>
            <a:r>
              <a:rPr lang="es-ES" sz="3200" b="1">
                <a:solidFill>
                  <a:srgbClr val="C00000"/>
                </a:solidFill>
                <a:latin typeface="Arima"/>
                <a:ea typeface="Arima"/>
                <a:cs typeface="Arima"/>
                <a:sym typeface="Arima"/>
              </a:rPr>
              <a:t>lleno de amor por nosotros y nunca nos abandona?</a:t>
            </a:r>
            <a:endParaRPr sz="3200" b="1">
              <a:solidFill>
                <a:srgbClr val="C00000"/>
              </a:solidFill>
              <a:latin typeface="Arima"/>
              <a:ea typeface="Arima"/>
              <a:cs typeface="Arima"/>
              <a:sym typeface="Arim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19000"/>
          </a:blip>
          <a:stretch>
            <a:fillRect/>
          </a:stretch>
        </a:blip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4"/>
          <p:cNvSpPr/>
          <p:nvPr/>
        </p:nvSpPr>
        <p:spPr>
          <a:xfrm>
            <a:off x="0" y="2742897"/>
            <a:ext cx="12191999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1A1B"/>
              </a:buClr>
              <a:buSzPts val="8800"/>
              <a:buFont typeface="Amaranth"/>
              <a:buNone/>
            </a:pPr>
            <a:r>
              <a:rPr lang="es-ES" sz="8800" b="0" i="0" u="none" strike="noStrike" cap="none">
                <a:solidFill>
                  <a:srgbClr val="B41A1B"/>
                </a:solidFill>
                <a:latin typeface="Amaranth"/>
                <a:ea typeface="Amaranth"/>
                <a:cs typeface="Amaranth"/>
                <a:sym typeface="Amaranth"/>
              </a:rPr>
              <a:t>ACTIVIDADES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19000"/>
          </a:blip>
          <a:stretch>
            <a:fillRect/>
          </a:stretch>
        </a:blip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5"/>
          <p:cNvSpPr txBox="1">
            <a:spLocks noGrp="1"/>
          </p:cNvSpPr>
          <p:nvPr>
            <p:ph type="title"/>
          </p:nvPr>
        </p:nvSpPr>
        <p:spPr>
          <a:xfrm>
            <a:off x="347046" y="265201"/>
            <a:ext cx="11268547" cy="1200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maranth"/>
              <a:buNone/>
            </a:pPr>
            <a:r>
              <a:rPr lang="es-ES" sz="4000">
                <a:solidFill>
                  <a:srgbClr val="002060"/>
                </a:solidFill>
                <a:latin typeface="Amaranth"/>
                <a:ea typeface="Amaranth"/>
                <a:cs typeface="Amaranth"/>
                <a:sym typeface="Amaranth"/>
              </a:rPr>
              <a:t>JESUS CALMA LA TORMENTA </a:t>
            </a:r>
            <a:br>
              <a:rPr lang="es-ES" sz="3200" b="1">
                <a:latin typeface="Arima"/>
                <a:ea typeface="Arima"/>
                <a:cs typeface="Arima"/>
                <a:sym typeface="Arima"/>
              </a:rPr>
            </a:br>
            <a:r>
              <a:rPr lang="es-ES" sz="3200" b="1">
                <a:latin typeface="Arima"/>
                <a:ea typeface="Arima"/>
                <a:cs typeface="Arima"/>
                <a:sym typeface="Arima"/>
              </a:rPr>
              <a:t>Marcos 4, 35-41</a:t>
            </a:r>
            <a:endParaRPr sz="3200" b="1">
              <a:latin typeface="Arima"/>
              <a:ea typeface="Arima"/>
              <a:cs typeface="Arima"/>
              <a:sym typeface="Arima"/>
            </a:endParaRPr>
          </a:p>
        </p:txBody>
      </p:sp>
      <p:sp>
        <p:nvSpPr>
          <p:cNvPr id="226" name="Google Shape;226;p25"/>
          <p:cNvSpPr txBox="1"/>
          <p:nvPr/>
        </p:nvSpPr>
        <p:spPr>
          <a:xfrm>
            <a:off x="382820" y="1465617"/>
            <a:ext cx="11375053" cy="126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0" u="none" strike="noStrike" cap="none">
                <a:solidFill>
                  <a:schemeClr val="dk1"/>
                </a:solidFill>
                <a:latin typeface="Arima"/>
                <a:ea typeface="Arima"/>
                <a:cs typeface="Arima"/>
                <a:sym typeface="Arima"/>
              </a:rPr>
              <a:t>Llenar los espacios en blanco con las palabras del evangelio: </a:t>
            </a:r>
            <a:r>
              <a:rPr lang="es-ES" sz="2000" b="1" i="0" u="none" strike="noStrike" cap="none">
                <a:solidFill>
                  <a:srgbClr val="FF0000"/>
                </a:solidFill>
                <a:latin typeface="Arima"/>
                <a:ea typeface="Arima"/>
                <a:cs typeface="Arima"/>
                <a:sym typeface="Arima"/>
              </a:rPr>
              <a:t>enmudece,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i="0" u="none" strike="noStrike" cap="none">
                <a:solidFill>
                  <a:srgbClr val="FF0000"/>
                </a:solidFill>
                <a:latin typeface="Arima"/>
                <a:ea typeface="Arima"/>
                <a:cs typeface="Arima"/>
                <a:sym typeface="Arima"/>
              </a:rPr>
              <a:t>viento, barca, Fe, hundamos, obedecen, agua, calma, miedo, reganó, dormía, espantados.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s-E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25"/>
          <p:cNvSpPr/>
          <p:nvPr/>
        </p:nvSpPr>
        <p:spPr>
          <a:xfrm>
            <a:off x="347047" y="2277309"/>
            <a:ext cx="11268548" cy="3147776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12700" cap="flat" cmpd="sng">
            <a:solidFill>
              <a:srgbClr val="2F648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25"/>
          <p:cNvSpPr txBox="1"/>
          <p:nvPr/>
        </p:nvSpPr>
        <p:spPr>
          <a:xfrm>
            <a:off x="525100" y="2725378"/>
            <a:ext cx="11090495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i="0" u="none" strike="noStrike" cap="none">
                <a:solidFill>
                  <a:schemeClr val="lt1"/>
                </a:solidFill>
                <a:latin typeface="Arima"/>
                <a:ea typeface="Arima"/>
                <a:cs typeface="Arima"/>
                <a:sym typeface="Arima"/>
              </a:rPr>
              <a:t>Un día, al atardecer, Jesús dijo a sus discípulos: “Vamos a la otra orilla del lago”. Entonces los discípulos despidieron a la gente y condujeron a Jesús en la misma __________ en que estaba. Iban además otras barcas. De pronto se desató un fuerte __________ y las olas se estrellaban contra la barca y la iban llenando de _______. Jesús _________ en la popa, reclinado sobre un cojín. Lo despertaron y le dijeron: “Maestro, ¿no te importa que nos ______________?” Él se despertó, __________ al viento y dijo al mar: “¡Cállate, _____________!” Entonces el viento cesó y sobrevino una gran ___________. Jesús les dijo: “¿Por qué tenían tanto ________? ¿Aún no tienen _____?” Todos se quedaron ______________ y se decían unos a otros: “¿Quién es éste, a quien hasta el viento y el mar ____________?”</a:t>
            </a:r>
            <a:endParaRPr sz="1800" b="1" i="0" u="none" strike="noStrike" cap="none">
              <a:solidFill>
                <a:schemeClr val="lt1"/>
              </a:solidFill>
              <a:latin typeface="Arima"/>
              <a:ea typeface="Arima"/>
              <a:cs typeface="Arima"/>
              <a:sym typeface="Arima"/>
            </a:endParaRPr>
          </a:p>
        </p:txBody>
      </p:sp>
      <p:sp>
        <p:nvSpPr>
          <p:cNvPr id="229" name="Google Shape;229;p25"/>
          <p:cNvSpPr txBox="1"/>
          <p:nvPr/>
        </p:nvSpPr>
        <p:spPr>
          <a:xfrm>
            <a:off x="1765434" y="5848053"/>
            <a:ext cx="101398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i="0" u="none" strike="noStrike" cap="none">
                <a:solidFill>
                  <a:schemeClr val="lt1"/>
                </a:solidFill>
                <a:latin typeface="Arima"/>
                <a:ea typeface="Arima"/>
                <a:cs typeface="Arima"/>
                <a:sym typeface="Arima"/>
              </a:rPr>
              <a:t>viento</a:t>
            </a:r>
            <a:endParaRPr/>
          </a:p>
        </p:txBody>
      </p:sp>
      <p:sp>
        <p:nvSpPr>
          <p:cNvPr id="230" name="Google Shape;230;p25"/>
          <p:cNvSpPr txBox="1"/>
          <p:nvPr/>
        </p:nvSpPr>
        <p:spPr>
          <a:xfrm>
            <a:off x="2895608" y="5848053"/>
            <a:ext cx="17012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i="0" u="none" strike="noStrike" cap="none">
                <a:solidFill>
                  <a:schemeClr val="lt1"/>
                </a:solidFill>
                <a:latin typeface="Arima"/>
                <a:ea typeface="Arima"/>
                <a:cs typeface="Arima"/>
                <a:sym typeface="Arima"/>
              </a:rPr>
              <a:t>hundamos</a:t>
            </a:r>
            <a:endParaRPr/>
          </a:p>
        </p:txBody>
      </p:sp>
      <p:sp>
        <p:nvSpPr>
          <p:cNvPr id="231" name="Google Shape;231;p25"/>
          <p:cNvSpPr txBox="1"/>
          <p:nvPr/>
        </p:nvSpPr>
        <p:spPr>
          <a:xfrm>
            <a:off x="4325301" y="5848053"/>
            <a:ext cx="101398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i="0" u="none" strike="noStrike" cap="none">
                <a:solidFill>
                  <a:schemeClr val="lt1"/>
                </a:solidFill>
                <a:latin typeface="Arima"/>
                <a:ea typeface="Arima"/>
                <a:cs typeface="Arima"/>
                <a:sym typeface="Arima"/>
              </a:rPr>
              <a:t>agua</a:t>
            </a:r>
            <a:endParaRPr/>
          </a:p>
        </p:txBody>
      </p:sp>
      <p:sp>
        <p:nvSpPr>
          <p:cNvPr id="232" name="Google Shape;232;p25"/>
          <p:cNvSpPr txBox="1"/>
          <p:nvPr/>
        </p:nvSpPr>
        <p:spPr>
          <a:xfrm>
            <a:off x="5103900" y="5842337"/>
            <a:ext cx="17012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i="0" u="none" strike="noStrike" cap="none">
                <a:solidFill>
                  <a:schemeClr val="lt1"/>
                </a:solidFill>
                <a:latin typeface="Arima"/>
                <a:ea typeface="Arima"/>
                <a:cs typeface="Arima"/>
                <a:sym typeface="Arima"/>
              </a:rPr>
              <a:t>enmudece</a:t>
            </a:r>
            <a:endParaRPr/>
          </a:p>
        </p:txBody>
      </p:sp>
      <p:sp>
        <p:nvSpPr>
          <p:cNvPr id="233" name="Google Shape;233;p25"/>
          <p:cNvSpPr txBox="1"/>
          <p:nvPr/>
        </p:nvSpPr>
        <p:spPr>
          <a:xfrm>
            <a:off x="6461543" y="5842337"/>
            <a:ext cx="17012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i="0" u="none" strike="noStrike" cap="none">
                <a:solidFill>
                  <a:schemeClr val="lt1"/>
                </a:solidFill>
                <a:latin typeface="Arima"/>
                <a:ea typeface="Arima"/>
                <a:cs typeface="Arima"/>
                <a:sym typeface="Arima"/>
              </a:rPr>
              <a:t>miedo</a:t>
            </a:r>
            <a:endParaRPr/>
          </a:p>
        </p:txBody>
      </p:sp>
      <p:sp>
        <p:nvSpPr>
          <p:cNvPr id="234" name="Google Shape;234;p25"/>
          <p:cNvSpPr txBox="1"/>
          <p:nvPr/>
        </p:nvSpPr>
        <p:spPr>
          <a:xfrm>
            <a:off x="7583797" y="5842337"/>
            <a:ext cx="17012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i="0" u="none" strike="noStrike" cap="none">
                <a:solidFill>
                  <a:schemeClr val="lt1"/>
                </a:solidFill>
                <a:latin typeface="Arima"/>
                <a:ea typeface="Arima"/>
                <a:cs typeface="Arima"/>
                <a:sym typeface="Arima"/>
              </a:rPr>
              <a:t>obedecen</a:t>
            </a:r>
            <a:endParaRPr/>
          </a:p>
        </p:txBody>
      </p:sp>
      <p:sp>
        <p:nvSpPr>
          <p:cNvPr id="235" name="Google Shape;235;p25"/>
          <p:cNvSpPr txBox="1"/>
          <p:nvPr/>
        </p:nvSpPr>
        <p:spPr>
          <a:xfrm>
            <a:off x="9129676" y="5804610"/>
            <a:ext cx="94382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i="0" u="none" strike="noStrike" cap="none">
                <a:solidFill>
                  <a:schemeClr val="lt1"/>
                </a:solidFill>
                <a:latin typeface="Arima"/>
                <a:ea typeface="Arima"/>
                <a:cs typeface="Arima"/>
                <a:sym typeface="Arima"/>
              </a:rPr>
              <a:t>barca</a:t>
            </a:r>
            <a:endParaRPr/>
          </a:p>
        </p:txBody>
      </p:sp>
      <p:sp>
        <p:nvSpPr>
          <p:cNvPr id="236" name="Google Shape;236;p25"/>
          <p:cNvSpPr txBox="1"/>
          <p:nvPr/>
        </p:nvSpPr>
        <p:spPr>
          <a:xfrm>
            <a:off x="2014598" y="6271021"/>
            <a:ext cx="137084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i="0" u="none" strike="noStrike" cap="none">
                <a:solidFill>
                  <a:schemeClr val="lt1"/>
                </a:solidFill>
                <a:latin typeface="Arima"/>
                <a:ea typeface="Arima"/>
                <a:cs typeface="Arima"/>
                <a:sym typeface="Arima"/>
              </a:rPr>
              <a:t>regañó</a:t>
            </a:r>
            <a:endParaRPr/>
          </a:p>
        </p:txBody>
      </p:sp>
      <p:sp>
        <p:nvSpPr>
          <p:cNvPr id="237" name="Google Shape;237;p25"/>
          <p:cNvSpPr txBox="1"/>
          <p:nvPr/>
        </p:nvSpPr>
        <p:spPr>
          <a:xfrm>
            <a:off x="3203991" y="6247006"/>
            <a:ext cx="17012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i="0" u="none" strike="noStrike" cap="none">
                <a:solidFill>
                  <a:schemeClr val="lt1"/>
                </a:solidFill>
                <a:latin typeface="Arima"/>
                <a:ea typeface="Arima"/>
                <a:cs typeface="Arima"/>
                <a:sym typeface="Arima"/>
              </a:rPr>
              <a:t>espantados</a:t>
            </a:r>
            <a:endParaRPr/>
          </a:p>
        </p:txBody>
      </p:sp>
      <p:sp>
        <p:nvSpPr>
          <p:cNvPr id="238" name="Google Shape;238;p25"/>
          <p:cNvSpPr txBox="1"/>
          <p:nvPr/>
        </p:nvSpPr>
        <p:spPr>
          <a:xfrm>
            <a:off x="4920189" y="6243276"/>
            <a:ext cx="101398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i="0" u="none" strike="noStrike" cap="none">
                <a:solidFill>
                  <a:schemeClr val="lt1"/>
                </a:solidFill>
                <a:latin typeface="Arima"/>
                <a:ea typeface="Arima"/>
                <a:cs typeface="Arima"/>
                <a:sym typeface="Arima"/>
              </a:rPr>
              <a:t>calma</a:t>
            </a:r>
            <a:endParaRPr/>
          </a:p>
        </p:txBody>
      </p:sp>
      <p:sp>
        <p:nvSpPr>
          <p:cNvPr id="239" name="Google Shape;239;p25"/>
          <p:cNvSpPr txBox="1"/>
          <p:nvPr/>
        </p:nvSpPr>
        <p:spPr>
          <a:xfrm>
            <a:off x="5730099" y="6240557"/>
            <a:ext cx="17012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i="0" u="none" strike="noStrike" cap="none">
                <a:solidFill>
                  <a:schemeClr val="lt1"/>
                </a:solidFill>
                <a:latin typeface="Arima"/>
                <a:ea typeface="Arima"/>
                <a:cs typeface="Arima"/>
                <a:sym typeface="Arima"/>
              </a:rPr>
              <a:t>dormía</a:t>
            </a:r>
            <a:endParaRPr/>
          </a:p>
        </p:txBody>
      </p:sp>
      <p:sp>
        <p:nvSpPr>
          <p:cNvPr id="240" name="Google Shape;240;p25"/>
          <p:cNvSpPr txBox="1"/>
          <p:nvPr/>
        </p:nvSpPr>
        <p:spPr>
          <a:xfrm>
            <a:off x="7278996" y="6249396"/>
            <a:ext cx="65637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i="0" u="none" strike="noStrike" cap="none">
                <a:solidFill>
                  <a:schemeClr val="lt1"/>
                </a:solidFill>
                <a:latin typeface="Arima"/>
                <a:ea typeface="Arima"/>
                <a:cs typeface="Arima"/>
                <a:sym typeface="Arima"/>
              </a:rPr>
              <a:t>FE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19000"/>
          </a:blip>
          <a:stretch>
            <a:fillRect/>
          </a:stretch>
        </a:blip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118737" y="4619016"/>
            <a:ext cx="1900495" cy="1900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4381096" y="4619016"/>
            <a:ext cx="1900495" cy="1900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424324" y="4582717"/>
            <a:ext cx="1900495" cy="1900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2913995" y="4602308"/>
            <a:ext cx="1900495" cy="190049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6"/>
          <p:cNvSpPr txBox="1"/>
          <p:nvPr/>
        </p:nvSpPr>
        <p:spPr>
          <a:xfrm>
            <a:off x="2181885" y="479832"/>
            <a:ext cx="847001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 i="0" u="none" strike="noStrike" cap="none">
                <a:solidFill>
                  <a:schemeClr val="dk1"/>
                </a:solidFill>
                <a:latin typeface="Arima"/>
                <a:ea typeface="Arima"/>
                <a:cs typeface="Arima"/>
                <a:sym typeface="Arima"/>
              </a:rPr>
              <a:t>JESUS CALMA LA TORMENTA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>
                <a:solidFill>
                  <a:schemeClr val="dk1"/>
                </a:solidFill>
                <a:latin typeface="Arima"/>
                <a:ea typeface="Arima"/>
                <a:cs typeface="Arima"/>
                <a:sym typeface="Arima"/>
              </a:rPr>
              <a:t>Marcos 4, 35-41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>
                <a:solidFill>
                  <a:schemeClr val="dk1"/>
                </a:solidFill>
                <a:latin typeface="Arima"/>
                <a:ea typeface="Arima"/>
                <a:cs typeface="Arima"/>
                <a:sym typeface="Arima"/>
              </a:rPr>
              <a:t>“¿Por qué tenían tanto miedo? ¿Aún no tienen fe?”</a:t>
            </a:r>
            <a:endParaRPr sz="1800" b="1">
              <a:solidFill>
                <a:schemeClr val="dk1"/>
              </a:solidFill>
              <a:latin typeface="Arima"/>
              <a:ea typeface="Arima"/>
              <a:cs typeface="Arima"/>
              <a:sym typeface="Arima"/>
            </a:endParaRPr>
          </a:p>
        </p:txBody>
      </p:sp>
      <p:pic>
        <p:nvPicPr>
          <p:cNvPr id="250" name="Google Shape;250;p26"/>
          <p:cNvPicPr preferRelativeResize="0"/>
          <p:nvPr/>
        </p:nvPicPr>
        <p:blipFill rotWithShape="1">
          <a:blip r:embed="rId5">
            <a:alphaModFix/>
          </a:blip>
          <a:srcRect t="1701"/>
          <a:stretch/>
        </p:blipFill>
        <p:spPr>
          <a:xfrm>
            <a:off x="7749766" y="190122"/>
            <a:ext cx="4165614" cy="4524485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6"/>
          <p:cNvSpPr/>
          <p:nvPr/>
        </p:nvSpPr>
        <p:spPr>
          <a:xfrm>
            <a:off x="1700974" y="1937442"/>
            <a:ext cx="5341545" cy="2580238"/>
          </a:xfrm>
          <a:prstGeom prst="rect">
            <a:avLst/>
          </a:prstGeom>
          <a:gradFill>
            <a:gsLst>
              <a:gs pos="0">
                <a:srgbClr val="A3C0D7"/>
              </a:gs>
              <a:gs pos="50000">
                <a:srgbClr val="95B6D1"/>
              </a:gs>
              <a:gs pos="100000">
                <a:srgbClr val="82ADCE"/>
              </a:gs>
            </a:gsLst>
            <a:lin ang="5400000" scaled="0"/>
          </a:gradFill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>
                <a:solidFill>
                  <a:schemeClr val="dk1"/>
                </a:solidFill>
                <a:latin typeface="Arima"/>
                <a:ea typeface="Arima"/>
                <a:cs typeface="Arima"/>
                <a:sym typeface="Arima"/>
              </a:rPr>
              <a:t>Instrucciones: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>
                <a:solidFill>
                  <a:schemeClr val="dk1"/>
                </a:solidFill>
                <a:latin typeface="Arima"/>
                <a:ea typeface="Arima"/>
                <a:cs typeface="Arima"/>
                <a:sym typeface="Arima"/>
              </a:rPr>
              <a:t>Escojan los emojis que describen a Dios y ponerlos o dibujarlos en los salvavidas. Escoger cuales palabras van con los emojis: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>
                <a:solidFill>
                  <a:srgbClr val="FF0000"/>
                </a:solidFill>
                <a:latin typeface="Arima"/>
                <a:ea typeface="Arima"/>
                <a:cs typeface="Arima"/>
                <a:sym typeface="Arima"/>
              </a:rPr>
              <a:t>Sabio, Amor, Todopoderoso, Santo, Rey</a:t>
            </a:r>
            <a:r>
              <a:rPr lang="es-ES" sz="1800" b="1">
                <a:solidFill>
                  <a:schemeClr val="dk1"/>
                </a:solidFill>
                <a:latin typeface="Arima"/>
                <a:ea typeface="Arima"/>
                <a:cs typeface="Arima"/>
                <a:sym typeface="Arima"/>
              </a:rPr>
              <a:t>.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>
                <a:solidFill>
                  <a:schemeClr val="dk1"/>
                </a:solidFill>
                <a:latin typeface="Arima"/>
                <a:ea typeface="Arima"/>
                <a:cs typeface="Arima"/>
                <a:sym typeface="Arima"/>
              </a:rPr>
              <a:t>Alabar a Jesús con estas palabras y otras más, “Jesús, Tu eres Amor…” </a:t>
            </a:r>
            <a:endParaRPr sz="1800" b="1">
              <a:solidFill>
                <a:schemeClr val="dk1"/>
              </a:solidFill>
              <a:latin typeface="Arima"/>
              <a:ea typeface="Arima"/>
              <a:cs typeface="Arima"/>
              <a:sym typeface="Arima"/>
            </a:endParaRPr>
          </a:p>
        </p:txBody>
      </p:sp>
      <p:pic>
        <p:nvPicPr>
          <p:cNvPr id="252" name="Google Shape;252;p26"/>
          <p:cNvPicPr preferRelativeResize="0"/>
          <p:nvPr/>
        </p:nvPicPr>
        <p:blipFill rotWithShape="1">
          <a:blip r:embed="rId6">
            <a:alphaModFix/>
          </a:blip>
          <a:srcRect t="14917" b="22772"/>
          <a:stretch/>
        </p:blipFill>
        <p:spPr>
          <a:xfrm>
            <a:off x="7880271" y="5691478"/>
            <a:ext cx="969512" cy="1021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5855410" y="4646278"/>
            <a:ext cx="1900495" cy="1900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6"/>
          <p:cNvPicPr preferRelativeResize="0"/>
          <p:nvPr/>
        </p:nvPicPr>
        <p:blipFill rotWithShape="1">
          <a:blip r:embed="rId7">
            <a:alphaModFix/>
          </a:blip>
          <a:srcRect t="8712" b="25312"/>
          <a:stretch/>
        </p:blipFill>
        <p:spPr>
          <a:xfrm>
            <a:off x="9052386" y="5731893"/>
            <a:ext cx="1027528" cy="984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6"/>
          <p:cNvPicPr preferRelativeResize="0"/>
          <p:nvPr/>
        </p:nvPicPr>
        <p:blipFill rotWithShape="1">
          <a:blip r:embed="rId8">
            <a:alphaModFix/>
          </a:blip>
          <a:srcRect t="9394" b="24632"/>
          <a:stretch/>
        </p:blipFill>
        <p:spPr>
          <a:xfrm>
            <a:off x="6288024" y="5092406"/>
            <a:ext cx="1120035" cy="953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6"/>
          <p:cNvPicPr preferRelativeResize="0"/>
          <p:nvPr/>
        </p:nvPicPr>
        <p:blipFill rotWithShape="1">
          <a:blip r:embed="rId9">
            <a:alphaModFix/>
          </a:blip>
          <a:srcRect t="2932" b="27949"/>
          <a:stretch/>
        </p:blipFill>
        <p:spPr>
          <a:xfrm>
            <a:off x="7629379" y="4721718"/>
            <a:ext cx="969512" cy="942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6"/>
          <p:cNvPicPr preferRelativeResize="0"/>
          <p:nvPr/>
        </p:nvPicPr>
        <p:blipFill rotWithShape="1">
          <a:blip r:embed="rId10">
            <a:alphaModFix/>
          </a:blip>
          <a:srcRect t="14334" b="22681"/>
          <a:stretch/>
        </p:blipFill>
        <p:spPr>
          <a:xfrm>
            <a:off x="9694427" y="4723771"/>
            <a:ext cx="985655" cy="990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840115" y="4769572"/>
            <a:ext cx="826954" cy="826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927452" y="5071163"/>
            <a:ext cx="969512" cy="96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6"/>
          <p:cNvPicPr preferRelativeResize="0"/>
          <p:nvPr/>
        </p:nvPicPr>
        <p:blipFill rotWithShape="1">
          <a:blip r:embed="rId9">
            <a:alphaModFix/>
          </a:blip>
          <a:srcRect t="2932" b="27949"/>
          <a:stretch/>
        </p:blipFill>
        <p:spPr>
          <a:xfrm>
            <a:off x="360772" y="5097851"/>
            <a:ext cx="969512" cy="942824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6"/>
          <p:cNvSpPr txBox="1"/>
          <p:nvPr/>
        </p:nvSpPr>
        <p:spPr>
          <a:xfrm>
            <a:off x="363145" y="6298546"/>
            <a:ext cx="87271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Amor</a:t>
            </a:r>
            <a:endParaRPr/>
          </a:p>
        </p:txBody>
      </p:sp>
      <p:sp>
        <p:nvSpPr>
          <p:cNvPr id="262" name="Google Shape;262;p26"/>
          <p:cNvSpPr txBox="1"/>
          <p:nvPr/>
        </p:nvSpPr>
        <p:spPr>
          <a:xfrm>
            <a:off x="1517167" y="6298546"/>
            <a:ext cx="179168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Todopoderoso</a:t>
            </a: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3" name="Google Shape;263;p2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692931" y="4687353"/>
            <a:ext cx="969512" cy="96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507165" y="5099550"/>
            <a:ext cx="826954" cy="826954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6"/>
          <p:cNvSpPr txBox="1"/>
          <p:nvPr/>
        </p:nvSpPr>
        <p:spPr>
          <a:xfrm>
            <a:off x="3456689" y="6298546"/>
            <a:ext cx="87271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Mi Rey</a:t>
            </a:r>
            <a:endParaRPr/>
          </a:p>
        </p:txBody>
      </p:sp>
      <p:pic>
        <p:nvPicPr>
          <p:cNvPr id="266" name="Google Shape;266;p26"/>
          <p:cNvPicPr preferRelativeResize="0"/>
          <p:nvPr/>
        </p:nvPicPr>
        <p:blipFill rotWithShape="1">
          <a:blip r:embed="rId6">
            <a:alphaModFix/>
          </a:blip>
          <a:srcRect t="14917" b="22772"/>
          <a:stretch/>
        </p:blipFill>
        <p:spPr>
          <a:xfrm>
            <a:off x="4853914" y="5041722"/>
            <a:ext cx="969512" cy="1021665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6"/>
          <p:cNvSpPr txBox="1"/>
          <p:nvPr/>
        </p:nvSpPr>
        <p:spPr>
          <a:xfrm>
            <a:off x="4924864" y="6268531"/>
            <a:ext cx="87271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Santo</a:t>
            </a:r>
            <a:endParaRPr/>
          </a:p>
        </p:txBody>
      </p:sp>
      <p:pic>
        <p:nvPicPr>
          <p:cNvPr id="268" name="Google Shape;268;p26"/>
          <p:cNvPicPr preferRelativeResize="0"/>
          <p:nvPr/>
        </p:nvPicPr>
        <p:blipFill rotWithShape="1">
          <a:blip r:embed="rId8">
            <a:alphaModFix/>
          </a:blip>
          <a:srcRect t="9394" b="24632"/>
          <a:stretch/>
        </p:blipFill>
        <p:spPr>
          <a:xfrm>
            <a:off x="10207658" y="5707209"/>
            <a:ext cx="1120035" cy="953712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6"/>
          <p:cNvSpPr txBox="1"/>
          <p:nvPr/>
        </p:nvSpPr>
        <p:spPr>
          <a:xfrm>
            <a:off x="6416891" y="6261785"/>
            <a:ext cx="87271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Sabio</a:t>
            </a: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19000"/>
          </a:blip>
          <a:stretch>
            <a:fillRect/>
          </a:stretch>
        </a:blip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7"/>
          <p:cNvSpPr txBox="1">
            <a:spLocks noGrp="1"/>
          </p:cNvSpPr>
          <p:nvPr>
            <p:ph type="body" idx="1"/>
          </p:nvPr>
        </p:nvSpPr>
        <p:spPr>
          <a:xfrm>
            <a:off x="817593" y="2362954"/>
            <a:ext cx="4924288" cy="3648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4572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0000"/>
              <a:buNone/>
            </a:pPr>
            <a:r>
              <a:rPr lang="es-ES" sz="2400" b="1">
                <a:latin typeface="Arima"/>
                <a:ea typeface="Arima"/>
                <a:cs typeface="Arima"/>
                <a:sym typeface="Arima"/>
              </a:rPr>
              <a:t>Jesús, Tu eres Dios, Todopoderoso, lleno de amor y misericordia por mí. Ayúdame a tener fe en ese gran amor y poder en mi vida. Jesús confío en ti. </a:t>
            </a:r>
            <a:endParaRPr/>
          </a:p>
          <a:p>
            <a:pPr marL="45720" lvl="0" indent="0" algn="ctr" rtl="0">
              <a:lnSpc>
                <a:spcPct val="16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ct val="80000"/>
              <a:buNone/>
            </a:pPr>
            <a:r>
              <a:rPr lang="es-ES" sz="2400" b="1">
                <a:latin typeface="Arima"/>
                <a:ea typeface="Arima"/>
                <a:cs typeface="Arima"/>
                <a:sym typeface="Arima"/>
              </a:rPr>
              <a:t>Amen.</a:t>
            </a:r>
            <a:endParaRPr sz="2400" b="1">
              <a:latin typeface="Arima"/>
              <a:ea typeface="Arima"/>
              <a:cs typeface="Arima"/>
              <a:sym typeface="Arima"/>
            </a:endParaRPr>
          </a:p>
        </p:txBody>
      </p:sp>
      <p:sp>
        <p:nvSpPr>
          <p:cNvPr id="275" name="Google Shape;275;p27"/>
          <p:cNvSpPr/>
          <p:nvPr/>
        </p:nvSpPr>
        <p:spPr>
          <a:xfrm>
            <a:off x="0" y="705738"/>
            <a:ext cx="1219199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1A1B"/>
              </a:buClr>
              <a:buSzPts val="5400"/>
              <a:buFont typeface="Amaranth"/>
              <a:buNone/>
            </a:pPr>
            <a:r>
              <a:rPr lang="es-ES" sz="5400">
                <a:solidFill>
                  <a:srgbClr val="B41A1B"/>
                </a:solidFill>
                <a:latin typeface="Amaranth"/>
                <a:ea typeface="Amaranth"/>
                <a:cs typeface="Amaranth"/>
                <a:sym typeface="Amaranth"/>
              </a:rPr>
              <a:t>ORACIÓN</a:t>
            </a:r>
            <a:endParaRPr/>
          </a:p>
        </p:txBody>
      </p:sp>
      <p:pic>
        <p:nvPicPr>
          <p:cNvPr id="276" name="Google Shape;276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55400" y="2362954"/>
            <a:ext cx="5019007" cy="3202127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803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19000"/>
          </a:blip>
          <a:stretch>
            <a:fillRect/>
          </a:stretch>
        </a:blip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2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648406" y="905347"/>
            <a:ext cx="9978930" cy="5613148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28"/>
          <p:cNvSpPr txBox="1"/>
          <p:nvPr/>
        </p:nvSpPr>
        <p:spPr>
          <a:xfrm>
            <a:off x="1756230" y="154839"/>
            <a:ext cx="1043577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Jesús calma la Tempestad, pixener, (Ctrl Click)</a:t>
            </a:r>
            <a:r>
              <a:rPr lang="es-ES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s-ES" sz="1800" u="sng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https://youtu.be/tLgI0i_cq6Q</a:t>
            </a:r>
            <a:r>
              <a:rPr lang="es-ES" sz="1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(edades 3-7)</a:t>
            </a:r>
            <a:endParaRPr sz="1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9"/>
          <p:cNvSpPr txBox="1"/>
          <p:nvPr/>
        </p:nvSpPr>
        <p:spPr>
          <a:xfrm>
            <a:off x="1756230" y="154839"/>
            <a:ext cx="1043577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Jesús y la Tormenta, Yireh Cuouh, (Ctrl Click)</a:t>
            </a:r>
            <a:r>
              <a:rPr lang="es-ES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s-ES" sz="1800" u="sng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https://youtu.be/mEitX61IoTA</a:t>
            </a:r>
            <a:r>
              <a:rPr lang="es-ES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(edades 8+)</a:t>
            </a:r>
            <a:endParaRPr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88" name="Google Shape;288;p29" title="Jesús y la tormenta -Coreografía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0" y="612303"/>
            <a:ext cx="12192000" cy="6245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19000"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"/>
          <p:cNvSpPr txBox="1">
            <a:spLocks noGrp="1"/>
          </p:cNvSpPr>
          <p:nvPr>
            <p:ph type="body" idx="1"/>
          </p:nvPr>
        </p:nvSpPr>
        <p:spPr>
          <a:xfrm>
            <a:off x="6470590" y="1953973"/>
            <a:ext cx="4572000" cy="3831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s-ES" sz="2000"/>
              <a:t>Lo despertaron y le dijeron: “Maestro, ¿no te importa que nos hundamos?” Él se despertó, regañó al viento y dijo al mar: “¡Cállate, enmudece!” Entonces el viento cesó y sobrevino una gran calma. Jesús les dijo: “¿Por qué tenían tanto miedo? ¿Aún no tienen fe?” Todos se quedaron espantados y se decían unos a otros: “¿Quién es éste, a quien hasta el viento y el mar obedecen?”</a:t>
            </a:r>
            <a:endParaRPr/>
          </a:p>
        </p:txBody>
      </p:sp>
      <p:pic>
        <p:nvPicPr>
          <p:cNvPr id="106" name="Google Shape;106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9652" y="1953973"/>
            <a:ext cx="5676348" cy="3831535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88900" algn="tl" rotWithShape="0">
              <a:srgbClr val="000000">
                <a:alpha val="44705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19000"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0" y="2949934"/>
            <a:ext cx="12191999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8800" b="0" i="0" u="none" strike="noStrike" cap="none">
                <a:solidFill>
                  <a:srgbClr val="B41A1B"/>
                </a:solidFill>
                <a:latin typeface="Amaranth"/>
                <a:ea typeface="Amaranth"/>
                <a:cs typeface="Amaranth"/>
                <a:sym typeface="Amaranth"/>
              </a:rPr>
              <a:t>REFLEXIÓN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19000"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"/>
          <p:cNvSpPr txBox="1">
            <a:spLocks noGrp="1"/>
          </p:cNvSpPr>
          <p:nvPr>
            <p:ph type="body" idx="1"/>
          </p:nvPr>
        </p:nvSpPr>
        <p:spPr>
          <a:xfrm>
            <a:off x="0" y="2931394"/>
            <a:ext cx="12191999" cy="1242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560"/>
              <a:buNone/>
            </a:pPr>
            <a:r>
              <a:rPr lang="es-ES" sz="3200">
                <a:solidFill>
                  <a:srgbClr val="C00000"/>
                </a:solidFill>
                <a:latin typeface="Arima"/>
                <a:ea typeface="Arima"/>
                <a:cs typeface="Arima"/>
                <a:sym typeface="Arima"/>
              </a:rPr>
              <a:t>Jesús les pide a sus discípulos ir al otro lado del lago. </a:t>
            </a:r>
            <a:endParaRPr/>
          </a:p>
          <a:p>
            <a:pPr marL="45720" lvl="0" indent="0" algn="ctr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C00000"/>
              </a:buClr>
              <a:buSzPts val="2560"/>
              <a:buNone/>
            </a:pPr>
            <a:r>
              <a:rPr lang="es-ES" sz="3200" b="1">
                <a:solidFill>
                  <a:srgbClr val="C00000"/>
                </a:solidFill>
                <a:latin typeface="Arima"/>
                <a:ea typeface="Arima"/>
                <a:cs typeface="Arima"/>
                <a:sym typeface="Arima"/>
              </a:rPr>
              <a:t>¿Qué pasó en el camino?</a:t>
            </a:r>
            <a:endParaRPr sz="3200" b="1">
              <a:solidFill>
                <a:srgbClr val="C00000"/>
              </a:solidFill>
              <a:latin typeface="Arima"/>
              <a:ea typeface="Arima"/>
              <a:cs typeface="Arima"/>
              <a:sym typeface="Arim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19000"/>
          </a:blip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"/>
          <p:cNvSpPr txBox="1">
            <a:spLocks noGrp="1"/>
          </p:cNvSpPr>
          <p:nvPr>
            <p:ph type="body" idx="1"/>
          </p:nvPr>
        </p:nvSpPr>
        <p:spPr>
          <a:xfrm>
            <a:off x="6527956" y="2766079"/>
            <a:ext cx="4472673" cy="1620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40"/>
              <a:buNone/>
            </a:pPr>
            <a:r>
              <a:rPr lang="es-ES" sz="2800" b="1">
                <a:latin typeface="Arima"/>
                <a:ea typeface="Arima"/>
                <a:cs typeface="Arima"/>
                <a:sym typeface="Arima"/>
              </a:rPr>
              <a:t>De pronto empezó una tormenta que casi hunde el barco.</a:t>
            </a:r>
            <a:endParaRPr sz="2800" b="1">
              <a:latin typeface="Arima"/>
              <a:ea typeface="Arima"/>
              <a:cs typeface="Arima"/>
              <a:sym typeface="Arima"/>
            </a:endParaRPr>
          </a:p>
        </p:txBody>
      </p:sp>
      <p:pic>
        <p:nvPicPr>
          <p:cNvPr id="122" name="Google Shape;122;p6"/>
          <p:cNvPicPr preferRelativeResize="0"/>
          <p:nvPr/>
        </p:nvPicPr>
        <p:blipFill rotWithShape="1">
          <a:blip r:embed="rId4">
            <a:alphaModFix/>
          </a:blip>
          <a:srcRect l="3601" r="8273" b="32403"/>
          <a:stretch/>
        </p:blipFill>
        <p:spPr>
          <a:xfrm>
            <a:off x="1276278" y="1946495"/>
            <a:ext cx="4472672" cy="3259247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19000"/>
          </a:blip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"/>
          <p:cNvSpPr txBox="1">
            <a:spLocks noGrp="1"/>
          </p:cNvSpPr>
          <p:nvPr>
            <p:ph type="body" idx="1"/>
          </p:nvPr>
        </p:nvSpPr>
        <p:spPr>
          <a:xfrm>
            <a:off x="0" y="2909097"/>
            <a:ext cx="12192000" cy="1601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560"/>
              <a:buNone/>
            </a:pPr>
            <a:r>
              <a:rPr lang="es-ES" sz="3200" b="1">
                <a:solidFill>
                  <a:srgbClr val="C00000"/>
                </a:solidFill>
                <a:latin typeface="Arima"/>
                <a:ea typeface="Arima"/>
                <a:cs typeface="Arima"/>
                <a:sym typeface="Arima"/>
              </a:rPr>
              <a:t>¿Qué hacen los discípulos?</a:t>
            </a:r>
            <a:endParaRPr sz="3200" b="1">
              <a:solidFill>
                <a:srgbClr val="C00000"/>
              </a:solidFill>
              <a:latin typeface="Arima"/>
              <a:ea typeface="Arima"/>
              <a:cs typeface="Arima"/>
              <a:sym typeface="Arim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19000"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8"/>
          <p:cNvSpPr txBox="1">
            <a:spLocks noGrp="1"/>
          </p:cNvSpPr>
          <p:nvPr>
            <p:ph type="body" idx="2"/>
          </p:nvPr>
        </p:nvSpPr>
        <p:spPr>
          <a:xfrm>
            <a:off x="1068310" y="2480882"/>
            <a:ext cx="4358614" cy="2100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40"/>
              <a:buNone/>
            </a:pPr>
            <a:r>
              <a:rPr lang="es-ES" sz="2800" b="1">
                <a:latin typeface="Arima"/>
                <a:ea typeface="Arima"/>
                <a:cs typeface="Arima"/>
                <a:sym typeface="Arima"/>
              </a:rPr>
              <a:t>Asustados, despiertan a Jesús que dormía y le dicen:</a:t>
            </a:r>
            <a:endParaRPr/>
          </a:p>
          <a:p>
            <a:pPr marL="45720" lvl="0" indent="0" algn="ctr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240"/>
              <a:buNone/>
            </a:pPr>
            <a:r>
              <a:rPr lang="es-ES" sz="2800" b="1">
                <a:latin typeface="Arima"/>
                <a:ea typeface="Arima"/>
                <a:cs typeface="Arima"/>
                <a:sym typeface="Arima"/>
              </a:rPr>
              <a:t>“¿No te importa que nos hundamos?”</a:t>
            </a:r>
            <a:endParaRPr sz="2800" b="1">
              <a:latin typeface="Arima"/>
              <a:ea typeface="Arima"/>
              <a:cs typeface="Arima"/>
              <a:sym typeface="Arima"/>
            </a:endParaRPr>
          </a:p>
        </p:txBody>
      </p:sp>
      <p:pic>
        <p:nvPicPr>
          <p:cNvPr id="133" name="Google Shape;133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21378" y="2022038"/>
            <a:ext cx="4995684" cy="3020743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19000"/>
          </a:blip>
          <a:stretch>
            <a:fillRect/>
          </a:stretch>
        </a:blip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9"/>
          <p:cNvSpPr txBox="1">
            <a:spLocks noGrp="1"/>
          </p:cNvSpPr>
          <p:nvPr>
            <p:ph type="body" idx="1"/>
          </p:nvPr>
        </p:nvSpPr>
        <p:spPr>
          <a:xfrm>
            <a:off x="0" y="2909097"/>
            <a:ext cx="12192000" cy="1601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560"/>
              <a:buNone/>
            </a:pPr>
            <a:r>
              <a:rPr lang="es-ES" sz="3200" b="1">
                <a:solidFill>
                  <a:srgbClr val="C00000"/>
                </a:solidFill>
                <a:latin typeface="Arima"/>
                <a:ea typeface="Arima"/>
                <a:cs typeface="Arima"/>
                <a:sym typeface="Arima"/>
              </a:rPr>
              <a:t>¿Qué hace Jesús?</a:t>
            </a:r>
            <a:endParaRPr sz="3200" b="1">
              <a:solidFill>
                <a:srgbClr val="C00000"/>
              </a:solidFill>
              <a:latin typeface="Arima"/>
              <a:ea typeface="Arima"/>
              <a:cs typeface="Arima"/>
              <a:sym typeface="Arim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hildren Playing 16x9">
  <a:themeElements>
    <a:clrScheme name="Children Happy">
      <a:dk1>
        <a:srgbClr val="595959"/>
      </a:dk1>
      <a:lt1>
        <a:srgbClr val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hildren Happy">
      <a:dk1>
        <a:srgbClr val="595959"/>
      </a:dk1>
      <a:lt1>
        <a:srgbClr val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845</Words>
  <Application>Microsoft Office PowerPoint</Application>
  <PresentationFormat>Widescreen</PresentationFormat>
  <Paragraphs>70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Comic Sans MS</vt:lpstr>
      <vt:lpstr>Noto Sans Symbols</vt:lpstr>
      <vt:lpstr>Times New Roman</vt:lpstr>
      <vt:lpstr>Cambria</vt:lpstr>
      <vt:lpstr>Amaranth</vt:lpstr>
      <vt:lpstr>Arial</vt:lpstr>
      <vt:lpstr>Arial Black</vt:lpstr>
      <vt:lpstr>Arima</vt:lpstr>
      <vt:lpstr>Children Playing 16x9</vt:lpstr>
      <vt:lpstr>Amigos de  Jesús y María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JESUS CALMA LA TORMENTA  Marcos 4, 35-41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Amigos de  Jesús y María</dc:title>
  <dc:creator>Mercedes Cristina Bermudez-Garcia</dc:creator>
  <cp:lastModifiedBy>Maria Varona</cp:lastModifiedBy>
  <cp:revision>1</cp:revision>
  <dcterms:created xsi:type="dcterms:W3CDTF">2021-03-01T17:42:30Z</dcterms:created>
  <dcterms:modified xsi:type="dcterms:W3CDTF">2024-05-25T22:38:02Z</dcterms:modified>
</cp:coreProperties>
</file>