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98" r:id="rId5"/>
    <p:sldId id="299" r:id="rId6"/>
    <p:sldId id="300" r:id="rId7"/>
    <p:sldId id="302" r:id="rId8"/>
    <p:sldId id="303" r:id="rId9"/>
    <p:sldId id="304" r:id="rId10"/>
    <p:sldId id="305" r:id="rId11"/>
    <p:sldId id="306" r:id="rId12"/>
    <p:sldId id="260" r:id="rId13"/>
    <p:sldId id="278" r:id="rId14"/>
    <p:sldId id="307" r:id="rId15"/>
    <p:sldId id="263" r:id="rId16"/>
    <p:sldId id="284" r:id="rId17"/>
    <p:sldId id="308" r:id="rId18"/>
    <p:sldId id="310" r:id="rId19"/>
    <p:sldId id="311" r:id="rId20"/>
    <p:sldId id="312" r:id="rId21"/>
    <p:sldId id="313" r:id="rId22"/>
    <p:sldId id="314" r:id="rId23"/>
    <p:sldId id="315" r:id="rId24"/>
    <p:sldId id="267" r:id="rId25"/>
    <p:sldId id="266" r:id="rId26"/>
    <p:sldId id="316" r:id="rId27"/>
    <p:sldId id="283" r:id="rId28"/>
    <p:sldId id="272" r:id="rId29"/>
    <p:sldId id="317" r:id="rId30"/>
  </p:sldIdLst>
  <p:sldSz cx="12192000" cy="6858000"/>
  <p:notesSz cx="6858000" cy="9144000"/>
  <p:embeddedFontLst>
    <p:embeddedFont>
      <p:font typeface="Amaranth" panose="020B0604020202020204" charset="0"/>
      <p:regular r:id="rId33"/>
      <p:bold r:id="rId34"/>
      <p:italic r:id="rId35"/>
      <p:boldItalic r:id="rId36"/>
    </p:embeddedFont>
    <p:embeddedFont>
      <p:font typeface="Arial Black" panose="020B0A04020102020204" pitchFamily="34" charset="0"/>
      <p:bold r:id="rId37"/>
    </p:embeddedFont>
    <p:embeddedFont>
      <p:font typeface="Cambria" panose="02040503050406030204" pitchFamily="18" charset="0"/>
      <p:regular r:id="rId38"/>
      <p:bold r:id="rId39"/>
      <p:italic r:id="rId40"/>
      <p:boldItalic r:id="rId41"/>
    </p:embeddedFont>
    <p:embeddedFont>
      <p:font typeface="Euphemia" panose="020B0503040102020104" pitchFamily="34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BA3"/>
    <a:srgbClr val="B41A1B"/>
    <a:srgbClr val="AB3C19"/>
    <a:srgbClr val="ECD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/>
  </p:normalViewPr>
  <p:slideViewPr>
    <p:cSldViewPr snapToGrid="0">
      <p:cViewPr>
        <p:scale>
          <a:sx n="85" d="100"/>
          <a:sy n="85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50"/>
    </p:cViewPr>
  </p:sorter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B33BB8-6C7A-4BE0-9B55-9EAC48D52EC6}" type="datetimeFigureOut">
              <a:rPr lang="en-US"/>
              <a:t>7/29/2024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29T16:22:20.726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2269 126,'-873'0,"857"1,1 1,0 1,-1 0,1 1,0 1,-22 10,-38 11,68-24,-95 28,90-25,-1 0,1 1,0 0,1 1,-21 16,23-17,-1 1,0-1,-1-1,1 0,-1 0,-20 5,18-6,1 1,-1 0,1 0,-21 14,-104 85,97-79,26-17,1 1,-1 0,2 0,-14 13,25-21,1-1,-1 1,0 0,1 0,-1-1,0 1,1 0,-1 0,1-1,-1 1,1 0,-1 0,1 0,0 0,0 0,-1 0,1 0,0 0,0 0,0 0,0 0,0 0,0 0,0 1,1-2,-1 1,1 0,0 0,-1 0,1-1,0 1,0 0,-1-1,1 1,0-1,0 1,0-1,0 1,0-1,0 1,0-1,0 0,1 1,4 0,1 0,-1-1,0 0,0 0,0 0,8-1,30-10,0-1,71-32,-13 5,-57 26,51-9,-36 10,44-17,-72 19,-1 1,1 2,1 0,58-2,-66 8,0-2,0-1,43-12,-40 8,-1 2,48-4,9-3,-61 9,46-4,-57 7,16 1,0-1,0-2,35-8,-43 7,13-5,1 1,0 2,58-3,234 11,-315-2,0 1,0 1,0-1,0 2,0 0,17 6,61 35,-1-1,103 37,-120-47,2-2,140 39,-197-65,0 1,0 1,27 15,9 5,20 10,13 4,-80-39,28 13,-31-14,-1-1,1 1,-1 0,1 0,-1 0,1 0,-1 0,0 0,0 1,0-1,0 0,0 1,0-1,0 1,0-1,1 4,-2-5,0 0,0 1,0-1,0 1,0-1,0 0,0 1,0-1,0 1,0-1,0 1,0-1,0 0,0 1,0-1,-1 1,1-1,0 0,0 1,0-1,-1 0,1 1,0-1,-1 0,1 1,0-1,0 0,-1 0,1 1,-1-1,1 0,0 0,-1 1,-19 0,-18-9,26 2,0 0,0-1,0 0,1 0,0-1,0-1,1 0,0-1,-15-19,13 15,-1 1,-1 0,0 0,-23-14,-8-3,1-2,1-1,2-3,-45-50,60 62,-1 1,-1 2,-54-32,63 43,0 1,0 1,-30-9,25 10,-42-21,27 11,-1 1,0 2,-54-11,-3-1,48 13,1 3,-1 2,0 2,-65 1,-299 6,389 1,-1 1,1 1,0 1,0 1,-27 11,18-6,-61 11,-55 10,50-10,13-2,50-11,0-1,0-2,-44 2,61-6,0 1,1 1,-1 0,1 1,-23 10,-11 3,15-6,0 1,-55 29,71-33,0 0,-1-1,-23 5,30-10,0 1,0 1,1 0,-1 1,1 0,1 1,-1 1,1 0,-14 13,-4 3,-1-1,-1-1,-44 21,68-38,7-4,-9 4,-1 1,1 0,0 1,1 0,0 1,0 0,0 1,1 0,1 0,-13 17,-10 11,25-32,1 0,0 1,0 0,0 0,-5 10,4-3,1 0,0 0,1 1,0-1,1 1,-2 27,5 88,2-67,-1-48,1 0,1-1,0 1,1 0,0-1,1 0,1 0,0-1,12 19,20 46,-1 0,-11-29,-7-13,3-1,0 0,3-2,28 30,26 17,-45-47,12 14,-35-34,0 0,19 15,-18-18,-1 1,0 0,11 14,-13-13,0 0,19 14,-18-16,1 1,15 19,-5-2,1-2,2 0,0-2,1 0,2-2,50 31,-69-48,0 0,0 0,1-1,0 0,-1-1,1 0,0 0,16 1,78-4,-51-1,843 1,-872 0,1-2,-1 0,0-2,1 0,-2-2,1 0,32-16,-26 12,1 2,1 1,0 1,0 1,49-1,-59 4,1-2,-1 0,0-1,26-11,-29 9,2 1,-1 1,1 1,0 1,25-3,-16 4,1-2,-2-1,1-1,-1-2,39-16,31-10,-81 31,0 1,29-3,13-1,-19-1,3 0,0-1,0-3,55-22,-36 14,-49 17,0 0,0-1,18-9,-14 5,1-1,-2-1,1-1,-2-1,1 0,16-18,-10 9,-2-1,0-1,-2-2,16-25,-10 10,29-58,-48 86,0 1,-1-1,-1 0,0 0,0 0,1-25,-7-237,2 265,0-1,0 0,-1 1,-1-1,1 1,-2 0,1 0,-1 0,-1 0,1 1,-1 0,-1 0,0 0,0 0,0 1,-1 0,0 1,0-1,-1 1,-10-6,-54-33,50 30,-34-18,47 29,-1 0,1 1,-1 0,1 0,-1 1,0 0,-15-1,-18 2,-63 5,102-4,0 1,1 0,-1 0,0 0,1 1,0-1,-1 1,1 0,0 0,0 0,0 0,0 1,0-1,0 1,0-1,1 1,0 0,-1 0,1 0,0 1,1-1,-1 0,0 1,1-1,0 1,0-1,0 1,0 0,0 4,-1 9,0 0,2 1,-1-1,6 35,-1-30,1 0,0-1,18 42,-15-45,-1 1,-1 0,0 0,-2 0,4 33,-8-16,-1-25,0-1,1 1,1-1,3 20,-4-28,1 1,0-1,0 0,0 0,0 0,0 0,0 1,0-1,1-1,-1 1,1 0,-1 0,1 0,0-1,-1 1,1-1,0 0,0 1,0-1,1 0,-1 0,0 0,0 0,0-1,1 1,2 0,1 0,0 0,0-1,0 1,0-1,0-1,0 1,-1-1,1 0,0 0,0-1,0 1,-1-1,1-1,-1 1,1-1,4-3,5-5,-1-1,0 0,-1 0,11-16,-14 19,-1 0,1 1,15-9,19-17,-40 31,1-1,0 1,0 0,1 0,-1 0,0 1,1-1,7-1,-8 2,-65-14,-164-13,184 27,1 1,-1 2,-68 11,77-8,-36 1,11-2,35 3,20-5,1-1,0 0,-1 1,1-1,-1 0,1 1,0-1,-1 1,1-1,0 1,0-1,-1 1,1-1,0 1,0-1,0 1,0-1,0 1,0-1,-1 1,1-1,1 2,0 1,0 1,0-1,0 1,1-1,0 0,-1 0,1 0,3 3,9 17,-4 3,-1-1,8 43,-13-52,1 18,-1 1,-1-1,-2 1,-4 40,1 1,2-68,-1 1,0-1,0 0,-1-1,0 1,0 0,-1 0,0-1,0 1,0-1,-1 0,-1 0,1 0,-1-1,0 0,0 0,-1 0,0 0,-8 5,-10 7,-1-2,-1-1,-52 22,25-13,-2 6,37-19,0 0,-34 12,33-16,0 1,1 1,1 1,-23 15,31-20,1 0,-1-1,0 0,0-1,-1 0,1 0,-1-1,1 0,-17 1,-10-1,-47-5,23 1,21 1,2 0,-1 1,0 2,-69 13,67-9,0-1,0-2,-1-2,-45-4,-6 0,-306 3,383-1,1-1,0-1,-1 0,1-1,0 0,1-1,-19-10,-45-14,58 25,0-2,0 0,0-2,1 0,0 0,1-2,-23-16,6 1,27 21,0-1,0 0,1 0,0 0,0-1,0 0,1 0,-1 0,2-1,-7-10,3 0,1 0,1 0,1 0,0-1,2 0,0 0,0 0,2 0,1-33,2 14,-1 26,0 1,0-1,-1 0,-1 1,0-1,0 0,-1 1,0-1,-1 1,-4-13,0 10,1 0,1-1,1 0,0 0,0 0,1 0,-1-20,2-11,5-47,-1 49,-4-54,1 94,1 1,-1-1,1 1,-1-1,0 1,0 0,0-1,0 1,0 0,-1 0,1 0,-1-1,1 1,-1 1,0-1,0 0,0 0,0 1,0-1,0 1,0 0,0-1,-1 1,1 0,0 0,-1 0,1 1,-1-1,1 1,-4-1,-9-1,0 1,0 1,0 0,-17 3,5-2,-30 2,0-2,1-3,-75-12,125 12,1 1,-1 0,1 0,-1 1,0-1,0 1,1 0,-1 1,0 0,0 0,1 0,-1 0,1 1,-1 0,1 0,0 1,0-1,0 1,0 0,0 0,-5 6,3-4,1-1,-1 1,0-1,0-1,0 1,0-1,0 0,-1-1,0 0,-9 2,59-13,0-1,-1-2,0-2,49-24,-79 34,0-1,1 1,12-2,27-10,-39 10,1 1,-1 0,20-14,-28 16,0 0,0 0,0 0,-1-1,1 0,-1 0,0 0,0 0,-1 0,1-1,1-4,8-19,2 0,18-27,-25 43,-1 0,-1 0,7-20,-9 22,1 0,0 0,0 0,1 0,1 1,7-11,22-34,-33 48,1 0,0 0,1 0,0 1,0-1,0 1,0 0,1 0,0 0,0 1,0 0,0 0,1 0,0 0,8-3,107-50,-83 37,75-27,56-10,-85 21,-63 25,0 2,0 0,1 1,0 2,1 0,31-4,2 7,99 6,-147-2,1 1,-1 0,0 1,0 0,-1 0,11 6,-9-4,0-1,0 0,0-1,15 4,-1-5,-19-2,0 0,0 0,0 0,0 1,0-1,0 1,-1 0,1 0,0 1,-1-1,1 1,3 2,-7-4,0 0,0 0,0 1,0-1,0 0,0 1,0-1,0 0,0 0,0 1,0-1,0 0,0 1,0-1,0 0,0 0,0 1,-1-1,1 0,0 0,0 1,0-1,0 0,-1 0,1 0,0 1,0-1,-1 0,1 0,0 0,0 0,-1 0,1 1,0-1,0 0,-1 0,1 0,0 0,-1 0,1 0,0 0,0 0,-1 0,1 0,0 0,-1 0,1 0,0 0,-18 3,-68 2,-96-6,59-1,15 0,-121 4,222-1,-1 0,0 1,1 0,-1 0,1 1,0 0,-1 0,2 0,-1 1,0 0,1 1,-1-1,1 1,-5 6,-7 9,1 0,-27 41,-3 5,31-44,-26 47,7-10,26-42,1 0,0 0,1 1,-7 29,-8 22,10-35,-10 53,15-55,-4 10,3 0,1 0,-1 71,10-74,-1-27,0-1,-1 1,0 0,0 0,-2 0,1-1,-4 13,4-22,-1 1,1-1,-1 0,1 0,-1 0,0 0,1 0,-1-1,0 1,0 0,0-1,-1 1,1-1,0 0,0 0,-1 0,1 0,-1 0,1 0,-1-1,1 1,-6-1,-6 2,-1-2,-28-2,24 1,9 1,-3 0,0 0,0-1,0 0,0-1,0 0,0-1,1-1,-1 0,1-1,-19-9,31 14,0 0,-1 0,1 0,0 0,-1 0,1-1,0 1,-1 0,1 0,0 0,-1 0,1-1,0 1,0 0,-1 0,1-1,0 1,0 0,0 0,-1-1,1 1,0 0,0-1,0 1,0 0,0-1,-1 1,1 0,0-1,0 1,0 0,0-1,0 1,0-1,0 1,0 0,0-1,0 1,1 0,-1-1,16-5,27 4,-18 5,-1 0,0 2,0 0,35 14,92 45,-67-27,-59-26,0 0,-1 1,-1 1,0 2,0 0,29 27,7 9,-46-41,1 1,-2 0,1 1,-2 1,19 25,50 106,-49-77,-25-52,0 0,1 0,13 19,-17-29,1-1,-1 1,1-1,0 0,1 0,-1-1,1 1,-1-1,1 0,0 0,0-1,0 1,11 2,6-1,1 0,-1-2,1 0,0-2,37-4,4 2,2 0,107 4,-107 10,-48-7,0-2,29 3,-24-7,0-1,0 0,24-7,-22 4,1 1,30-1,-23 3,46-8,-47 5,49-2,-4 8,-41 1,-1-2,0-1,57-10,-72 5,0 0,0-2,0 0,31-18,-18 8,190-105,-201 113,34-13,9-4,36-31,-64 34,41-18,-42 23,0-2,46-37,-39 27,29-20,-72 50,0 1,0 0,1 0,-1 0,0 0,0-1,0 1,0 0,0 0,0 0,0-1,0 1,0 0,0 0,0 0,0 0,0-1,0 1,0 0,0 0,-1 0,1 0,0-1,0 1,0 0,0 0,0 0,0 0,0 0,0-1,-1 1,1 0,0 0,0 0,0 0,0 0,-1 0,1 0,0 0,0-1,0 1,0 0,-1 0,1 0,0 0,0 0,0 0,0 0,-1 0,1 0,0 0,0 0,0 0,0 0,-1 0,1 1,0-1,0 0,0 0,0 0,-1 0,-14-1,-2 1,-1 1,1 0,-1 1,1 1,0 1,0 0,0 2,0-1,1 2,0 0,-18 12,12-7,-40 15,43-20,0 1,1 1,1 1,-19 12,33-20,-106 75,91-66,0-1,-1-1,0-1,-29 9,26-10,1 1,0 1,0 1,1 1,-20 14,29-20,-1 0,1-1,-1 0,1-1,-1 0,-20 2,-5 1,9-1,0-2,0-2,-45-2,-35 2,87 2,0 2,0 0,1 1,-30 13,32-12,-1 0,0-1,0 0,-1-2,-26 3,-67-8,-23 2,135-1,0 0,-1 0,1 0,0 0,0 0,-1 1,1-1,0 0,0 1,-1-1,1 1,0-1,0 1,0-1,0 1,0 0,0-1,0 1,0 0,0 0,0 0,0 0,1 0,-1 0,0 0,1 0,-1 0,0 0,1 0,-1 0,1 1,0-1,-1 0,1 0,0 2,0 4,1-1,0 1,0-1,1 0,0 0,3 7,-3-7,0 0,0 0,0 1,-1-1,1 9,-3 3,0 0,-2-1,0 1,-1-1,-1 0,-1 0,0 0,-15 28,-1-10,0 0,-44 50,44-56,14-18,-1 0,-19 19,24-27,0 0,0 0,0 0,0-1,0 1,-1-1,1 0,-1-1,1 1,-1-1,0 0,-6 1,3 0,0-1,0-1,0 1,0-1,0-1,0 0,1 0,-1 0,0-1,0 0,1 0,-1-1,1 0,0-1,0 1,0-1,0 0,1-1,-9-8,-4-6,1-1,1-1,1-1,1-1,-21-42,32 55,0 0,0 0,1-1,1 1,-1-1,2 0,-1 1,2-1,-1 0,2 0,2-21,-3 31,0 1,0 0,0 0,0 0,0 0,0 0,0-1,0 1,0 0,0 0,0 0,0 0,1-1,-1 1,0 0,0 0,0 0,0 0,0 0,0 0,0-1,0 1,1 0,-1 0,0 0,0 0,0 0,0 0,0 0,0 0,1 0,-1 0,0 0,0 0,0 0,0 0,1 0,-1 0,0 0,0 0,0 0,0 0,1 0,-1 0,0 0,0 0,0 0,0 0,0 0,1 0,-1 0,0 0,0 0,10 11,4 14,-5-7,0-1,1 0,1-1,1 0,0-1,1 0,1-1,0 0,1-1,27 18,-36-27,1 0,0-1,0 0,0 0,1-1,-1 0,1 0,-1-1,15 1,8-1,37-4,-15 0,88 5,93-5,-199-4,-29 5,-1 1,1-1,-1 1,1 0,-1 0,1 1,0-1,-1 1,1 0,0 0,-1 1,1-1,6 3,-13-2,1 0,-1 0,0 0,0 0,1 0,-1 0,0-1,0 1,0-1,0 1,0-1,-2 0,-14 3,0 1,0 1,1 0,-30 13,-64 40,100-52,-16 11,2 1,0 2,1 0,1 2,-22 25,37-39,0-1,-1-1,-16 11,-15 11,26-17,0-1,-1-1,0 0,-1-1,-18 7,-31 17,64-32,0 0,0 1,0-1,0 1,0 0,0-1,0 1,0 0,1-1,-1 1,0 0,1 0,-1 0,0 0,1-1,-1 1,1 0,-1 0,1 0,-1 0,1 0,0 2,0-2,0 0,0 0,1 0,-1 0,1 0,-1 0,1 0,-1 0,1-1,-1 1,1 0,0 0,0-1,-1 1,1 0,0-1,0 1,0 0,1 0,7 3,1 1,0-1,17 5,-16-6,-7-2,31 11,-1 0,0 2,-1 2,56 35,-43-25,-37-22,0 1,0 0,14 11,-20-14,-1 1,1-1,-1 1,1 0,-1 0,0 0,0 0,0 0,-1 1,1-1,-1 0,0 1,0-1,1 6,1 16,-1 1,-1-1,-4 37,0-1,3-57,0 0,0-1,0 1,-1 0,1 0,-1-1,0 1,0-1,0 1,-1-1,1 1,-1-1,0 0,-2 4,1-4,1-1,-1 0,0 0,0-1,1 1,-1 0,0-1,0 0,-1 0,1 0,0 0,0 0,0-1,-1 1,1-1,-5 0,-21-1,0-1,0-1,0-2,-50-15,45 12,21 3,-1 1,1-2,0 0,1 0,-18-12,29 17,0 0,-1 0,1 0,0 0,0 1,-1-1,1 0,0 1,-1 0,1-1,-1 1,1 0,-1-1,1 1,-1 0,1 0,0 0,-1 0,1 1,-1-1,-1 1,2-1,1 0,0 0,0 1,0-1,-1 0,1 1,0-1,0 0,0 1,0-1,-1 0,1 1,0-1,0 0,0 1,0-1,0 0,0 1,0-1,0 0,0 1,0-1,0 1,0-1,0 0,0 1,1-1,-1 1,13 17,25 20,-12-11,1-1,1-2,37 26,-59-47,1 0,0 0,0-1,0 1,1-1,-1-1,1 0,-1 0,1 0,-1-1,1 0,8-1,-6 0,0 1,0 0,0 1,0 0,16 4,-22-3,-1-1,0 1,0 0,0 0,0 0,0 1,0-1,0 1,-1 0,1-1,-1 1,0 0,0 0,0 1,0-1,0 0,-1 1,0-1,0 1,1-1,-2 1,1 0,0 3,2 13,-1 0,-1 40,-2-48,2-4,-1 0,0-1,0 1,-1 0,0-1,0 1,-1-1,0 1,0-1,-1 0,0 0,0 0,-1 0,-7 10,-6 7,12-17,-1 1,1-1,-1 0,0 0,-1-1,0 0,-11 8,7-6,0-2,-1 0,0 0,0-1,0 0,0-1,-1 0,1-1,-1-1,0 0,-23 0,17-1,1 2,-1 0,0 1,-33 11,-22 5,29-10,-1-3,-86 3,-392-11,1724 1,-1190 1,0 0,0 1,0 0,0 1,0 0,0 1,-1-1,1 2,11 7,-7-4,1-1,28 9,-26-10,1 1,-1 1,17 10,-23-12,1 1,-1-2,1 1,0-2,0 0,1 0,-1-1,22 3,141-6,-75-2,-86 1,0-1,1 0,-1-1,0-1,0-1,-1 1,21-12,-19 9,1 1,-1 0,2 1,-1 0,21-2,28 4,-110 21,-8 5,36-18,-1-2,0-1,1 0,-20-1,14 0,-40 6,2 2,-1-3,0-3,-67-5,28 0,79 1,0-2,1 0,-1-1,-27-10,25 7,0 1,0 1,-26-1,4 1,1-2,-53-15,36 7,22 6,21 3,-1 2,1 1,-29-2,9 3,-72-11,50 6,1 2,-110 6,62 1,29-3,-90 3,167-2,0 0,1 0,-1 0,0 0,0 0,1 1,-1-1,1 1,-1-1,0 1,1 0,-1 0,1 0,-1-1,1 1,0 1,-1-1,1 0,0 0,0 0,0 1,0-1,0 0,0 1,0-1,-1 3,2-2,0 0,0 0,0-1,0 1,0 0,0 0,1 0,-1 0,1-1,-1 1,1 0,0 0,0-1,-1 1,1 0,0-1,0 1,1-1,-1 1,0-1,0 0,1 1,2 1,4 3,0 1,1-2,0 1,0-1,0 0,0-1,1 0,0-1,-1 0,17 3,2-3,1-1,43-2,366-2,-258 3,-163-2,0-1,28-7,-3 1,-19 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29T16:23:15.517"/>
    </inkml:context>
    <inkml:brush xml:id="br0">
      <inkml:brushProperty name="width" value="0.2" units="cm"/>
      <inkml:brushProperty name="height" value="0.4" units="cm"/>
      <inkml:brushProperty name="color" value="#FF2500"/>
      <inkml:brushProperty name="tip" value="rectangle"/>
      <inkml:brushProperty name="rasterOp" value="maskPen"/>
      <inkml:brushProperty name="ignorePressure" value="1"/>
    </inkml:brush>
  </inkml:definitions>
  <inkml:trace contextRef="#ctx0" brushRef="#br0">3983 130,'1'-1,"1"1,-1 0,1-1,-1 1,1-1,-1 1,1-1,-1 0,0 1,1-1,-1 0,0 0,0 0,1 0,-1 0,0 0,0 0,0-1,1-1,-1 2,-1 0,0 1,1-1,-1 0,0 1,1-1,-1 0,0 1,0-1,0 0,0 1,1-1,-1 0,0 0,0 1,-1-1,1 0,0 0,0 1,0-1,0 0,-1 1,1-1,0 0,0 1,-1-1,1 0,-1 1,1-1,0 1,-1-1,1 1,-1-1,0 1,1-1,-1 1,1-1,-1 1,0 0,1-1,-1 1,0 0,1 0,-2-1,-10-2,0 0,0 1,-21-2,-12-2,-37-4,59 8,1-1,0-1,0 0,-34-13,39 11,1 1,-1 1,0 0,0 1,-29-1,-91 5,53 2,52-1,-53 9,53-6,-51 3,-39-11,-96 5,68 22,69-12,58-7,1-1,-25 1,-593-4,308-3,-1087 2,1398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29T16:24:03.885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2,'83'-1,"95"2,-153 3,0 0,40 12,-38-8,48 6,26-8,105-6,-67-3,1998 3,-2102 2,54 9,25 1,386-11,-239-2,-213 5,-32 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29T16:24:10.679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1,'29'1,"54"10,-52-5,42 1,-26-6,0-1,1 2,46 9,-51-5,0-3,84-3,33 2,-123 3,66 19,-21-4,-1 3,-63-16,0-2,0 0,1-1,26 3,314-6,-174-3,190 2,-494 2,-135-5,226 0,2-2,-36-11,40 9,-1 1,0 2,-45-5,25 9,0-3,-42-8,60 6,1 0,0-2,-45-19,58 22,0 0,1 1,-2 0,1 1,0 0,-18-1,-73 5,43 0,-788-2,826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1EF64-F73B-4314-BB6F-BC0937BBDF19}" type="datetimeFigureOut">
              <a:rPr lang="en-US"/>
              <a:t>7/29/2024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B9702-7FBF-4720-8670-571C5E7EEDDE}" type="datetime1">
              <a:rPr lang="en-US"/>
              <a:t>7/29/2024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7AEA-BBBB-4C9B-AB23-214EAA8AB789}" type="datetime1">
              <a:rPr lang="en-US"/>
              <a:t>7/29/2024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91CA30-F5CD-4CA0-B16A-349C6F830700}" type="datetime1">
              <a:rPr lang="en-US"/>
              <a:t>7/29/2024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AF48E-ABA0-4B58-B562-D1D7408067C4}" type="datetime1">
              <a:rPr lang="en-US"/>
              <a:t>7/29/2024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anchor="b">
            <a:normAutofit/>
          </a:bodyPr>
          <a:lstStyle>
            <a:lvl1pPr>
              <a:defRPr sz="5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5034C-8BD9-4B0C-893B-33834FAB227F}" type="datetime1">
              <a:rPr lang="en-US"/>
              <a:t>7/29/2024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87AA-CBCD-47F9-A04C-7106C508CDE4}" type="datetime1">
              <a:rPr lang="en-US"/>
              <a:t>7/29/2024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CC9DD-75F5-4611-BA0B-CFB1A226639C}" type="datetime1">
              <a:rPr lang="en-US"/>
              <a:t>7/29/2024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0F1F9-2D3D-4243-878F-D000C3F2A1C4}" type="datetime1">
              <a:rPr lang="en-US"/>
              <a:t>7/29/2024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BCBE8-1824-4658-A8BB-BECFAEB7E35A}" type="datetime1">
              <a:rPr lang="en-US"/>
              <a:t>7/29/2024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5CD17-C377-4DE5-9FCA-CC7471605C58}" type="datetime1">
              <a:rPr lang="en-US"/>
              <a:t>7/29/2024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E9F02-BE96-4BAE-86A5-1FA60D24CAE2}" type="datetime1">
              <a:rPr lang="en-US"/>
              <a:t>7/29/2024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alphaModFix amt="19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D3B9702-7FBF-4720-8670-571C5E7EEDDE}" type="datetime1">
              <a:rPr lang="en-US" smtClean="0"/>
              <a:pPr/>
              <a:t>7/29/2024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rgbClr val="AB3C19"/>
                </a:solidFill>
              </a:defRPr>
            </a:lvl1pPr>
          </a:lstStyle>
          <a:p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EC9BC92D-D441-4A08-84AC-08548648DE4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87" y="124322"/>
            <a:ext cx="1436205" cy="143620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customXml" Target="../ink/ink2.xml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customXml" Target="../ink/ink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qEdzFPaZU6M?feature=oembed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yV67BBEH1s?si=ywoWtIlV5byGifme" TargetMode="Externa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iyV67BBEH1s?feature=oembed" TargetMode="Externa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1315" y="1775513"/>
            <a:ext cx="5939246" cy="184404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200"/>
              </a:spcBef>
            </a:pPr>
            <a:r>
              <a:rPr lang="en-US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Ministerio</a:t>
            </a:r>
            <a:b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</a:b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Amigos de </a:t>
            </a:r>
            <a:b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</a:br>
            <a:r>
              <a:rPr lang="en-US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</a:rPr>
              <a:t>Jesús y María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86827" y="4082145"/>
            <a:ext cx="7235529" cy="271310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 - XIX Domingo del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Ordinario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31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+mj-ea"/>
                <a:cs typeface="Calibri" panose="020F0502020204030204" pitchFamily="34" charset="0"/>
              </a:rPr>
              <a:t>Yo soy el pan que ha bajado del cielo.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Juan 6:41-51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s-ES" sz="1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ES" sz="3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www.fcpeace.org</a:t>
            </a:r>
            <a:endParaRPr lang="en-US" sz="3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  <a:ea typeface="+mj-ea"/>
              <a:cs typeface="+mj-cs"/>
            </a:endParaRPr>
          </a:p>
        </p:txBody>
      </p:sp>
      <p:pic>
        <p:nvPicPr>
          <p:cNvPr id="12290" name="Picture 2" descr="Anahi Cc (anahicanchi6) - Perfil | Pinterest">
            <a:extLst>
              <a:ext uri="{FF2B5EF4-FFF2-40B4-BE49-F238E27FC236}">
                <a16:creationId xmlns:a16="http://schemas.microsoft.com/office/drawing/2014/main" id="{4FEA26B3-27FA-4D75-AC50-9B5F1EC4E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1" y="566756"/>
            <a:ext cx="4219908" cy="5464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F86CD7-53B3-4655-AD09-E86A5AB08EEA}"/>
              </a:ext>
            </a:extLst>
          </p:cNvPr>
          <p:cNvSpPr txBox="1"/>
          <p:nvPr/>
        </p:nvSpPr>
        <p:spPr>
          <a:xfrm>
            <a:off x="7982857" y="2382559"/>
            <a:ext cx="349794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dirty="0">
                <a:solidFill>
                  <a:schemeClr val="tx2"/>
                </a:solidFill>
                <a:latin typeface="Amaranth" panose="020B0604020202020204" charset="0"/>
                <a:cs typeface="Calibri" panose="020F0502020204030204" pitchFamily="34" charset="0"/>
              </a:rPr>
              <a:t>Yo soy ese pan vivo que ha bajado del cielo; el que come de este pan, vivirá para siempre.</a:t>
            </a:r>
            <a:endParaRPr lang="en-US" sz="2600" dirty="0">
              <a:solidFill>
                <a:schemeClr val="tx2"/>
              </a:solidFill>
              <a:latin typeface="Amaranth" panose="020B060402020202020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E323E5-47A2-458D-98F9-96014CDCC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366" y="265883"/>
            <a:ext cx="6210491" cy="59898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09082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F86CD7-53B3-4655-AD09-E86A5AB08EEA}"/>
              </a:ext>
            </a:extLst>
          </p:cNvPr>
          <p:cNvSpPr txBox="1"/>
          <p:nvPr/>
        </p:nvSpPr>
        <p:spPr>
          <a:xfrm>
            <a:off x="1465942" y="123492"/>
            <a:ext cx="68217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444500">
              <a:spcBef>
                <a:spcPts val="0"/>
              </a:spcBef>
              <a:spcAft>
                <a:spcPts val="0"/>
              </a:spcAft>
            </a:pPr>
            <a:r>
              <a:rPr lang="es-ES" sz="2600" dirty="0">
                <a:solidFill>
                  <a:schemeClr val="tx2"/>
                </a:solidFill>
                <a:latin typeface="Amaranth" panose="020B0604020202020204" charset="0"/>
                <a:cs typeface="Calibri" panose="020F0502020204030204" pitchFamily="34" charset="0"/>
              </a:rPr>
              <a:t>El pan que yo daré es mi propio cuerpo. </a:t>
            </a:r>
            <a:endParaRPr lang="en-US" sz="2600" dirty="0">
              <a:solidFill>
                <a:schemeClr val="tx2"/>
              </a:solidFill>
              <a:latin typeface="Amaranth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F3F1E5-E6FE-4308-B6C4-1E4BDAB2E3B6}"/>
              </a:ext>
            </a:extLst>
          </p:cNvPr>
          <p:cNvSpPr txBox="1"/>
          <p:nvPr/>
        </p:nvSpPr>
        <p:spPr>
          <a:xfrm>
            <a:off x="8492358" y="4485209"/>
            <a:ext cx="329439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dirty="0">
                <a:solidFill>
                  <a:schemeClr val="tx2"/>
                </a:solidFill>
                <a:latin typeface="Amaranth" panose="020B0604020202020204" charset="0"/>
                <a:cs typeface="Calibri" panose="020F0502020204030204" pitchFamily="34" charset="0"/>
              </a:rPr>
              <a:t>Lo daré por la vida del mundo.</a:t>
            </a:r>
            <a:endParaRPr lang="en-US" sz="2600" dirty="0">
              <a:solidFill>
                <a:schemeClr val="tx2"/>
              </a:solidFill>
              <a:latin typeface="Amaranth" panose="020B0604020202020204" charset="0"/>
              <a:cs typeface="Calibri" panose="020F0502020204030204" pitchFamily="34" charset="0"/>
            </a:endParaRPr>
          </a:p>
        </p:txBody>
      </p:sp>
      <p:pic>
        <p:nvPicPr>
          <p:cNvPr id="11266" name="Picture 2" descr="20 ideas de Cruz | dibujos fano, dibujos de jesús, catequista">
            <a:extLst>
              <a:ext uri="{FF2B5EF4-FFF2-40B4-BE49-F238E27FC236}">
                <a16:creationId xmlns:a16="http://schemas.microsoft.com/office/drawing/2014/main" id="{81A8A94E-8278-412F-9850-6D6A691A3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971" y="826793"/>
            <a:ext cx="5892800" cy="5269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Eucaristía, momento de encuentro con el Señor. – CONTIGO+ FRATERNIDAD">
            <a:extLst>
              <a:ext uri="{FF2B5EF4-FFF2-40B4-BE49-F238E27FC236}">
                <a16:creationId xmlns:a16="http://schemas.microsoft.com/office/drawing/2014/main" id="{E785ED9C-727B-4B34-84AA-75746CFDF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99" y="123492"/>
            <a:ext cx="3976914" cy="4336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E2775C-DC96-489B-A27E-3348DB8E800B}"/>
              </a:ext>
            </a:extLst>
          </p:cNvPr>
          <p:cNvSpPr txBox="1"/>
          <p:nvPr/>
        </p:nvSpPr>
        <p:spPr>
          <a:xfrm>
            <a:off x="2486343" y="6295410"/>
            <a:ext cx="6976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maranth" panose="020B0604020202020204" charset="0"/>
                <a:cs typeface="Times New Roman" panose="02020603050405020304" pitchFamily="18" charset="0"/>
              </a:rPr>
              <a:t>PALABRA DEL SEÑOR.  </a:t>
            </a:r>
            <a:r>
              <a:rPr lang="en-US" sz="2400" b="1" dirty="0">
                <a:solidFill>
                  <a:schemeClr val="tx2"/>
                </a:solidFill>
                <a:latin typeface="Amaranth" panose="020B0604020202020204" charset="0"/>
                <a:cs typeface="Times New Roman" panose="02020603050405020304" pitchFamily="18" charset="0"/>
              </a:rPr>
              <a:t>GLORIA A TI SEÑOR JESÚS.</a:t>
            </a:r>
            <a:endParaRPr lang="en-US" sz="2400" dirty="0">
              <a:solidFill>
                <a:schemeClr val="tx2"/>
              </a:solidFill>
              <a:latin typeface="Amaranth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030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6626FAD3-86B0-4384-9BCC-032DEC33F30C}"/>
              </a:ext>
            </a:extLst>
          </p:cNvPr>
          <p:cNvSpPr/>
          <p:nvPr/>
        </p:nvSpPr>
        <p:spPr>
          <a:xfrm>
            <a:off x="0" y="2949934"/>
            <a:ext cx="12191999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2000" dirty="0">
                <a:ln w="0"/>
                <a:solidFill>
                  <a:srgbClr val="AB3C19"/>
                </a:solidFill>
                <a:effectLst>
                  <a:reflection blurRad="6350" stA="53000" endA="300" endPos="35500" dir="5400000" sy="-90000" algn="bl" rotWithShape="0"/>
                </a:effectLst>
                <a:latin typeface="Amaranth" panose="02000503050000020004" pitchFamily="50" charset="0"/>
              </a:rPr>
              <a:t>REFLEXIÓN</a:t>
            </a:r>
          </a:p>
        </p:txBody>
      </p:sp>
    </p:spTree>
    <p:extLst>
      <p:ext uri="{BB962C8B-B14F-4D97-AF65-F5344CB8AC3E}">
        <p14:creationId xmlns:p14="http://schemas.microsoft.com/office/powerpoint/2010/main" val="84744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E4A183-CE15-40DE-8311-49989C33F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14832" y="143505"/>
            <a:ext cx="8670201" cy="1119238"/>
          </a:xfrm>
        </p:spPr>
        <p:txBody>
          <a:bodyPr>
            <a:normAutofit/>
          </a:bodyPr>
          <a:lstStyle/>
          <a:p>
            <a:pPr marL="45720" indent="0" algn="ctr">
              <a:lnSpc>
                <a:spcPct val="100000"/>
              </a:lnSpc>
              <a:buNone/>
            </a:pPr>
            <a:r>
              <a:rPr lang="es-ES" sz="2400" b="1" dirty="0">
                <a:solidFill>
                  <a:schemeClr val="tx2"/>
                </a:solidFill>
                <a:latin typeface="Amaranth" panose="020B0604020202020204" charset="0"/>
                <a:cs typeface="Arima Madurai" panose="00000500000000000000" pitchFamily="50" charset="0"/>
              </a:rPr>
              <a:t>Jesús dijo: “Yo soy el pan que ha bajado del cielo. </a:t>
            </a:r>
          </a:p>
          <a:p>
            <a:pPr marL="45720" indent="0" algn="ctr">
              <a:lnSpc>
                <a:spcPct val="100000"/>
              </a:lnSpc>
              <a:buNone/>
            </a:pPr>
            <a:r>
              <a:rPr lang="es-ES" sz="2400" b="1" dirty="0">
                <a:solidFill>
                  <a:srgbClr val="C00000"/>
                </a:solidFill>
                <a:latin typeface="Amaranth" panose="020B0604020202020204" charset="0"/>
                <a:cs typeface="Arima Madurai" panose="00000500000000000000" pitchFamily="50" charset="0"/>
              </a:rPr>
              <a:t>¿Le creyeron? </a:t>
            </a:r>
            <a:endParaRPr lang="es-PE" sz="2400" b="1" dirty="0">
              <a:solidFill>
                <a:srgbClr val="C00000"/>
              </a:solidFill>
              <a:latin typeface="Amaranth" panose="020B0604020202020204" charset="0"/>
              <a:cs typeface="Arima Madurai Black" panose="00000A00000000000000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3A3612-272F-4EBC-994E-B4627419E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163" y="1697739"/>
            <a:ext cx="7854644" cy="4267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849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08E5B23-711A-43FD-AB59-8ED3DCF3E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29" y="1968907"/>
            <a:ext cx="5718977" cy="4151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362A689-D3F8-4877-B0E4-DBBCA3D87114}"/>
              </a:ext>
            </a:extLst>
          </p:cNvPr>
          <p:cNvSpPr txBox="1"/>
          <p:nvPr/>
        </p:nvSpPr>
        <p:spPr>
          <a:xfrm>
            <a:off x="9441865" y="1747553"/>
            <a:ext cx="5021193" cy="4026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CCC4613A-231F-41D5-9AFE-8C95364950A4}"/>
              </a:ext>
            </a:extLst>
          </p:cNvPr>
          <p:cNvSpPr/>
          <p:nvPr/>
        </p:nvSpPr>
        <p:spPr>
          <a:xfrm>
            <a:off x="7051994" y="1894113"/>
            <a:ext cx="4281714" cy="3149600"/>
          </a:xfrm>
          <a:prstGeom prst="wedgeRoundRectCallout">
            <a:avLst>
              <a:gd name="adj1" fmla="val -73375"/>
              <a:gd name="adj2" fmla="val -19067"/>
              <a:gd name="adj3" fmla="val 16667"/>
            </a:avLst>
          </a:prstGeom>
          <a:solidFill>
            <a:srgbClr val="F9FB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LA VIDA COTIDIANA EN NAZARET – NACIÓ DE SANTA MARÍA VIRGEN">
            <a:extLst>
              <a:ext uri="{FF2B5EF4-FFF2-40B4-BE49-F238E27FC236}">
                <a16:creationId xmlns:a16="http://schemas.microsoft.com/office/drawing/2014/main" id="{E69FF4D5-51FF-453F-8035-F991E53E0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007" y="1968907"/>
            <a:ext cx="4077688" cy="3074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5BB54DEA-397D-4B8F-87FD-1E23F818B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3607" y="539640"/>
            <a:ext cx="9564914" cy="1241987"/>
          </a:xfrm>
        </p:spPr>
        <p:txBody>
          <a:bodyPr>
            <a:noAutofit/>
          </a:bodyPr>
          <a:lstStyle/>
          <a:p>
            <a:pPr marL="45720" indent="0" algn="ctr">
              <a:lnSpc>
                <a:spcPct val="100000"/>
              </a:lnSpc>
              <a:buNone/>
            </a:pPr>
            <a:r>
              <a:rPr lang="es-ES" sz="2600" b="1" dirty="0">
                <a:solidFill>
                  <a:schemeClr val="tx2"/>
                </a:solidFill>
                <a:latin typeface="Amaranth" panose="020B0604020202020204" charset="0"/>
                <a:cs typeface="Arima Madurai" panose="00000500000000000000" pitchFamily="50" charset="0"/>
              </a:rPr>
              <a:t>No, se preguntaban, ¿Cómo puede ser? </a:t>
            </a:r>
          </a:p>
          <a:p>
            <a:pPr marL="45720" indent="0" algn="ctr">
              <a:lnSpc>
                <a:spcPct val="100000"/>
              </a:lnSpc>
              <a:buNone/>
            </a:pPr>
            <a:r>
              <a:rPr lang="es-ES" sz="2600" b="1" dirty="0">
                <a:solidFill>
                  <a:schemeClr val="tx2"/>
                </a:solidFill>
                <a:latin typeface="Amaranth" panose="020B0604020202020204" charset="0"/>
                <a:cs typeface="Arima Madurai" panose="00000500000000000000" pitchFamily="50" charset="0"/>
              </a:rPr>
              <a:t>Conocemos a su padre y a su madre</a:t>
            </a:r>
            <a:endParaRPr lang="es-PE" sz="2600" b="1" dirty="0">
              <a:solidFill>
                <a:schemeClr val="tx2"/>
              </a:solidFill>
              <a:latin typeface="Amaranth" panose="020B0604020202020204" charset="0"/>
              <a:cs typeface="Arima Madurai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970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04E799-E5D6-4A57-9F45-478905FE81EC}"/>
              </a:ext>
            </a:extLst>
          </p:cNvPr>
          <p:cNvSpPr txBox="1"/>
          <p:nvPr/>
        </p:nvSpPr>
        <p:spPr>
          <a:xfrm>
            <a:off x="2017486" y="333829"/>
            <a:ext cx="994228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>
                <a:effectLst/>
                <a:latin typeface="Amaranth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Jesús les contesta que el que escucha al Padre y aprende de Él, van a Jesús. </a:t>
            </a:r>
          </a:p>
        </p:txBody>
      </p:sp>
      <p:pic>
        <p:nvPicPr>
          <p:cNvPr id="6" name="Picture 4" descr="Fano | De la mano de María | Page 56">
            <a:extLst>
              <a:ext uri="{FF2B5EF4-FFF2-40B4-BE49-F238E27FC236}">
                <a16:creationId xmlns:a16="http://schemas.microsoft.com/office/drawing/2014/main" id="{CA655473-8291-41D7-8277-BF55D1721C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485" y="1228550"/>
            <a:ext cx="3555955" cy="4335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Dibujos de Fano en color · Diócesis de Málaga : Portal de la Iglesia  Católica de Málaga | Biblia para niños, Historias de la biblia para niños,  Iglesia niños">
            <a:extLst>
              <a:ext uri="{FF2B5EF4-FFF2-40B4-BE49-F238E27FC236}">
                <a16:creationId xmlns:a16="http://schemas.microsoft.com/office/drawing/2014/main" id="{0B4568A5-A6A3-432D-B999-31DE37888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926" y="1228551"/>
            <a:ext cx="3555955" cy="4335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80157C-3F64-4C61-B20D-210F6EB93C15}"/>
              </a:ext>
            </a:extLst>
          </p:cNvPr>
          <p:cNvSpPr txBox="1"/>
          <p:nvPr/>
        </p:nvSpPr>
        <p:spPr>
          <a:xfrm>
            <a:off x="1582057" y="5871028"/>
            <a:ext cx="934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  <a:effectLst/>
                <a:latin typeface="Amaranth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¿Qué les está diciendo a los que no le creen?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602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7DE8B7-AB95-49EA-AED8-A6DCD79031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30908" y="578990"/>
            <a:ext cx="8081727" cy="803495"/>
          </a:xfrm>
        </p:spPr>
        <p:txBody>
          <a:bodyPr>
            <a:normAutofit/>
          </a:bodyPr>
          <a:lstStyle/>
          <a:p>
            <a:pPr marL="45720" indent="0" algn="ctr">
              <a:lnSpc>
                <a:spcPct val="150000"/>
              </a:lnSpc>
              <a:buNone/>
            </a:pPr>
            <a:r>
              <a:rPr lang="es-ES" sz="2400" dirty="0">
                <a:solidFill>
                  <a:schemeClr val="tx2"/>
                </a:solidFill>
                <a:effectLst/>
                <a:latin typeface="Amaranth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No escuchan ni aprenden del Padre.</a:t>
            </a:r>
            <a:endParaRPr lang="es-PE" sz="2400" b="1" dirty="0">
              <a:solidFill>
                <a:schemeClr val="tx2"/>
              </a:solidFill>
              <a:latin typeface="Amaranth" panose="020B0604020202020204" charset="0"/>
              <a:cs typeface="Arima Madurai Black" panose="00000A00000000000000" pitchFamily="50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62616C-9ADF-4648-BFA3-3B413BE2C4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908" y="1418944"/>
            <a:ext cx="8533907" cy="4860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5815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7DE8B7-AB95-49EA-AED8-A6DCD79031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69144" y="101600"/>
            <a:ext cx="10377714" cy="957943"/>
          </a:xfrm>
        </p:spPr>
        <p:txBody>
          <a:bodyPr>
            <a:noAutofit/>
          </a:bodyPr>
          <a:lstStyle/>
          <a:p>
            <a:pPr marL="45720" indent="0" algn="ctr">
              <a:lnSpc>
                <a:spcPct val="100000"/>
              </a:lnSpc>
              <a:buNone/>
            </a:pPr>
            <a:r>
              <a:rPr lang="es-ES" sz="2400" dirty="0">
                <a:solidFill>
                  <a:schemeClr val="tx2"/>
                </a:solidFill>
                <a:latin typeface="Amaranth" panose="020B0604020202020204" charset="0"/>
                <a:cs typeface="Calibri" panose="020F0502020204030204" pitchFamily="34" charset="0"/>
              </a:rPr>
              <a:t>Jesús les dice que nadie ha visto al Padre solo el que ha venido de Dios, </a:t>
            </a:r>
          </a:p>
          <a:p>
            <a:pPr marL="45720" indent="0" algn="ctr">
              <a:lnSpc>
                <a:spcPct val="100000"/>
              </a:lnSpc>
              <a:buNone/>
            </a:pPr>
            <a:r>
              <a:rPr lang="es-ES" sz="2400" dirty="0">
                <a:solidFill>
                  <a:schemeClr val="tx2"/>
                </a:solidFill>
                <a:latin typeface="Amaranth" panose="020B0604020202020204" charset="0"/>
                <a:cs typeface="Calibri" panose="020F0502020204030204" pitchFamily="34" charset="0"/>
              </a:rPr>
              <a:t>Él mismo.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73BDEF-AA8F-4788-9D5E-65F230444A4F}"/>
              </a:ext>
            </a:extLst>
          </p:cNvPr>
          <p:cNvSpPr txBox="1"/>
          <p:nvPr/>
        </p:nvSpPr>
        <p:spPr>
          <a:xfrm>
            <a:off x="2383385" y="5630690"/>
            <a:ext cx="44443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rgbClr val="FF0000"/>
                </a:solidFill>
                <a:latin typeface="Amaranth" panose="020B0604020202020204" charset="0"/>
                <a:cs typeface="Calibri" panose="020F0502020204030204" pitchFamily="34" charset="0"/>
              </a:rPr>
              <a:t>¿Creer en el Padre sin verlo requiere que tengan qué?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2" descr="29 ideas de Dibujos bíblicos | dibujos, dibujos fano, catequesis">
            <a:extLst>
              <a:ext uri="{FF2B5EF4-FFF2-40B4-BE49-F238E27FC236}">
                <a16:creationId xmlns:a16="http://schemas.microsoft.com/office/drawing/2014/main" id="{13B457DC-D103-4395-937D-DB27163F7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987" y="1422142"/>
            <a:ext cx="4795156" cy="4079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CFF68028-4B7C-1CB2-6B98-6436C10E0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194" y="2277036"/>
            <a:ext cx="3795637" cy="2559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78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FLEXIÓN PARA EL LUNES DE LA TRIGÉSIMO TERCERA SEMANA DEL T.O. (1)  16-11-15 | Imágenes catolicas, Catolico, Dibujos fano">
            <a:extLst>
              <a:ext uri="{FF2B5EF4-FFF2-40B4-BE49-F238E27FC236}">
                <a16:creationId xmlns:a16="http://schemas.microsoft.com/office/drawing/2014/main" id="{73648672-336A-429D-9FA8-9B1B36146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107" y="553130"/>
            <a:ext cx="6729805" cy="5751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576FC1F-915E-44E8-B299-72027A33D7B9}"/>
              </a:ext>
            </a:extLst>
          </p:cNvPr>
          <p:cNvSpPr txBox="1"/>
          <p:nvPr/>
        </p:nvSpPr>
        <p:spPr>
          <a:xfrm>
            <a:off x="0" y="3136612"/>
            <a:ext cx="26561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rgbClr val="7030A0"/>
                </a:solidFill>
                <a:latin typeface="Amaranth" panose="020B0604020202020204" charset="0"/>
                <a:cs typeface="Calibri" panose="020F0502020204030204" pitchFamily="34" charset="0"/>
              </a:rPr>
              <a:t>La fe es creer sin ver. </a:t>
            </a:r>
            <a:endParaRPr lang="en-US" sz="3200" dirty="0">
              <a:solidFill>
                <a:schemeClr val="tx2"/>
              </a:solidFill>
              <a:latin typeface="Amaranth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46BEE7-F6EA-40C4-A12A-F9503838EBE7}"/>
              </a:ext>
            </a:extLst>
          </p:cNvPr>
          <p:cNvSpPr txBox="1"/>
          <p:nvPr/>
        </p:nvSpPr>
        <p:spPr>
          <a:xfrm>
            <a:off x="9739085" y="3056760"/>
            <a:ext cx="17852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tx2"/>
                </a:solidFill>
                <a:latin typeface="Amaranth" panose="020B0604020202020204" charset="0"/>
                <a:cs typeface="Calibri" panose="020F0502020204030204" pitchFamily="34" charset="0"/>
              </a:rPr>
              <a:t>Ellos no tenían fe.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716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0E262D-9065-4C25-A355-0599560F921B}"/>
              </a:ext>
            </a:extLst>
          </p:cNvPr>
          <p:cNvSpPr txBox="1"/>
          <p:nvPr/>
        </p:nvSpPr>
        <p:spPr>
          <a:xfrm>
            <a:off x="2583544" y="155373"/>
            <a:ext cx="833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Jesús les dice que el que tiene fe, tiene que cosa?</a:t>
            </a:r>
            <a:endParaRPr lang="en-US" sz="2800" dirty="0"/>
          </a:p>
        </p:txBody>
      </p:sp>
      <p:pic>
        <p:nvPicPr>
          <p:cNvPr id="4" name="Picture 4" descr="Kamiano » Tu pan nos lleva al cielo">
            <a:extLst>
              <a:ext uri="{FF2B5EF4-FFF2-40B4-BE49-F238E27FC236}">
                <a16:creationId xmlns:a16="http://schemas.microsoft.com/office/drawing/2014/main" id="{8135981A-18B8-425B-975E-ED12F844C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532" y="1037872"/>
            <a:ext cx="7426529" cy="4782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77657E-4791-4826-91A0-8DEB9B725397}"/>
              </a:ext>
            </a:extLst>
          </p:cNvPr>
          <p:cNvSpPr txBox="1"/>
          <p:nvPr/>
        </p:nvSpPr>
        <p:spPr>
          <a:xfrm>
            <a:off x="4557487" y="6015466"/>
            <a:ext cx="43833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  <a:latin typeface="Amaranth" panose="020B0604020202020204" charset="0"/>
              </a:rPr>
              <a:t>LA VIDA ETERNA</a:t>
            </a:r>
          </a:p>
        </p:txBody>
      </p:sp>
    </p:spTree>
    <p:extLst>
      <p:ext uri="{BB962C8B-B14F-4D97-AF65-F5344CB8AC3E}">
        <p14:creationId xmlns:p14="http://schemas.microsoft.com/office/powerpoint/2010/main" val="347969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756C3EA-D6E3-4FFC-A1F7-93DFD5DC3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95" y="1686984"/>
            <a:ext cx="7441587" cy="4820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B325C79-2C7B-4DE4-B86D-33C8F95015BD}"/>
              </a:ext>
            </a:extLst>
          </p:cNvPr>
          <p:cNvSpPr txBox="1"/>
          <p:nvPr/>
        </p:nvSpPr>
        <p:spPr>
          <a:xfrm>
            <a:off x="2181111" y="173803"/>
            <a:ext cx="9187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solidFill>
                  <a:schemeClr val="tx2"/>
                </a:solidFill>
                <a:effectLst/>
                <a:latin typeface="Amaranth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En aquel tiempo, los judíos murmuraban contra Jesús, porque había dicho</a:t>
            </a:r>
            <a:r>
              <a:rPr lang="en-US" sz="2800" dirty="0">
                <a:solidFill>
                  <a:schemeClr val="tx2"/>
                </a:solidFill>
                <a:effectLst/>
                <a:latin typeface="Amaranth" panose="020B0604020202020204" charset="0"/>
              </a:rPr>
              <a:t>:</a:t>
            </a:r>
            <a:endParaRPr lang="en-US" sz="2800" dirty="0">
              <a:solidFill>
                <a:srgbClr val="B41A1B"/>
              </a:solidFill>
              <a:latin typeface="Amaranth" panose="020B0604020202020204" charset="0"/>
            </a:endParaRPr>
          </a:p>
        </p:txBody>
      </p:sp>
      <p:pic>
        <p:nvPicPr>
          <p:cNvPr id="2052" name="Picture 4" descr="Hogaza de pan integral PNG transparente - StickPNG | Hogaza de pan, Pan de  pasas, Pan">
            <a:extLst>
              <a:ext uri="{FF2B5EF4-FFF2-40B4-BE49-F238E27FC236}">
                <a16:creationId xmlns:a16="http://schemas.microsoft.com/office/drawing/2014/main" id="{798F4092-CECC-4681-8742-AE8F89855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556" y="2590800"/>
            <a:ext cx="27241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DC12C77-5421-41A6-A195-A901DC3DCEB0}"/>
              </a:ext>
            </a:extLst>
          </p:cNvPr>
          <p:cNvSpPr txBox="1"/>
          <p:nvPr/>
        </p:nvSpPr>
        <p:spPr>
          <a:xfrm>
            <a:off x="8490857" y="4548266"/>
            <a:ext cx="32555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B41A1B"/>
                </a:solidFill>
                <a:effectLst/>
                <a:latin typeface="Amaranth" panose="020B0604020202020204" charset="0"/>
              </a:rPr>
              <a:t>“</a:t>
            </a:r>
            <a:r>
              <a:rPr lang="en-US" sz="3200" dirty="0" err="1">
                <a:solidFill>
                  <a:srgbClr val="B41A1B"/>
                </a:solidFill>
                <a:effectLst/>
                <a:latin typeface="Amaranth" panose="020B0604020202020204" charset="0"/>
              </a:rPr>
              <a:t>Yo</a:t>
            </a:r>
            <a:r>
              <a:rPr lang="en-US" sz="3200" dirty="0">
                <a:solidFill>
                  <a:srgbClr val="B41A1B"/>
                </a:solidFill>
                <a:effectLst/>
                <a:latin typeface="Amaranth" panose="020B0604020202020204" charset="0"/>
              </a:rPr>
              <a:t> soy </a:t>
            </a:r>
            <a:r>
              <a:rPr lang="en-US" sz="3200" dirty="0" err="1">
                <a:solidFill>
                  <a:srgbClr val="B41A1B"/>
                </a:solidFill>
                <a:effectLst/>
                <a:latin typeface="Amaranth" panose="020B0604020202020204" charset="0"/>
              </a:rPr>
              <a:t>el</a:t>
            </a:r>
            <a:r>
              <a:rPr lang="en-US" sz="3200" dirty="0">
                <a:solidFill>
                  <a:srgbClr val="B41A1B"/>
                </a:solidFill>
                <a:effectLst/>
                <a:latin typeface="Amaranth" panose="020B0604020202020204" charset="0"/>
              </a:rPr>
              <a:t> pan que ha </a:t>
            </a:r>
            <a:r>
              <a:rPr lang="en-US" sz="3200" dirty="0" err="1">
                <a:solidFill>
                  <a:srgbClr val="B41A1B"/>
                </a:solidFill>
                <a:effectLst/>
                <a:latin typeface="Amaranth" panose="020B0604020202020204" charset="0"/>
              </a:rPr>
              <a:t>bajado</a:t>
            </a:r>
            <a:r>
              <a:rPr lang="en-US" sz="3200" dirty="0">
                <a:solidFill>
                  <a:srgbClr val="B41A1B"/>
                </a:solidFill>
                <a:effectLst/>
                <a:latin typeface="Amaranth" panose="020B0604020202020204" charset="0"/>
              </a:rPr>
              <a:t> </a:t>
            </a:r>
            <a:r>
              <a:rPr lang="en-US" sz="3200" spc="-10" dirty="0">
                <a:solidFill>
                  <a:srgbClr val="B41A1B"/>
                </a:solidFill>
                <a:effectLst/>
                <a:latin typeface="Amaranth" panose="020B0604020202020204" charset="0"/>
              </a:rPr>
              <a:t>del </a:t>
            </a:r>
            <a:r>
              <a:rPr lang="en-US" sz="3200" dirty="0" err="1">
                <a:solidFill>
                  <a:srgbClr val="B41A1B"/>
                </a:solidFill>
                <a:effectLst/>
                <a:latin typeface="Amaranth" panose="020B0604020202020204" charset="0"/>
              </a:rPr>
              <a:t>cielo</a:t>
            </a:r>
            <a:r>
              <a:rPr lang="en-US" sz="3200" dirty="0">
                <a:solidFill>
                  <a:srgbClr val="B41A1B"/>
                </a:solidFill>
                <a:effectLst/>
                <a:latin typeface="Amaranth" panose="020B0604020202020204" charset="0"/>
              </a:rPr>
              <a:t>.”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6320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0E262D-9065-4C25-A355-0599560F921B}"/>
              </a:ext>
            </a:extLst>
          </p:cNvPr>
          <p:cNvSpPr txBox="1"/>
          <p:nvPr/>
        </p:nvSpPr>
        <p:spPr>
          <a:xfrm>
            <a:off x="1930401" y="174171"/>
            <a:ext cx="9985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ambria" panose="02040503050406030204" pitchFamily="18" charset="0"/>
                <a:cs typeface="Calibri" panose="020F0502020204030204" pitchFamily="34" charset="0"/>
              </a:rPr>
              <a:t>Jesús dice: Yo soy el pan que da vida, </a:t>
            </a:r>
          </a:p>
          <a:p>
            <a:pPr algn="ctr"/>
            <a:r>
              <a:rPr lang="es-ES" sz="2800" b="1" dirty="0">
                <a:solidFill>
                  <a:srgbClr val="FF000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¿Cuál vida da Jesús? 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8436" name="Picture 4" descr="Estar lleno del Espíritu Santo | Abre tu Biblia.com">
            <a:extLst>
              <a:ext uri="{FF2B5EF4-FFF2-40B4-BE49-F238E27FC236}">
                <a16:creationId xmlns:a16="http://schemas.microsoft.com/office/drawing/2014/main" id="{2B466550-0253-4C98-818D-4A4090E3C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71" y="1493384"/>
            <a:ext cx="4403120" cy="5045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E499C5-AE45-4FD9-8A9A-81F29F1D88D0}"/>
              </a:ext>
            </a:extLst>
          </p:cNvPr>
          <p:cNvSpPr txBox="1"/>
          <p:nvPr/>
        </p:nvSpPr>
        <p:spPr>
          <a:xfrm>
            <a:off x="6923315" y="2989943"/>
            <a:ext cx="4403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rgbClr val="00B0F0"/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La vida de Dios en nuestro corazón que nos guía a la vida eterna.</a:t>
            </a:r>
            <a:endParaRPr lang="en-US" sz="2800" b="1" dirty="0">
              <a:solidFill>
                <a:srgbClr val="00B0F0"/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80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0E262D-9065-4C25-A355-0599560F921B}"/>
              </a:ext>
            </a:extLst>
          </p:cNvPr>
          <p:cNvSpPr txBox="1"/>
          <p:nvPr/>
        </p:nvSpPr>
        <p:spPr>
          <a:xfrm>
            <a:off x="1712685" y="0"/>
            <a:ext cx="103196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Jesús dice: El pan que yo daré es mi propio cuerpo. </a:t>
            </a:r>
          </a:p>
          <a:p>
            <a:pPr algn="ctr"/>
            <a:r>
              <a:rPr lang="es-ES" sz="2800" b="1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¿Como se llama el pan de vida, </a:t>
            </a:r>
          </a:p>
          <a:p>
            <a:pPr algn="ctr"/>
            <a:r>
              <a:rPr lang="es-ES" sz="2800" b="1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el cuerpo de Jesús que comemos en la misa? 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8D75F2-7405-4F7D-99AB-49373A932D87}"/>
              </a:ext>
            </a:extLst>
          </p:cNvPr>
          <p:cNvSpPr txBox="1"/>
          <p:nvPr/>
        </p:nvSpPr>
        <p:spPr>
          <a:xfrm>
            <a:off x="6763657" y="3135868"/>
            <a:ext cx="4238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+mj-ea"/>
                <a:cs typeface="Calibri" panose="020F0502020204030204" pitchFamily="34" charset="0"/>
              </a:rPr>
              <a:t>LA EUCARISTIA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F90899-3B0A-4CED-A570-1555576C4A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685" y="1886977"/>
            <a:ext cx="4702629" cy="453559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915558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BFD3F-7749-4C62-8F35-6D5F5A50B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286" y="0"/>
            <a:ext cx="10114870" cy="1059544"/>
          </a:xfrm>
        </p:spPr>
        <p:txBody>
          <a:bodyPr>
            <a:normAutofit/>
          </a:bodyPr>
          <a:lstStyle/>
          <a:p>
            <a:pPr algn="ctr"/>
            <a:r>
              <a:rPr lang="es-ES" sz="31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cs typeface="Calibri" panose="020F0502020204030204" pitchFamily="34" charset="0"/>
              </a:rPr>
              <a:t>La Eucaristía es el pan y el vino que Jesús, a través del sacerdote, cambia a su cuerpo y su sangre. 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2" descr="Kamiano » ¿Qué oculta la Eucaristía?">
            <a:extLst>
              <a:ext uri="{FF2B5EF4-FFF2-40B4-BE49-F238E27FC236}">
                <a16:creationId xmlns:a16="http://schemas.microsoft.com/office/drawing/2014/main" id="{A867B4E3-D5AA-45FE-8863-8B5A6C30C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743" y="1168352"/>
            <a:ext cx="5615502" cy="4791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1E7972-5FD6-49A7-AB8A-E27868BD1CF7}"/>
              </a:ext>
            </a:extLst>
          </p:cNvPr>
          <p:cNvSpPr txBox="1"/>
          <p:nvPr/>
        </p:nvSpPr>
        <p:spPr>
          <a:xfrm>
            <a:off x="8136965" y="1584905"/>
            <a:ext cx="341085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+mj-ea"/>
                <a:cs typeface="Calibri" panose="020F0502020204030204" pitchFamily="34" charset="0"/>
              </a:rPr>
              <a:t>Jesus </a:t>
            </a:r>
            <a:r>
              <a:rPr lang="en-US" sz="31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+mj-ea"/>
                <a:cs typeface="Calibri" panose="020F0502020204030204" pitchFamily="34" charset="0"/>
              </a:rPr>
              <a:t>quiere</a:t>
            </a:r>
            <a:r>
              <a:rPr lang="en-US" sz="31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1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+mj-ea"/>
                <a:cs typeface="Calibri" panose="020F0502020204030204" pitchFamily="34" charset="0"/>
              </a:rPr>
              <a:t>estar</a:t>
            </a:r>
            <a:r>
              <a:rPr lang="en-US" sz="31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1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+mj-ea"/>
                <a:cs typeface="Calibri" panose="020F0502020204030204" pitchFamily="34" charset="0"/>
              </a:rPr>
              <a:t>unidos</a:t>
            </a:r>
            <a:r>
              <a:rPr lang="en-US" sz="31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+mj-ea"/>
                <a:cs typeface="Calibri" panose="020F0502020204030204" pitchFamily="34" charset="0"/>
              </a:rPr>
              <a:t> con </a:t>
            </a:r>
            <a:r>
              <a:rPr lang="en-US" sz="31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+mj-ea"/>
                <a:cs typeface="Calibri" panose="020F0502020204030204" pitchFamily="34" charset="0"/>
              </a:rPr>
              <a:t>nosotros</a:t>
            </a:r>
            <a:r>
              <a:rPr lang="en-US" sz="31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+mj-ea"/>
                <a:cs typeface="Calibri" panose="020F0502020204030204" pitchFamily="34" charset="0"/>
              </a:rPr>
              <a:t> para </a:t>
            </a:r>
            <a:r>
              <a:rPr lang="en-US" sz="31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+mj-ea"/>
                <a:cs typeface="Calibri" panose="020F0502020204030204" pitchFamily="34" charset="0"/>
              </a:rPr>
              <a:t>darnos</a:t>
            </a:r>
            <a:r>
              <a:rPr lang="en-US" sz="31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1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+mj-ea"/>
                <a:cs typeface="Calibri" panose="020F0502020204030204" pitchFamily="34" charset="0"/>
              </a:rPr>
              <a:t>su</a:t>
            </a:r>
            <a:r>
              <a:rPr lang="en-US" sz="31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1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+mj-ea"/>
                <a:cs typeface="Calibri" panose="020F0502020204030204" pitchFamily="34" charset="0"/>
              </a:rPr>
              <a:t>vida</a:t>
            </a:r>
            <a:r>
              <a:rPr lang="en-US" sz="31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+mj-ea"/>
                <a:cs typeface="Calibri" panose="020F0502020204030204" pitchFamily="34" charset="0"/>
              </a:rPr>
              <a:t> y </a:t>
            </a:r>
            <a:r>
              <a:rPr lang="en-US" sz="31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+mj-ea"/>
                <a:cs typeface="Calibri" panose="020F0502020204030204" pitchFamily="34" charset="0"/>
              </a:rPr>
              <a:t>llevarnos</a:t>
            </a:r>
            <a:r>
              <a:rPr lang="en-US" sz="31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+mj-ea"/>
                <a:cs typeface="Calibri" panose="020F0502020204030204" pitchFamily="34" charset="0"/>
              </a:rPr>
              <a:t> a la </a:t>
            </a:r>
            <a:r>
              <a:rPr lang="en-US" sz="31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+mj-ea"/>
                <a:cs typeface="Calibri" panose="020F0502020204030204" pitchFamily="34" charset="0"/>
              </a:rPr>
              <a:t>vida</a:t>
            </a:r>
            <a:r>
              <a:rPr lang="en-US" sz="31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+mj-ea"/>
                <a:cs typeface="Calibri" panose="020F0502020204030204" pitchFamily="34" charset="0"/>
              </a:rPr>
              <a:t> </a:t>
            </a:r>
            <a:r>
              <a:rPr lang="en-US" sz="31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+mj-ea"/>
                <a:cs typeface="Calibri" panose="020F0502020204030204" pitchFamily="34" charset="0"/>
              </a:rPr>
              <a:t>eterna</a:t>
            </a:r>
            <a:r>
              <a:rPr lang="en-US" sz="31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ambria" panose="02040503050406030204" pitchFamily="18" charset="0"/>
                <a:ea typeface="+mj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D1EFD1-A1FD-458D-8705-774DC6A40FB2}"/>
              </a:ext>
            </a:extLst>
          </p:cNvPr>
          <p:cNvSpPr txBox="1"/>
          <p:nvPr/>
        </p:nvSpPr>
        <p:spPr>
          <a:xfrm>
            <a:off x="8307812" y="5378823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maranth" panose="020B0604020202020204" charset="0"/>
              </a:rPr>
              <a:t>GRACIAS JESUS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85F1EC-62F0-9A18-A232-CE06B57F0107}"/>
              </a:ext>
            </a:extLst>
          </p:cNvPr>
          <p:cNvSpPr txBox="1"/>
          <p:nvPr/>
        </p:nvSpPr>
        <p:spPr>
          <a:xfrm>
            <a:off x="3054494" y="6248399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maranth" panose="020B0604020202020204" charset="0"/>
              </a:rPr>
              <a:t>ES UN MILAGRO</a:t>
            </a:r>
          </a:p>
        </p:txBody>
      </p:sp>
    </p:spTree>
    <p:extLst>
      <p:ext uri="{BB962C8B-B14F-4D97-AF65-F5344CB8AC3E}">
        <p14:creationId xmlns:p14="http://schemas.microsoft.com/office/powerpoint/2010/main" val="339751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744FF-026D-47AA-A256-D818259A5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200" y="130629"/>
            <a:ext cx="8766628" cy="1200416"/>
          </a:xfrm>
        </p:spPr>
        <p:txBody>
          <a:bodyPr>
            <a:normAutofit/>
          </a:bodyPr>
          <a:lstStyle/>
          <a:p>
            <a:pPr algn="ctr"/>
            <a:r>
              <a:rPr lang="es-ES" sz="3600" b="1" dirty="0">
                <a:solidFill>
                  <a:srgbClr val="FF0000"/>
                </a:solidFill>
                <a:effectLst/>
                <a:latin typeface="Amaranth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Necesitamos fe y escuchar a Dios para llegar a la vida eterna. </a:t>
            </a:r>
            <a:endParaRPr lang="en-US" sz="3600" dirty="0">
              <a:solidFill>
                <a:srgbClr val="FF0000"/>
              </a:solidFill>
              <a:latin typeface="Amaranth" panose="020B0604020202020204" charset="0"/>
            </a:endParaRPr>
          </a:p>
        </p:txBody>
      </p:sp>
      <p:pic>
        <p:nvPicPr>
          <p:cNvPr id="23554" name="Picture 2" descr="Pin on FANO _L&amp;#39;evangeli del diumenge_">
            <a:extLst>
              <a:ext uri="{FF2B5EF4-FFF2-40B4-BE49-F238E27FC236}">
                <a16:creationId xmlns:a16="http://schemas.microsoft.com/office/drawing/2014/main" id="{7966EC8E-6F70-4F66-BB1D-311379233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656" y="1352310"/>
            <a:ext cx="7549243" cy="53750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167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6626FAD3-86B0-4384-9BCC-032DEC33F30C}"/>
              </a:ext>
            </a:extLst>
          </p:cNvPr>
          <p:cNvSpPr/>
          <p:nvPr/>
        </p:nvSpPr>
        <p:spPr>
          <a:xfrm>
            <a:off x="0" y="2742897"/>
            <a:ext cx="1219199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8800" dirty="0">
                <a:ln w="0"/>
                <a:solidFill>
                  <a:srgbClr val="AB3C19"/>
                </a:solidFill>
                <a:effectLst>
                  <a:reflection blurRad="6350" stA="53000" endA="300" endPos="35500" dir="5400000" sy="-90000" algn="bl" rotWithShape="0"/>
                </a:effectLst>
                <a:latin typeface="Amaranth" panose="02000503050000020004" pitchFamily="50" charset="0"/>
              </a:rPr>
              <a:t>ACTIVIDADES</a:t>
            </a:r>
          </a:p>
        </p:txBody>
      </p:sp>
    </p:spTree>
    <p:extLst>
      <p:ext uri="{BB962C8B-B14F-4D97-AF65-F5344CB8AC3E}">
        <p14:creationId xmlns:p14="http://schemas.microsoft.com/office/powerpoint/2010/main" val="416701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460EA9-8DDE-4B14-8049-4BB83A8E101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714" y="170542"/>
            <a:ext cx="7532917" cy="6516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47505D-5C11-4BA7-95DD-6CA06D9902FD}"/>
              </a:ext>
            </a:extLst>
          </p:cNvPr>
          <p:cNvSpPr txBox="1"/>
          <p:nvPr/>
        </p:nvSpPr>
        <p:spPr>
          <a:xfrm>
            <a:off x="377369" y="2011394"/>
            <a:ext cx="32947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2800" b="1" dirty="0">
                <a:solidFill>
                  <a:srgbClr val="FF0000"/>
                </a:solidFill>
              </a:rPr>
              <a:t>Podemos comer el cuerpo de Jesús durante la misa en la Comunión.</a:t>
            </a:r>
          </a:p>
          <a:p>
            <a:pPr algn="ctr"/>
            <a:endParaRPr lang="es-VE" sz="2800" b="1" dirty="0">
              <a:solidFill>
                <a:srgbClr val="FF0000"/>
              </a:solidFill>
            </a:endParaRPr>
          </a:p>
          <a:p>
            <a:pPr algn="ctr"/>
            <a:r>
              <a:rPr lang="es-VE" sz="2800" b="1" dirty="0">
                <a:solidFill>
                  <a:srgbClr val="FF0000"/>
                </a:solidFill>
              </a:rPr>
              <a:t>También, podemos acercarnos a el en el Santísimo Sacramento y adorarlo.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AA3A869-84FB-FEBA-BA30-A5050348ACA6}"/>
                  </a:ext>
                </a:extLst>
              </p14:cNvPr>
              <p14:cNvContentPartPr/>
              <p14:nvPr/>
            </p14:nvContentPartPr>
            <p14:xfrm>
              <a:off x="7538294" y="1272734"/>
              <a:ext cx="1418040" cy="14810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AA3A869-84FB-FEBA-BA30-A5050348AC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02654" y="1200734"/>
                <a:ext cx="1489680" cy="162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4140FDE-0313-5A9A-3DFF-82A2C19BC2BF}"/>
                  </a:ext>
                </a:extLst>
              </p14:cNvPr>
              <p14:cNvContentPartPr/>
              <p14:nvPr/>
            </p14:nvContentPartPr>
            <p14:xfrm>
              <a:off x="4518974" y="5206814"/>
              <a:ext cx="1445040" cy="468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4140FDE-0313-5A9A-3DFF-82A2C19BC2B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83334" y="5135174"/>
                <a:ext cx="151668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8CDBFD2-D443-131C-EBEA-8A32CEBA477D}"/>
                  </a:ext>
                </a:extLst>
              </p14:cNvPr>
              <p14:cNvContentPartPr/>
              <p14:nvPr/>
            </p14:nvContentPartPr>
            <p14:xfrm>
              <a:off x="4643534" y="5790734"/>
              <a:ext cx="1485000" cy="309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8CDBFD2-D443-131C-EBEA-8A32CEBA477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07534" y="5719094"/>
                <a:ext cx="1556640" cy="17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83A2EB1-98D3-E51D-D0DE-31DB8B556DF0}"/>
                  </a:ext>
                </a:extLst>
              </p14:cNvPr>
              <p14:cNvContentPartPr/>
              <p14:nvPr/>
            </p14:nvContentPartPr>
            <p14:xfrm>
              <a:off x="8094854" y="6230294"/>
              <a:ext cx="779400" cy="5508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83A2EB1-98D3-E51D-D0DE-31DB8B556DF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058854" y="6158654"/>
                <a:ext cx="851040" cy="19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1253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03A461-D9CA-1760-EC59-4EB60B170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435" y="0"/>
            <a:ext cx="6397220" cy="687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53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054D88-B844-4783-9795-68E0A1815E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9943" y="2040516"/>
            <a:ext cx="5291938" cy="4222344"/>
          </a:xfrm>
        </p:spPr>
        <p:txBody>
          <a:bodyPr>
            <a:noAutofit/>
          </a:bodyPr>
          <a:lstStyle/>
          <a:p>
            <a:pPr marL="45720" indent="0" algn="ctr">
              <a:lnSpc>
                <a:spcPct val="160000"/>
              </a:lnSpc>
              <a:buNone/>
            </a:pPr>
            <a:r>
              <a:rPr lang="es-ES" sz="2400" b="1" dirty="0">
                <a:solidFill>
                  <a:srgbClr val="002060"/>
                </a:solidFill>
                <a:effectLst/>
                <a:latin typeface="Amaranth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Jesús, quiero tener fe para siempre escucharte y amarte. Tu eres mi Dios, que dio su vida para quedarte en ese pedacito de pan y así acompañarme en el camino hacia la vida eterna. Gracias por amarme y cuidarme tanto. Te quiero mucho. Amén</a:t>
            </a:r>
            <a:endParaRPr lang="es-PE" sz="2400" b="1" dirty="0">
              <a:solidFill>
                <a:srgbClr val="002060"/>
              </a:solidFill>
              <a:latin typeface="Amaranth" panose="020B0604020202020204" charset="0"/>
              <a:cs typeface="Arima Madurai" panose="00000500000000000000" pitchFamily="50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0413389-4EF0-4643-A9F6-AB4446D1CB08}"/>
              </a:ext>
            </a:extLst>
          </p:cNvPr>
          <p:cNvSpPr/>
          <p:nvPr/>
        </p:nvSpPr>
        <p:spPr>
          <a:xfrm>
            <a:off x="0" y="705738"/>
            <a:ext cx="12191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5400" dirty="0">
                <a:ln w="0"/>
                <a:solidFill>
                  <a:srgbClr val="B41A1B"/>
                </a:solidFill>
                <a:effectLst>
                  <a:reflection blurRad="6350" stA="53000" endA="300" endPos="35500" dir="5400000" sy="-90000" algn="bl" rotWithShape="0"/>
                </a:effectLst>
                <a:latin typeface="Amaranth" panose="02000503050000020004" pitchFamily="50" charset="0"/>
              </a:rPr>
              <a:t>ORACIÓN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0C1C829-3600-4D02-BDA4-AA31E507EA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41881" y="1466763"/>
            <a:ext cx="6216712" cy="479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64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YO SOY EL PAN DE VIDA">
            <a:hlinkClick r:id="" action="ppaction://media"/>
            <a:extLst>
              <a:ext uri="{FF2B5EF4-FFF2-40B4-BE49-F238E27FC236}">
                <a16:creationId xmlns:a16="http://schemas.microsoft.com/office/drawing/2014/main" id="{5DC0801E-7477-4F56-9F22-7758B009829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508000"/>
            <a:ext cx="12192000" cy="635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C905BC-FA01-42C4-AC32-5C1395C308F9}"/>
              </a:ext>
            </a:extLst>
          </p:cNvPr>
          <p:cNvSpPr txBox="1"/>
          <p:nvPr/>
        </p:nvSpPr>
        <p:spPr>
          <a:xfrm>
            <a:off x="3976914" y="0"/>
            <a:ext cx="5878286" cy="37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Yo Soy el Pan de Vida, San Pablo México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70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3C905BC-FA01-42C4-AC32-5C1395C308F9}"/>
              </a:ext>
            </a:extLst>
          </p:cNvPr>
          <p:cNvSpPr txBox="1"/>
          <p:nvPr/>
        </p:nvSpPr>
        <p:spPr>
          <a:xfrm>
            <a:off x="1828800" y="0"/>
            <a:ext cx="1036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Yo Soy el Pan de Vida, Aldana </a:t>
            </a:r>
            <a:r>
              <a:rPr lang="es-ES" sz="1800" dirty="0" err="1"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Canale</a:t>
            </a:r>
            <a:r>
              <a:rPr lang="es-ES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1800" u="sng" dirty="0">
                <a:solidFill>
                  <a:srgbClr val="0000FF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hlinkClick r:id="rId3"/>
              </a:rPr>
              <a:t>https://youtu.be/iyV67BBEH1s?si=ywoWtIlV5byGifme</a:t>
            </a:r>
            <a:r>
              <a:rPr lang="es-ES" sz="18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dirty="0"/>
          </a:p>
        </p:txBody>
      </p:sp>
      <p:pic>
        <p:nvPicPr>
          <p:cNvPr id="2" name="Online Media 1" title="YO SOY EL PAN DE VIDA | Música Católica | Cover Aldana">
            <a:hlinkClick r:id="" action="ppaction://media"/>
            <a:extLst>
              <a:ext uri="{FF2B5EF4-FFF2-40B4-BE49-F238E27FC236}">
                <a16:creationId xmlns:a16="http://schemas.microsoft.com/office/drawing/2014/main" id="{4D54DCE8-47CD-759E-C7D4-720EEF358EB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225" y="515007"/>
            <a:ext cx="12147550" cy="634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1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F86CD7-53B3-4655-AD09-E86A5AB08EEA}"/>
              </a:ext>
            </a:extLst>
          </p:cNvPr>
          <p:cNvSpPr txBox="1"/>
          <p:nvPr/>
        </p:nvSpPr>
        <p:spPr>
          <a:xfrm>
            <a:off x="2148114" y="290285"/>
            <a:ext cx="867954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dirty="0">
                <a:solidFill>
                  <a:schemeClr val="tx2"/>
                </a:solidFill>
                <a:effectLst/>
                <a:latin typeface="Amaranth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Y dijeron: ¿No es este Jesús, el hijo de José? </a:t>
            </a:r>
            <a:endParaRPr lang="en-US" sz="2600" dirty="0">
              <a:solidFill>
                <a:schemeClr val="tx2"/>
              </a:solidFill>
              <a:latin typeface="Amaranth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517F45-167F-499D-B50F-6F5197444812}"/>
              </a:ext>
            </a:extLst>
          </p:cNvPr>
          <p:cNvSpPr txBox="1"/>
          <p:nvPr/>
        </p:nvSpPr>
        <p:spPr>
          <a:xfrm>
            <a:off x="6641808" y="5255642"/>
            <a:ext cx="502119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dirty="0">
                <a:solidFill>
                  <a:schemeClr val="tx2"/>
                </a:solidFill>
                <a:latin typeface="Amaranth" panose="020B0604020202020204" charset="0"/>
                <a:cs typeface="Calibri" panose="020F0502020204030204" pitchFamily="34" charset="0"/>
              </a:rPr>
              <a:t>Nosotros conocemos a su padre y a su madre.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8E5B23-711A-43FD-AB59-8ED3DCF3E2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23" y="1685128"/>
            <a:ext cx="5718977" cy="4151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CCC4613A-231F-41D5-9AFE-8C95364950A4}"/>
              </a:ext>
            </a:extLst>
          </p:cNvPr>
          <p:cNvSpPr/>
          <p:nvPr/>
        </p:nvSpPr>
        <p:spPr>
          <a:xfrm>
            <a:off x="6807200" y="1480457"/>
            <a:ext cx="4281714" cy="3570514"/>
          </a:xfrm>
          <a:prstGeom prst="wedgeRoundRectCallout">
            <a:avLst>
              <a:gd name="adj1" fmla="val -73375"/>
              <a:gd name="adj2" fmla="val -19067"/>
              <a:gd name="adj3" fmla="val 16667"/>
            </a:avLst>
          </a:prstGeom>
          <a:solidFill>
            <a:srgbClr val="F9FB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LA VIDA COTIDIANA EN NAZARET – NACIÓ DE SANTA MARÍA VIRGEN">
            <a:extLst>
              <a:ext uri="{FF2B5EF4-FFF2-40B4-BE49-F238E27FC236}">
                <a16:creationId xmlns:a16="http://schemas.microsoft.com/office/drawing/2014/main" id="{E69FF4D5-51FF-453F-8035-F991E53E0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112" y="1546522"/>
            <a:ext cx="3951890" cy="3438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A16653F-A3B1-4EA1-89ED-AD8042C64E16}"/>
              </a:ext>
            </a:extLst>
          </p:cNvPr>
          <p:cNvSpPr txBox="1"/>
          <p:nvPr/>
        </p:nvSpPr>
        <p:spPr>
          <a:xfrm>
            <a:off x="181059" y="6148194"/>
            <a:ext cx="69176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dirty="0">
                <a:solidFill>
                  <a:schemeClr val="tx2"/>
                </a:solidFill>
                <a:latin typeface="Amaranth" panose="020B0604020202020204" charset="0"/>
                <a:cs typeface="Calibri" panose="020F0502020204030204" pitchFamily="34" charset="0"/>
              </a:rPr>
              <a:t>¿Cómo dice ahora que ha bajado del cielo? </a:t>
            </a:r>
            <a:endParaRPr lang="en-US" sz="2600" dirty="0">
              <a:solidFill>
                <a:schemeClr val="tx2"/>
              </a:solidFill>
              <a:latin typeface="Amaranth" panose="020B060402020202020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901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F86CD7-53B3-4655-AD09-E86A5AB08EEA}"/>
              </a:ext>
            </a:extLst>
          </p:cNvPr>
          <p:cNvSpPr txBox="1"/>
          <p:nvPr/>
        </p:nvSpPr>
        <p:spPr>
          <a:xfrm>
            <a:off x="8750635" y="227781"/>
            <a:ext cx="27958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dirty="0">
                <a:solidFill>
                  <a:schemeClr val="tx2"/>
                </a:solidFill>
                <a:latin typeface="Amaranth" panose="020B0604020202020204" charset="0"/>
                <a:cs typeface="Calibri" panose="020F0502020204030204" pitchFamily="34" charset="0"/>
              </a:rPr>
              <a:t>Jesús les dijo entonces: </a:t>
            </a:r>
            <a:endParaRPr lang="en-US" sz="2600" dirty="0">
              <a:solidFill>
                <a:schemeClr val="tx2"/>
              </a:solidFill>
              <a:latin typeface="Amaranth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517F45-167F-499D-B50F-6F5197444812}"/>
              </a:ext>
            </a:extLst>
          </p:cNvPr>
          <p:cNvSpPr txBox="1"/>
          <p:nvPr/>
        </p:nvSpPr>
        <p:spPr>
          <a:xfrm>
            <a:off x="8657711" y="4148938"/>
            <a:ext cx="298173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dirty="0">
                <a:solidFill>
                  <a:schemeClr val="tx2"/>
                </a:solidFill>
                <a:latin typeface="Amaranth" panose="020B0604020202020204" charset="0"/>
                <a:cs typeface="Calibri" panose="020F0502020204030204" pitchFamily="34" charset="0"/>
              </a:rPr>
              <a:t>Nadie puede venir a mí, si no lo trae el Padre, que me ha enviado; y yo lo resucitaré en el día último.</a:t>
            </a:r>
            <a:endParaRPr lang="en-US" sz="2600" dirty="0">
              <a:solidFill>
                <a:schemeClr val="tx2"/>
              </a:solidFill>
              <a:latin typeface="Amaranth" panose="020B060402020202020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066C6D-DD82-4514-9D0C-28712BAB3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810" y="192557"/>
            <a:ext cx="6853674" cy="3723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C945AC-CA58-4A80-BA95-DA0D01B331AC}"/>
              </a:ext>
            </a:extLst>
          </p:cNvPr>
          <p:cNvSpPr txBox="1"/>
          <p:nvPr/>
        </p:nvSpPr>
        <p:spPr>
          <a:xfrm>
            <a:off x="9267311" y="1846197"/>
            <a:ext cx="176253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dirty="0">
                <a:solidFill>
                  <a:schemeClr val="tx2"/>
                </a:solidFill>
                <a:latin typeface="Amaranth" panose="020B0604020202020204" charset="0"/>
                <a:cs typeface="Calibri" panose="020F0502020204030204" pitchFamily="34" charset="0"/>
              </a:rPr>
              <a:t>Dejen de murmurar.</a:t>
            </a:r>
            <a:endParaRPr lang="en-US" sz="2600" dirty="0">
              <a:solidFill>
                <a:schemeClr val="tx2"/>
              </a:solidFill>
              <a:latin typeface="Amaranth" panose="020B060402020202020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02FBF0-77B3-4EC4-A33D-DD302CA4B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987" y="4286837"/>
            <a:ext cx="3637868" cy="2378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8569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F86CD7-53B3-4655-AD09-E86A5AB08EEA}"/>
              </a:ext>
            </a:extLst>
          </p:cNvPr>
          <p:cNvSpPr txBox="1"/>
          <p:nvPr/>
        </p:nvSpPr>
        <p:spPr>
          <a:xfrm>
            <a:off x="1480457" y="136727"/>
            <a:ext cx="46155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dirty="0">
                <a:solidFill>
                  <a:schemeClr val="tx2"/>
                </a:solidFill>
                <a:latin typeface="Amaranth" panose="020B0604020202020204" charset="0"/>
                <a:cs typeface="Calibri" panose="020F0502020204030204" pitchFamily="34" charset="0"/>
              </a:rPr>
              <a:t>En los libros de los profetas se dice: Dios instruirá a todos. </a:t>
            </a:r>
            <a:endParaRPr lang="en-US" sz="2600" dirty="0">
              <a:solidFill>
                <a:schemeClr val="tx2"/>
              </a:solidFill>
              <a:latin typeface="Amaranth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517F45-167F-499D-B50F-6F5197444812}"/>
              </a:ext>
            </a:extLst>
          </p:cNvPr>
          <p:cNvSpPr txBox="1"/>
          <p:nvPr/>
        </p:nvSpPr>
        <p:spPr>
          <a:xfrm>
            <a:off x="3814026" y="3648411"/>
            <a:ext cx="262708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dirty="0">
                <a:solidFill>
                  <a:schemeClr val="tx2"/>
                </a:solidFill>
                <a:latin typeface="Amaranth" panose="020B0604020202020204" charset="0"/>
                <a:cs typeface="Calibri" panose="020F0502020204030204" pitchFamily="34" charset="0"/>
              </a:rPr>
              <a:t>Así que todos los que escuchan al Padre y aprenden de él, vienen a mí.</a:t>
            </a:r>
            <a:endParaRPr lang="en-US" sz="2600" dirty="0">
              <a:solidFill>
                <a:schemeClr val="tx2"/>
              </a:solidFill>
              <a:latin typeface="Amaranth" panose="020B060402020202020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Kids Sunday School Place - Tarjetas De La Biblia">
            <a:extLst>
              <a:ext uri="{FF2B5EF4-FFF2-40B4-BE49-F238E27FC236}">
                <a16:creationId xmlns:a16="http://schemas.microsoft.com/office/drawing/2014/main" id="{00B875A6-6E4B-44CE-AE77-CE281415B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977" y="1116708"/>
            <a:ext cx="2315042" cy="1700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ano | De la mano de María | Page 56">
            <a:extLst>
              <a:ext uri="{FF2B5EF4-FFF2-40B4-BE49-F238E27FC236}">
                <a16:creationId xmlns:a16="http://schemas.microsoft.com/office/drawing/2014/main" id="{261833BA-033A-42B8-AFE4-25660F77F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971" y="136727"/>
            <a:ext cx="5400164" cy="6584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ibujos de Fano en color · Diócesis de Málaga : Portal de la Iglesia  Católica de Málaga | Biblia para niños, Historias de la biblia para niños,  Iglesia niños">
            <a:extLst>
              <a:ext uri="{FF2B5EF4-FFF2-40B4-BE49-F238E27FC236}">
                <a16:creationId xmlns:a16="http://schemas.microsoft.com/office/drawing/2014/main" id="{10CACA98-B40B-45FA-8856-7B70DD8BB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52" y="1785258"/>
            <a:ext cx="3570974" cy="493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9316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F86CD7-53B3-4655-AD09-E86A5AB08EEA}"/>
              </a:ext>
            </a:extLst>
          </p:cNvPr>
          <p:cNvSpPr txBox="1"/>
          <p:nvPr/>
        </p:nvSpPr>
        <p:spPr>
          <a:xfrm>
            <a:off x="6604000" y="480272"/>
            <a:ext cx="5588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dirty="0">
                <a:solidFill>
                  <a:schemeClr val="tx2"/>
                </a:solidFill>
                <a:latin typeface="Amaranth" panose="020B0604020202020204" charset="0"/>
                <a:cs typeface="Calibri" panose="020F0502020204030204" pitchFamily="34" charset="0"/>
              </a:rPr>
              <a:t>No es que alguno haya visto al Padre; </a:t>
            </a:r>
          </a:p>
          <a:p>
            <a:pPr algn="ctr"/>
            <a:r>
              <a:rPr lang="es-ES" sz="2600" dirty="0">
                <a:solidFill>
                  <a:schemeClr val="tx2"/>
                </a:solidFill>
                <a:latin typeface="Amaranth" panose="020B0604020202020204" charset="0"/>
                <a:cs typeface="Calibri" panose="020F0502020204030204" pitchFamily="34" charset="0"/>
              </a:rPr>
              <a:t>el único que lo ha visto es el que ha venido de Dios.</a:t>
            </a:r>
            <a:endParaRPr lang="en-US" sz="2600" dirty="0">
              <a:solidFill>
                <a:schemeClr val="tx2"/>
              </a:solidFill>
              <a:latin typeface="Amaranth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517F45-167F-499D-B50F-6F5197444812}"/>
              </a:ext>
            </a:extLst>
          </p:cNvPr>
          <p:cNvSpPr txBox="1"/>
          <p:nvPr/>
        </p:nvSpPr>
        <p:spPr>
          <a:xfrm>
            <a:off x="1808844" y="5021963"/>
            <a:ext cx="468993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dirty="0">
                <a:solidFill>
                  <a:schemeClr val="tx2"/>
                </a:solidFill>
                <a:latin typeface="Amaranth" panose="020B0604020202020204" charset="0"/>
                <a:cs typeface="Calibri" panose="020F0502020204030204" pitchFamily="34" charset="0"/>
              </a:rPr>
              <a:t>Les aseguro que quien tiene fe, tiene vida eterna. </a:t>
            </a:r>
            <a:endParaRPr lang="en-US" sz="2600" dirty="0">
              <a:solidFill>
                <a:schemeClr val="tx2"/>
              </a:solidFill>
              <a:latin typeface="Amaranth" panose="020B0604020202020204" charset="0"/>
              <a:cs typeface="Calibri" panose="020F0502020204030204" pitchFamily="34" charset="0"/>
            </a:endParaRPr>
          </a:p>
        </p:txBody>
      </p:sp>
      <p:pic>
        <p:nvPicPr>
          <p:cNvPr id="5122" name="Picture 2" descr="29 ideas de Dibujos bíblicos | dibujos, dibujos fano, catequesis">
            <a:extLst>
              <a:ext uri="{FF2B5EF4-FFF2-40B4-BE49-F238E27FC236}">
                <a16:creationId xmlns:a16="http://schemas.microsoft.com/office/drawing/2014/main" id="{7E2EB618-93F8-45C3-BD1C-FCA06A580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844" y="480272"/>
            <a:ext cx="4795156" cy="4079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La experiencia del encuentro con Jesús | Laicos Misioneros Combonianos">
            <a:extLst>
              <a:ext uri="{FF2B5EF4-FFF2-40B4-BE49-F238E27FC236}">
                <a16:creationId xmlns:a16="http://schemas.microsoft.com/office/drawing/2014/main" id="{D7F83C9D-ADD5-4780-970B-E7EE0BC9D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829" y="1946876"/>
            <a:ext cx="4920342" cy="4531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98510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F86CD7-53B3-4655-AD09-E86A5AB08EEA}"/>
              </a:ext>
            </a:extLst>
          </p:cNvPr>
          <p:cNvSpPr txBox="1"/>
          <p:nvPr/>
        </p:nvSpPr>
        <p:spPr>
          <a:xfrm>
            <a:off x="9173028" y="2459504"/>
            <a:ext cx="23513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chemeClr val="tx2"/>
                </a:solidFill>
                <a:latin typeface="Amaranth" panose="020B0604020202020204" charset="0"/>
                <a:cs typeface="Calibri" panose="020F0502020204030204" pitchFamily="34" charset="0"/>
              </a:rPr>
              <a:t>Yo soy el pan que da vida. </a:t>
            </a:r>
            <a:endParaRPr lang="en-US" sz="4000" dirty="0">
              <a:solidFill>
                <a:schemeClr val="tx2"/>
              </a:solidFill>
              <a:latin typeface="Amaranth" panose="020B0604020202020204" charset="0"/>
              <a:cs typeface="Calibri" panose="020F0502020204030204" pitchFamily="34" charset="0"/>
            </a:endParaRPr>
          </a:p>
        </p:txBody>
      </p:sp>
      <p:pic>
        <p:nvPicPr>
          <p:cNvPr id="7170" name="Picture 2" descr="Yo soy el pan vivo">
            <a:extLst>
              <a:ext uri="{FF2B5EF4-FFF2-40B4-BE49-F238E27FC236}">
                <a16:creationId xmlns:a16="http://schemas.microsoft.com/office/drawing/2014/main" id="{D2B7D6A1-F396-45A1-9250-C147DEE7C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4" y="299016"/>
            <a:ext cx="6233433" cy="6259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290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F86CD7-53B3-4655-AD09-E86A5AB08EEA}"/>
              </a:ext>
            </a:extLst>
          </p:cNvPr>
          <p:cNvSpPr txBox="1"/>
          <p:nvPr/>
        </p:nvSpPr>
        <p:spPr>
          <a:xfrm>
            <a:off x="2888343" y="61686"/>
            <a:ext cx="76345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dirty="0">
                <a:solidFill>
                  <a:schemeClr val="tx2"/>
                </a:solidFill>
                <a:latin typeface="Amaranth" panose="020B0604020202020204" charset="0"/>
                <a:cs typeface="Calibri" panose="020F0502020204030204" pitchFamily="34" charset="0"/>
              </a:rPr>
              <a:t>Los antepasados de ustedes comieron el maná en el desierto, y a pesar de ello murieron;</a:t>
            </a:r>
            <a:endParaRPr lang="en-US" sz="2600" dirty="0">
              <a:solidFill>
                <a:schemeClr val="tx2"/>
              </a:solidFill>
              <a:latin typeface="Amaranth" panose="020B0604020202020204" charset="0"/>
              <a:cs typeface="Calibri" panose="020F0502020204030204" pitchFamily="34" charset="0"/>
            </a:endParaRPr>
          </a:p>
        </p:txBody>
      </p:sp>
      <p:pic>
        <p:nvPicPr>
          <p:cNvPr id="8194" name="Picture 2" descr="FreeBibleimages :: Bread from Heaven :: God provides food in the wilderness  (Exodus 16:1-36)">
            <a:extLst>
              <a:ext uri="{FF2B5EF4-FFF2-40B4-BE49-F238E27FC236}">
                <a16:creationId xmlns:a16="http://schemas.microsoft.com/office/drawing/2014/main" id="{9FCAF71B-0797-4674-A6F1-1F5523112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531" y="1128610"/>
            <a:ext cx="7052441" cy="528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198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F86CD7-53B3-4655-AD09-E86A5AB08EEA}"/>
              </a:ext>
            </a:extLst>
          </p:cNvPr>
          <p:cNvSpPr txBox="1"/>
          <p:nvPr/>
        </p:nvSpPr>
        <p:spPr>
          <a:xfrm>
            <a:off x="1196674" y="1368413"/>
            <a:ext cx="31786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dirty="0">
                <a:solidFill>
                  <a:schemeClr val="tx2"/>
                </a:solidFill>
                <a:latin typeface="Amaranth" panose="020B0604020202020204" charset="0"/>
                <a:cs typeface="Calibri" panose="020F0502020204030204" pitchFamily="34" charset="0"/>
              </a:rPr>
              <a:t>…pero yo hablo del pan que baja del cielo; </a:t>
            </a:r>
            <a:endParaRPr lang="en-US" sz="2600" dirty="0">
              <a:solidFill>
                <a:schemeClr val="tx2"/>
              </a:solidFill>
              <a:latin typeface="Amaranth" panose="020B060402020202020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70B22D-8E36-4291-9473-FD9793BB1F5D}"/>
              </a:ext>
            </a:extLst>
          </p:cNvPr>
          <p:cNvSpPr txBox="1"/>
          <p:nvPr/>
        </p:nvSpPr>
        <p:spPr>
          <a:xfrm>
            <a:off x="7641020" y="5379224"/>
            <a:ext cx="29173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dirty="0">
                <a:solidFill>
                  <a:schemeClr val="tx2"/>
                </a:solidFill>
                <a:latin typeface="Amaranth" panose="020B0604020202020204" charset="0"/>
                <a:cs typeface="Calibri" panose="020F0502020204030204" pitchFamily="34" charset="0"/>
              </a:rPr>
              <a:t>…quien come de él, no muere.</a:t>
            </a:r>
            <a:endParaRPr lang="en-US" sz="2600" dirty="0">
              <a:solidFill>
                <a:schemeClr val="tx2"/>
              </a:solidFill>
              <a:latin typeface="Amaranth" panose="020B0604020202020204" charset="0"/>
              <a:cs typeface="Calibri" panose="020F0502020204030204" pitchFamily="34" charset="0"/>
            </a:endParaRPr>
          </a:p>
        </p:txBody>
      </p:sp>
      <p:pic>
        <p:nvPicPr>
          <p:cNvPr id="9218" name="Picture 2" descr="Kamiano » Eres pan bajado del cielo">
            <a:extLst>
              <a:ext uri="{FF2B5EF4-FFF2-40B4-BE49-F238E27FC236}">
                <a16:creationId xmlns:a16="http://schemas.microsoft.com/office/drawing/2014/main" id="{577B1F42-EC25-4622-BDF7-8C12416D7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62" y="2834599"/>
            <a:ext cx="4630055" cy="2990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Kamiano » Tu pan nos lleva al cielo">
            <a:extLst>
              <a:ext uri="{FF2B5EF4-FFF2-40B4-BE49-F238E27FC236}">
                <a16:creationId xmlns:a16="http://schemas.microsoft.com/office/drawing/2014/main" id="{5BE7D83A-8776-4F1F-ACA6-EC7DEDF60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869" y="0"/>
            <a:ext cx="6737131" cy="4803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936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hildren Playing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61883.potx" id="{18737D51-7733-4200-B5C9-BF22CA2CE631}" vid="{40CEFE45-12FF-4454-86EB-59F04C858872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Children playing education presentation design (cartoon illustration, widescreen)</Template>
  <TotalTime>2810</TotalTime>
  <Words>658</Words>
  <Application>Microsoft Office PowerPoint</Application>
  <PresentationFormat>Widescreen</PresentationFormat>
  <Paragraphs>63</Paragraphs>
  <Slides>29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Euphemia</vt:lpstr>
      <vt:lpstr>Wingdings</vt:lpstr>
      <vt:lpstr>Arial Black</vt:lpstr>
      <vt:lpstr>Cambria</vt:lpstr>
      <vt:lpstr>Arial</vt:lpstr>
      <vt:lpstr>Amaranth</vt:lpstr>
      <vt:lpstr>Children Playing 16x9</vt:lpstr>
      <vt:lpstr>Ministerio Amigos de  Jesús y María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 Eucaristía es el pan y el vino que Jesús, a través del sacerdote, cambia a su cuerpo y su sangre. </vt:lpstr>
      <vt:lpstr>Necesitamos fe y escuchar a Dios para llegar a la vida eterna.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Amigos de Jesús y María</dc:title>
  <dc:creator>Mercedes Cristina Bermudez-Garcia</dc:creator>
  <cp:lastModifiedBy>Maria Varona</cp:lastModifiedBy>
  <cp:revision>151</cp:revision>
  <dcterms:created xsi:type="dcterms:W3CDTF">2021-03-01T17:42:30Z</dcterms:created>
  <dcterms:modified xsi:type="dcterms:W3CDTF">2024-07-29T16:24:59Z</dcterms:modified>
</cp:coreProperties>
</file>