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A7A4-5FDA-47F3-97E3-FAA794130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BC06F-BB71-4436-A9DC-618DA62C2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205C-EC15-408A-8D86-932B6DDB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3E577-0DFF-4B29-AA35-76CF489D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DD0AB-0E37-43AB-8380-69BDB108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  <p:pic>
        <p:nvPicPr>
          <p:cNvPr id="1028" name="Picture 4" descr="Image result for Happy Sun Animation">
            <a:extLst>
              <a:ext uri="{FF2B5EF4-FFF2-40B4-BE49-F238E27FC236}">
                <a16:creationId xmlns:a16="http://schemas.microsoft.com/office/drawing/2014/main" id="{57CAF619-F9A2-44E3-B0CB-EDE91F812CEA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9" y="0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4D6A-F6A2-475E-894B-1C1DDD38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70FFB-399F-4BC5-9BBA-09C475B27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908B4-C930-4B95-862E-2431D115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17B0-60E0-4F7B-85DE-5A6CCAC0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EAE6-07E1-4330-B9A4-FD504817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3820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C55FC-0F6F-4CB7-BDF2-ED9D752A3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58BD7-1507-41F6-81E6-B3DE5F489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7FCE-FCC1-49F9-9C07-F8346A62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F4C5-5B3E-444C-ADFD-F775F9DF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0052-6D8D-49B2-9DDB-3CF2B382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646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D020-2E80-4D78-9AA1-4D3CE652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CD46-2FCC-4CEC-A235-4A8BE1541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256B-3A88-4068-9B92-316294F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DCC9-43E1-4FCD-ACBF-D7D5C25A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B9F7-175F-4E83-95E2-8D21AAD3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3606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A3E2-73D3-4DDC-AB2D-315BA3EB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A080F-E82A-4265-8DBB-EF348073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01913-BA14-4E75-AAB9-1F64C01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CA9DA-92EB-4261-9E51-A72851AD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DFA6-09D8-4628-8A05-CF89E73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88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97CE-3432-4C64-B12D-0272407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62B9-092D-4348-9724-21386922F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692C9-1BAE-4EA9-ABC8-FD76B0D3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98698-F359-4322-848C-F48023D7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2CA65-2ACB-4071-B0C6-E16A6091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FEE4-0DEA-4439-9F55-1C6CE6DC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373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E9EC-74C5-4848-93CD-96D11A67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257C7-7BEA-409A-8951-CAF0D6CE2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7E902-61D4-4B4C-B145-387E70E62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27E06-6A6E-4862-9B9C-67A1C1F82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64EA8-30ED-472E-A9FA-B7C5028A7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E8505-D646-4921-A92B-0E808D69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DEA89-6E3D-402F-9842-DA1AFF11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CAEB0-A664-47C6-8D12-0DA91538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2487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6F43-88F0-4E45-8F8B-BC807D18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7F048-C9AF-4F67-AFE8-126A45EC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7C327-93AD-470B-B368-3AE23B49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37106-DFD4-442A-AF79-59F112DD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537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32DEB-4A15-485A-8DFC-305541B9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4D98D-8572-4B64-B37B-1AE5AAC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EE004-A804-4C10-9534-69B9B3B1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5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5116-E012-41E2-BE98-3863248D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F38A0-A397-45CF-A7C8-EA2CC7D3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8B950-CA1A-42B8-9A10-62734F2E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C5F0D-6334-4655-8A34-4E7ED35C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C6A99-2FEC-48CA-8D7B-E61603E7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6CA2-5BCA-4B74-BF28-EE38A6FD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679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31C6-E651-4503-9E71-34C027E7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F8437-4000-45CC-8343-EF7DC55D2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786C7-2766-4392-94F6-F22DB8293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64741-EDD3-450D-8A46-AC5480FE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63F0-332D-4C69-BE90-ABEA30BA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DEFC5-9AB4-490A-85A3-6B8E7F1B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055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5142C-9BAF-45C5-A197-A0659C19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558AC-0821-42B2-BF32-4730D512B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419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167A-51E6-4252-BDB6-C8A2B4C1F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625F-BF2A-4DB3-AE75-15C2998F31B6}" type="datetimeFigureOut">
              <a:rPr lang="es-419" smtClean="0"/>
              <a:t>19/7/2021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9706-522C-4384-8468-EF78AB81E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EB4-B234-45FC-8FD0-1D2939CE9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A211-3279-49E5-B7CF-BECCAA548C4D}" type="slidenum">
              <a:rPr lang="es-419" smtClean="0"/>
              <a:t>‹#›</a:t>
            </a:fld>
            <a:endParaRPr lang="es-419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42F482-E3F5-4ECA-8686-919B2BA3E6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175250"/>
            <a:ext cx="1682750" cy="1682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35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oper Black" panose="0208090404030B0204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7CvxskXIS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CyeuLLKz94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Cqcp2KmA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0B67-652A-4E2C-B17D-41FC7687E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38167" cy="2387600"/>
          </a:xfrm>
        </p:spPr>
        <p:txBody>
          <a:bodyPr/>
          <a:lstStyle/>
          <a:p>
            <a:r>
              <a:rPr lang="es-419" dirty="0"/>
              <a:t>Ministerio</a:t>
            </a:r>
            <a:br>
              <a:rPr lang="es-419" dirty="0"/>
            </a:br>
            <a:r>
              <a:rPr lang="es-419" dirty="0"/>
              <a:t>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6D109-75D7-4BC0-9A52-D5C57B16D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Marcos 6: 7-13 </a:t>
            </a:r>
          </a:p>
          <a:p>
            <a:r>
              <a:rPr lang="es-ES" dirty="0"/>
              <a:t>Jesús los envió de dos en dos</a:t>
            </a:r>
          </a:p>
          <a:p>
            <a:r>
              <a:rPr lang="en-US" dirty="0"/>
              <a:t>XV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2785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2C3AC2E-8582-435E-A417-05E5FF1F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73" y="0"/>
            <a:ext cx="935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A04F82-E6E3-4057-8474-26C430235D0D}"/>
              </a:ext>
            </a:extLst>
          </p:cNvPr>
          <p:cNvSpPr/>
          <p:nvPr/>
        </p:nvSpPr>
        <p:spPr>
          <a:xfrm>
            <a:off x="1210492" y="670714"/>
            <a:ext cx="11225348" cy="27433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ACTIVIDAD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288722-F932-4FC0-800F-C634BA56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2" y="4141247"/>
            <a:ext cx="770709" cy="7707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874C68-00BD-4CDB-A6E7-D7F1C673C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08" y="3988414"/>
            <a:ext cx="770709" cy="7707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0D2F84B-488A-4D01-B79A-5042CA269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68" y="3688898"/>
            <a:ext cx="434770" cy="4347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E03072-4DF0-4E8F-AFF7-629DC5298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3" y="4246294"/>
            <a:ext cx="560614" cy="5606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865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5087C-C1BB-4EA8-914A-AF87E411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2" t="15016" r="11858" b="9555"/>
          <a:stretch/>
        </p:blipFill>
        <p:spPr>
          <a:xfrm>
            <a:off x="2743770" y="181792"/>
            <a:ext cx="6025187" cy="67273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200877-9710-48E7-80A5-9B0972FEA69B}"/>
              </a:ext>
            </a:extLst>
          </p:cNvPr>
          <p:cNvSpPr/>
          <p:nvPr/>
        </p:nvSpPr>
        <p:spPr>
          <a:xfrm>
            <a:off x="6444343" y="5508172"/>
            <a:ext cx="883346" cy="783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2BF9E0-8A41-4089-AFD3-506A0E56EF9E}"/>
              </a:ext>
            </a:extLst>
          </p:cNvPr>
          <p:cNvSpPr/>
          <p:nvPr/>
        </p:nvSpPr>
        <p:spPr>
          <a:xfrm>
            <a:off x="5003646" y="5799909"/>
            <a:ext cx="1014548" cy="7837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FF8BE8-D57C-4DCA-813E-087BE5D8F74E}"/>
              </a:ext>
            </a:extLst>
          </p:cNvPr>
          <p:cNvSpPr/>
          <p:nvPr/>
        </p:nvSpPr>
        <p:spPr>
          <a:xfrm>
            <a:off x="5643154" y="4545874"/>
            <a:ext cx="687977" cy="483326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3813BD-B496-4627-917D-38E255D0549A}"/>
              </a:ext>
            </a:extLst>
          </p:cNvPr>
          <p:cNvSpPr/>
          <p:nvPr/>
        </p:nvSpPr>
        <p:spPr>
          <a:xfrm>
            <a:off x="5003646" y="3936275"/>
            <a:ext cx="883346" cy="783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39F199-DE92-4C84-B0F2-A021D9EA1C0E}"/>
              </a:ext>
            </a:extLst>
          </p:cNvPr>
          <p:cNvSpPr/>
          <p:nvPr/>
        </p:nvSpPr>
        <p:spPr>
          <a:xfrm>
            <a:off x="5756364" y="5397136"/>
            <a:ext cx="465197" cy="402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AD5EAA-FBA0-40A8-AD21-8ADC4A9B33E9}"/>
              </a:ext>
            </a:extLst>
          </p:cNvPr>
          <p:cNvSpPr/>
          <p:nvPr/>
        </p:nvSpPr>
        <p:spPr>
          <a:xfrm>
            <a:off x="7685312" y="6442165"/>
            <a:ext cx="465197" cy="402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0EACAC-BB0A-4039-83DC-08A3E1DD70CF}"/>
              </a:ext>
            </a:extLst>
          </p:cNvPr>
          <p:cNvSpPr/>
          <p:nvPr/>
        </p:nvSpPr>
        <p:spPr>
          <a:xfrm>
            <a:off x="6495776" y="6399167"/>
            <a:ext cx="465197" cy="402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A7C0C5-FD77-4F54-B25F-5BC34C7F133B}"/>
              </a:ext>
            </a:extLst>
          </p:cNvPr>
          <p:cNvSpPr/>
          <p:nvPr/>
        </p:nvSpPr>
        <p:spPr>
          <a:xfrm>
            <a:off x="4082497" y="5698671"/>
            <a:ext cx="465197" cy="40277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888091-EED0-4998-A65C-A722E50C6631}"/>
              </a:ext>
            </a:extLst>
          </p:cNvPr>
          <p:cNvSpPr/>
          <p:nvPr/>
        </p:nvSpPr>
        <p:spPr>
          <a:xfrm>
            <a:off x="7914269" y="3825784"/>
            <a:ext cx="465197" cy="402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E775F4-D2BF-448A-8D85-54F770ABF361}"/>
              </a:ext>
            </a:extLst>
          </p:cNvPr>
          <p:cNvSpPr/>
          <p:nvPr/>
        </p:nvSpPr>
        <p:spPr>
          <a:xfrm>
            <a:off x="2763655" y="4245428"/>
            <a:ext cx="883346" cy="783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80CE1-7D9F-4BFA-9A50-404BD39A1936}"/>
              </a:ext>
            </a:extLst>
          </p:cNvPr>
          <p:cNvSpPr txBox="1"/>
          <p:nvPr/>
        </p:nvSpPr>
        <p:spPr>
          <a:xfrm>
            <a:off x="9004663" y="2397948"/>
            <a:ext cx="2804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Hay 10 cosas de más en la segunda foto, encuéntralas</a:t>
            </a:r>
          </a:p>
        </p:txBody>
      </p:sp>
    </p:spTree>
    <p:extLst>
      <p:ext uri="{BB962C8B-B14F-4D97-AF65-F5344CB8AC3E}">
        <p14:creationId xmlns:p14="http://schemas.microsoft.com/office/powerpoint/2010/main" val="7130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3B3A6-0675-4A71-8A52-7C1F5ABD11E1}"/>
              </a:ext>
            </a:extLst>
          </p:cNvPr>
          <p:cNvSpPr txBox="1"/>
          <p:nvPr/>
        </p:nvSpPr>
        <p:spPr>
          <a:xfrm>
            <a:off x="214661" y="2016365"/>
            <a:ext cx="122831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09252"/>
                </a:solidFill>
                <a:latin typeface="Comic Sans MS" panose="030F0702030302020204" pitchFamily="66" charset="0"/>
              </a:rPr>
              <a:t>Señor, hazme testigo de tu mensaje de Amor. Dame las gracias que necesito para mejor llevarlo</a:t>
            </a:r>
          </a:p>
          <a:p>
            <a:r>
              <a:rPr lang="es-ES" sz="4000" dirty="0">
                <a:solidFill>
                  <a:srgbClr val="F09252"/>
                </a:solidFill>
                <a:latin typeface="Comic Sans MS" panose="030F0702030302020204" pitchFamily="66" charset="0"/>
              </a:rPr>
              <a:t> y ayudar a salvar almas tan amadas por </a:t>
            </a:r>
            <a:r>
              <a:rPr lang="es-ES" sz="4000" dirty="0" err="1">
                <a:solidFill>
                  <a:srgbClr val="F09252"/>
                </a:solidFill>
                <a:latin typeface="Comic Sans MS" panose="030F0702030302020204" pitchFamily="66" charset="0"/>
              </a:rPr>
              <a:t>Tí</a:t>
            </a:r>
            <a:r>
              <a:rPr lang="es-ES" sz="4000" dirty="0">
                <a:solidFill>
                  <a:srgbClr val="F09252"/>
                </a:solidFill>
                <a:latin typeface="Comic Sans MS" panose="030F0702030302020204" pitchFamily="66" charset="0"/>
              </a:rPr>
              <a:t>. Amén </a:t>
            </a:r>
            <a:endParaRPr lang="es-419" sz="4000" dirty="0">
              <a:solidFill>
                <a:srgbClr val="F0925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3B8A2-8397-4441-AC90-0B7CB3D99DD6}"/>
              </a:ext>
            </a:extLst>
          </p:cNvPr>
          <p:cNvSpPr txBox="1"/>
          <p:nvPr/>
        </p:nvSpPr>
        <p:spPr>
          <a:xfrm>
            <a:off x="2448611" y="820307"/>
            <a:ext cx="6273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09252"/>
                </a:solidFill>
                <a:latin typeface="Comic Sans MS" panose="030F0702030302020204" pitchFamily="66" charset="0"/>
              </a:rPr>
              <a:t>Oración</a:t>
            </a:r>
            <a:endParaRPr lang="es-419" sz="6000" b="1" dirty="0">
              <a:solidFill>
                <a:srgbClr val="F0925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Picasa Web Albums - Katie Barwell - Inspiration | Manos en oración, Manos  orando, Dibujos de primera comunion">
            <a:extLst>
              <a:ext uri="{FF2B5EF4-FFF2-40B4-BE49-F238E27FC236}">
                <a16:creationId xmlns:a16="http://schemas.microsoft.com/office/drawing/2014/main" id="{D067DD10-F55D-4AC8-A9F9-BE8E1705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5" y="103695"/>
            <a:ext cx="1313694" cy="18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▷ 100 Imágenes cristianas de Jesús Orando">
            <a:extLst>
              <a:ext uri="{FF2B5EF4-FFF2-40B4-BE49-F238E27FC236}">
                <a16:creationId xmlns:a16="http://schemas.microsoft.com/office/drawing/2014/main" id="{52B46101-1D32-4C95-AD26-EBC847CA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53" y="4423624"/>
            <a:ext cx="2717473" cy="20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1C17-4A51-4E6C-86B3-2C8F24D7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Canción: Somos soldaditos, </a:t>
            </a:r>
            <a:r>
              <a:rPr lang="es-ES" dirty="0" err="1"/>
              <a:t>Cartoon</a:t>
            </a:r>
            <a:r>
              <a:rPr lang="es-ES" dirty="0"/>
              <a:t> Studio </a:t>
            </a:r>
            <a:r>
              <a:rPr lang="es-ES" sz="1800" dirty="0"/>
              <a:t>(3-7 años)</a:t>
            </a:r>
            <a:endParaRPr lang="es-419" sz="1800" dirty="0"/>
          </a:p>
        </p:txBody>
      </p:sp>
      <p:pic>
        <p:nvPicPr>
          <p:cNvPr id="4" name="Online Media 3" title="Musica Cristiana Para Niños - SOMOS SOLDADITOS">
            <a:hlinkClick r:id="" action="ppaction://media"/>
            <a:extLst>
              <a:ext uri="{FF2B5EF4-FFF2-40B4-BE49-F238E27FC236}">
                <a16:creationId xmlns:a16="http://schemas.microsoft.com/office/drawing/2014/main" id="{DFB289FD-7354-491E-B87B-4CAD74E8C9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7273" y="1622197"/>
            <a:ext cx="8620086" cy="48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67DE-6BD8-411D-9A64-48526692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Voy por Jesús, </a:t>
            </a:r>
            <a:r>
              <a:rPr lang="es-ES" dirty="0" err="1"/>
              <a:t>IASD</a:t>
            </a:r>
            <a:r>
              <a:rPr lang="es-ES" dirty="0"/>
              <a:t> Chile, </a:t>
            </a:r>
            <a:r>
              <a:rPr lang="en-US" sz="2400" dirty="0"/>
              <a:t>(8-12 </a:t>
            </a:r>
            <a:r>
              <a:rPr lang="en-US" sz="2400" dirty="0" err="1"/>
              <a:t>años</a:t>
            </a:r>
            <a:r>
              <a:rPr lang="en-US" sz="2400" dirty="0"/>
              <a:t>)</a:t>
            </a:r>
            <a:endParaRPr lang="es-419" sz="2400" dirty="0"/>
          </a:p>
        </p:txBody>
      </p:sp>
      <p:pic>
        <p:nvPicPr>
          <p:cNvPr id="4" name="Online Media 3" title="Voy por Jesús">
            <a:hlinkClick r:id="" action="ppaction://media"/>
            <a:extLst>
              <a:ext uri="{FF2B5EF4-FFF2-40B4-BE49-F238E27FC236}">
                <a16:creationId xmlns:a16="http://schemas.microsoft.com/office/drawing/2014/main" id="{91A5DEAC-593B-4EB2-B61C-E842FE7C3A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4724" y="1434420"/>
            <a:ext cx="8952412" cy="50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F92B-D424-45E7-857E-E626C981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Jesús los envió de dos en dos</a:t>
            </a:r>
            <a:endParaRPr lang="es-419" dirty="0"/>
          </a:p>
        </p:txBody>
      </p:sp>
      <p:pic>
        <p:nvPicPr>
          <p:cNvPr id="4" name="Online Media 3" title="Evangelio de San Marcos 6,7-13">
            <a:hlinkClick r:id="" action="ppaction://media"/>
            <a:extLst>
              <a:ext uri="{FF2B5EF4-FFF2-40B4-BE49-F238E27FC236}">
                <a16:creationId xmlns:a16="http://schemas.microsoft.com/office/drawing/2014/main" id="{492E12B2-172B-425F-B8A5-E279CE83F5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634" y="940525"/>
            <a:ext cx="9490166" cy="57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95BABDD-590E-4683-83FE-83A4C3C7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195263"/>
            <a:ext cx="7556026" cy="65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E1B5B5-E54C-419D-A3E4-D5EDD1A7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11615">
            <a:off x="5531661" y="689960"/>
            <a:ext cx="3036365" cy="1325563"/>
          </a:xfrm>
        </p:spPr>
        <p:txBody>
          <a:bodyPr/>
          <a:lstStyle/>
          <a:p>
            <a:pPr algn="ctr"/>
            <a:r>
              <a:rPr lang="es-419" dirty="0"/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185803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us Sends Out His Disciples by Pairs">
            <a:extLst>
              <a:ext uri="{FF2B5EF4-FFF2-40B4-BE49-F238E27FC236}">
                <a16:creationId xmlns:a16="http://schemas.microsoft.com/office/drawing/2014/main" id="{6C4DA221-8F57-44F6-B6CA-6827E8699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 bwMode="auto">
          <a:xfrm>
            <a:off x="4286250" y="1690688"/>
            <a:ext cx="37909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3794D-0088-40FE-BBD3-403A87FE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6" y="365125"/>
            <a:ext cx="10515600" cy="1325563"/>
          </a:xfrm>
        </p:spPr>
        <p:txBody>
          <a:bodyPr/>
          <a:lstStyle/>
          <a:p>
            <a:r>
              <a:rPr lang="es-ES" dirty="0"/>
              <a:t>Jesús envió a sus discípulos de dos en dos, ¿A dónde los envía?</a:t>
            </a:r>
            <a:endParaRPr lang="es-41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D62F8-0FDC-4C04-9A87-343BD03D1994}"/>
              </a:ext>
            </a:extLst>
          </p:cNvPr>
          <p:cNvSpPr txBox="1"/>
          <p:nvPr/>
        </p:nvSpPr>
        <p:spPr>
          <a:xfrm>
            <a:off x="8494666" y="2787249"/>
            <a:ext cx="30305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 decirle a todo el mundo lo que Jesús les dijo e hizo por ellos</a:t>
            </a:r>
            <a:endParaRPr lang="es-419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99DF-457D-4C67-B475-097CED8C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los manda de dos en dos?</a:t>
            </a:r>
            <a:endParaRPr lang="es-419" dirty="0"/>
          </a:p>
        </p:txBody>
      </p:sp>
      <p:pic>
        <p:nvPicPr>
          <p:cNvPr id="4098" name="Picture 2" descr="10 Jesus Christ Appearances from Resurrection to Ascension">
            <a:extLst>
              <a:ext uri="{FF2B5EF4-FFF2-40B4-BE49-F238E27FC236}">
                <a16:creationId xmlns:a16="http://schemas.microsoft.com/office/drawing/2014/main" id="{2A18209C-B218-40A7-875F-FE01ABBA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5" y="1905953"/>
            <a:ext cx="56483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F51DE-E1BE-4221-BC9D-8A88BC6B48C3}"/>
              </a:ext>
            </a:extLst>
          </p:cNvPr>
          <p:cNvSpPr txBox="1"/>
          <p:nvPr/>
        </p:nvSpPr>
        <p:spPr>
          <a:xfrm>
            <a:off x="609600" y="2076047"/>
            <a:ext cx="49900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A dos personas se les creen más que una sola. En esa época, todo testimonio en un juicio requería dos personas.</a:t>
            </a:r>
            <a:endParaRPr lang="es-419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D2EA-1951-4B73-9152-B7FB3F68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También les </a:t>
            </a:r>
            <a:r>
              <a:rPr lang="es-ES" dirty="0" err="1"/>
              <a:t>dió</a:t>
            </a:r>
            <a:r>
              <a:rPr lang="es-ES" dirty="0"/>
              <a:t> poder para expulsar demonios y curar enfermos, ¿Por qué?</a:t>
            </a:r>
            <a:endParaRPr lang="es-419" dirty="0"/>
          </a:p>
        </p:txBody>
      </p:sp>
      <p:pic>
        <p:nvPicPr>
          <p:cNvPr id="5122" name="Picture 2" descr="IGLESIA DE CRISTO - VIVIMOS EN EL NUEVO PACTO : DON DE SANIDAD (2)">
            <a:extLst>
              <a:ext uri="{FF2B5EF4-FFF2-40B4-BE49-F238E27FC236}">
                <a16:creationId xmlns:a16="http://schemas.microsoft.com/office/drawing/2014/main" id="{1AD66010-E48D-4E0B-9960-2511C640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06" y="1690688"/>
            <a:ext cx="56959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n Pietro risana gli infermi con la sua ombra">
            <a:extLst>
              <a:ext uri="{FF2B5EF4-FFF2-40B4-BE49-F238E27FC236}">
                <a16:creationId xmlns:a16="http://schemas.microsoft.com/office/drawing/2014/main" id="{0E05C5A0-9242-4B7B-8609-B28F55E3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18" y="1690688"/>
            <a:ext cx="324252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46036-86B5-4194-95C4-71B8E8BC6DB9}"/>
              </a:ext>
            </a:extLst>
          </p:cNvPr>
          <p:cNvSpPr txBox="1"/>
          <p:nvPr/>
        </p:nvSpPr>
        <p:spPr>
          <a:xfrm>
            <a:off x="1747770" y="5034103"/>
            <a:ext cx="6167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Si pueden expulsar demonios y curar enfermos, saben que lo que dicen es verdad y que viene de Dios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96D99-62B3-41F8-983C-2E721750AF3B}"/>
              </a:ext>
            </a:extLst>
          </p:cNvPr>
          <p:cNvSpPr txBox="1"/>
          <p:nvPr/>
        </p:nvSpPr>
        <p:spPr>
          <a:xfrm>
            <a:off x="7915206" y="6427370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Continúan lo que Jesús hacía.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95C9-5664-4179-BD90-167D8DC2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Jesús les mandó que no llevaran nada, solo la ropa que llevaban, ¿Por qué?</a:t>
            </a:r>
            <a:endParaRPr lang="es-419" dirty="0"/>
          </a:p>
        </p:txBody>
      </p:sp>
      <p:pic>
        <p:nvPicPr>
          <p:cNvPr id="6146" name="Picture 2" descr="No, equipaje, equipaje, muestra, vector, ilustración • vinilos para la  pared de mano, no, permitido | myloview.es">
            <a:extLst>
              <a:ext uri="{FF2B5EF4-FFF2-40B4-BE49-F238E27FC236}">
                <a16:creationId xmlns:a16="http://schemas.microsoft.com/office/drawing/2014/main" id="{E09FCA88-0D7A-4821-84FB-057F1A56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26" y="2423004"/>
            <a:ext cx="2717482" cy="27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misión de Pablo y Bernabé">
            <a:extLst>
              <a:ext uri="{FF2B5EF4-FFF2-40B4-BE49-F238E27FC236}">
                <a16:creationId xmlns:a16="http://schemas.microsoft.com/office/drawing/2014/main" id="{47DCE829-84C2-4C1D-8356-0D28724F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00" y="1690688"/>
            <a:ext cx="3983219" cy="45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F30E1-A7F6-4746-B269-DAAA56664769}"/>
              </a:ext>
            </a:extLst>
          </p:cNvPr>
          <p:cNvSpPr txBox="1"/>
          <p:nvPr/>
        </p:nvSpPr>
        <p:spPr>
          <a:xfrm>
            <a:off x="6217919" y="5279984"/>
            <a:ext cx="5904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Jesús quiere que estén totalmente enfocados en su misión y que confíen que Él va a darles lo que necesiten a través de la comunidad.</a:t>
            </a:r>
            <a:endParaRPr lang="es-419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puestas Evangélicas: Porque no deberías de bautizar bebes o niños  pequeños. Parte I">
            <a:extLst>
              <a:ext uri="{FF2B5EF4-FFF2-40B4-BE49-F238E27FC236}">
                <a16:creationId xmlns:a16="http://schemas.microsoft.com/office/drawing/2014/main" id="{5438F5C4-30E7-4B2F-A0CF-538834F2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652">
            <a:off x="320015" y="2159146"/>
            <a:ext cx="4619950" cy="3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1B859-E095-4306-96E6-DEA2AB28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2" y="14136"/>
            <a:ext cx="11057709" cy="1325563"/>
          </a:xfrm>
        </p:spPr>
        <p:txBody>
          <a:bodyPr/>
          <a:lstStyle/>
          <a:p>
            <a:r>
              <a:rPr lang="es-ES" dirty="0"/>
              <a:t>¿Qué fueron a predicar los discípulos?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1ACE5-7421-43F8-888E-E0A85804FE6D}"/>
              </a:ext>
            </a:extLst>
          </p:cNvPr>
          <p:cNvSpPr txBox="1"/>
          <p:nvPr/>
        </p:nvSpPr>
        <p:spPr>
          <a:xfrm>
            <a:off x="583475" y="1122044"/>
            <a:ext cx="6165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El arrepentimiento de los pecados para poder ser bautizados y salvados;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Estudio sobre el libro apócrifo “Hechos y Martirio de Bernabé – Camino  Digital">
            <a:extLst>
              <a:ext uri="{FF2B5EF4-FFF2-40B4-BE49-F238E27FC236}">
                <a16:creationId xmlns:a16="http://schemas.microsoft.com/office/drawing/2014/main" id="{A4A81BAB-1871-48DB-996B-C3F2D489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52" y="1527407"/>
            <a:ext cx="34861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D62C8-C6E0-4346-826F-7E76D428FC88}"/>
              </a:ext>
            </a:extLst>
          </p:cNvPr>
          <p:cNvSpPr txBox="1"/>
          <p:nvPr/>
        </p:nvSpPr>
        <p:spPr>
          <a:xfrm>
            <a:off x="5381898" y="5573320"/>
            <a:ext cx="6165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que, por el Amor y Misericordia de Dios, Él mandó a su único hijo, Jesús, para pagar por nuestros pecados en la cruz y así abriéndonos las puertas del Cielo.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4" name="Picture 6" descr="Jesús crucificado y coronado de espinas, ilustración de dibujos animados |  Vector Premium">
            <a:extLst>
              <a:ext uri="{FF2B5EF4-FFF2-40B4-BE49-F238E27FC236}">
                <a16:creationId xmlns:a16="http://schemas.microsoft.com/office/drawing/2014/main" id="{F36F504B-9C45-4B72-A891-770FD693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95" y="1507300"/>
            <a:ext cx="3502653" cy="35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C59D-939F-4387-BD2B-AD6F3E04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78" y="32869"/>
            <a:ext cx="10515600" cy="1325563"/>
          </a:xfrm>
        </p:spPr>
        <p:txBody>
          <a:bodyPr/>
          <a:lstStyle/>
          <a:p>
            <a:r>
              <a:rPr lang="es-ES" dirty="0"/>
              <a:t>¿Cómo podemos nosotros ayudar a Jesús en esta misión? </a:t>
            </a:r>
            <a:endParaRPr lang="es-419" dirty="0"/>
          </a:p>
        </p:txBody>
      </p:sp>
      <p:pic>
        <p:nvPicPr>
          <p:cNvPr id="8194" name="Picture 2" descr="Dibujos para catequesis: LAS OBRAS DE MISERICORDIA">
            <a:extLst>
              <a:ext uri="{FF2B5EF4-FFF2-40B4-BE49-F238E27FC236}">
                <a16:creationId xmlns:a16="http://schemas.microsoft.com/office/drawing/2014/main" id="{28B97072-F30B-471B-845B-FF7ECA92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04035"/>
            <a:ext cx="5562600" cy="39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n en My Faith✞">
            <a:extLst>
              <a:ext uri="{FF2B5EF4-FFF2-40B4-BE49-F238E27FC236}">
                <a16:creationId xmlns:a16="http://schemas.microsoft.com/office/drawing/2014/main" id="{DAE87573-5500-4364-91AE-9953037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9" y="1802255"/>
            <a:ext cx="6348414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2B81B-D138-4306-A298-17FB5C026B1E}"/>
              </a:ext>
            </a:extLst>
          </p:cNvPr>
          <p:cNvSpPr txBox="1"/>
          <p:nvPr/>
        </p:nvSpPr>
        <p:spPr>
          <a:xfrm>
            <a:off x="2629989" y="5965371"/>
            <a:ext cx="6348414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dirty="0">
                <a:solidFill>
                  <a:schemeClr val="bg1"/>
                </a:solidFill>
              </a:rPr>
              <a:t>Compartir</a:t>
            </a:r>
          </a:p>
        </p:txBody>
      </p:sp>
    </p:spTree>
    <p:extLst>
      <p:ext uri="{BB962C8B-B14F-4D97-AF65-F5344CB8AC3E}">
        <p14:creationId xmlns:p14="http://schemas.microsoft.com/office/powerpoint/2010/main" val="42585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27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Cooper Black</vt:lpstr>
      <vt:lpstr>Office Theme</vt:lpstr>
      <vt:lpstr>Ministerio Amigos de Jesús y María</vt:lpstr>
      <vt:lpstr>Jesús los envió de dos en dos</vt:lpstr>
      <vt:lpstr>Reflexión</vt:lpstr>
      <vt:lpstr>Jesús envió a sus discípulos de dos en dos, ¿A dónde los envía?</vt:lpstr>
      <vt:lpstr>¿Por qué los manda de dos en dos?</vt:lpstr>
      <vt:lpstr>También les dió poder para expulsar demonios y curar enfermos, ¿Por qué?</vt:lpstr>
      <vt:lpstr>Jesús les mandó que no llevaran nada, solo la ropa que llevaban, ¿Por qué?</vt:lpstr>
      <vt:lpstr>¿Qué fueron a predicar los discípulos?</vt:lpstr>
      <vt:lpstr>¿Cómo podemos nosotros ayudar a Jesús en esta misión? </vt:lpstr>
      <vt:lpstr>PowerPoint Presentation</vt:lpstr>
      <vt:lpstr>PowerPoint Presentation</vt:lpstr>
      <vt:lpstr>PowerPoint Presentation</vt:lpstr>
      <vt:lpstr>Canción: Somos soldaditos, Cartoon Studio (3-7 años)</vt:lpstr>
      <vt:lpstr>Voy por Jesús, IASD Chile, (8-12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</cp:revision>
  <dcterms:modified xsi:type="dcterms:W3CDTF">2021-07-19T15:47:13Z</dcterms:modified>
</cp:coreProperties>
</file>