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5" r:id="rId3"/>
    <p:sldId id="257" r:id="rId4"/>
    <p:sldId id="258" r:id="rId5"/>
    <p:sldId id="263" r:id="rId6"/>
    <p:sldId id="264" r:id="rId7"/>
    <p:sldId id="266" r:id="rId8"/>
    <p:sldId id="265" r:id="rId9"/>
    <p:sldId id="267" r:id="rId10"/>
    <p:sldId id="268" r:id="rId11"/>
    <p:sldId id="269" r:id="rId12"/>
    <p:sldId id="270" r:id="rId13"/>
    <p:sldId id="271" r:id="rId14"/>
    <p:sldId id="259" r:id="rId15"/>
    <p:sldId id="260" r:id="rId16"/>
    <p:sldId id="277" r:id="rId17"/>
    <p:sldId id="262" r:id="rId18"/>
    <p:sldId id="272" r:id="rId19"/>
    <p:sldId id="273" r:id="rId20"/>
    <p:sldId id="276" r:id="rId21"/>
  </p:sldIdLst>
  <p:sldSz cx="12192000" cy="6858000"/>
  <p:notesSz cx="6858000" cy="9144000"/>
  <p:embeddedFontLst>
    <p:embeddedFont>
      <p:font typeface="Adobe Gothic Std B" panose="020B0800000000000000" charset="-128"/>
      <p:bold r:id="rId22"/>
    </p:embeddedFont>
    <p:embeddedFont>
      <p:font typeface="Alegreya Sans ExtraBold" panose="020B0604020202020204" charset="0"/>
      <p:bold r:id="rId23"/>
      <p:boldItalic r:id="rId24"/>
    </p:embeddedFont>
    <p:embeddedFont>
      <p:font typeface="Alegreya Sans Medium" panose="020B0604020202020204" charset="0"/>
      <p:regular r:id="rId25"/>
      <p:italic r:id="rId26"/>
    </p:embeddedFont>
    <p:embeddedFont>
      <p:font typeface="Cambria" panose="02040503050406030204" pitchFamily="18" charset="0"/>
      <p:regular r:id="rId27"/>
      <p:bold r:id="rId28"/>
      <p:italic r:id="rId29"/>
      <p:boldItalic r:id="rId30"/>
    </p:embeddedFont>
    <p:embeddedFont>
      <p:font typeface="Palitoon" panose="020B0604020202020204" charset="0"/>
      <p:regular r:id="rId31"/>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9" d="100"/>
          <a:sy n="79" d="100"/>
        </p:scale>
        <p:origin x="86" y="20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5CAEC-95B6-4FB1-9368-21FA80C65CA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1A3F9407-8374-4E27-9446-A5E1981E4A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54B86614-3C87-4116-87BB-F9FE96B7939D}"/>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5" name="Marcador de pie de página 4">
            <a:extLst>
              <a:ext uri="{FF2B5EF4-FFF2-40B4-BE49-F238E27FC236}">
                <a16:creationId xmlns:a16="http://schemas.microsoft.com/office/drawing/2014/main" id="{7655507A-AFDD-404D-B1B8-E9F55435BDDC}"/>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52B5600-9C29-4B60-BA22-1AFD4B22B439}"/>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295468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A99DB-8DF5-4EA0-B145-BBC9F5318A8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25E72BE3-5EF0-4398-86B4-E113E3205B5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CFFE5CB-A2AE-463D-96D8-06068B5EA1A2}"/>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5" name="Marcador de pie de página 4">
            <a:extLst>
              <a:ext uri="{FF2B5EF4-FFF2-40B4-BE49-F238E27FC236}">
                <a16:creationId xmlns:a16="http://schemas.microsoft.com/office/drawing/2014/main" id="{D7EE042F-8FAD-4914-806A-92168155D99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C7884A8-0EF8-48D6-AE24-E8CDE4102DED}"/>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430595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54E208-3D40-40F8-A333-05242039292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34CDF4D1-1CCD-4D96-AC4D-559D3621A0F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77C8490-4FFB-489A-BFFA-5D849D56708B}"/>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5" name="Marcador de pie de página 4">
            <a:extLst>
              <a:ext uri="{FF2B5EF4-FFF2-40B4-BE49-F238E27FC236}">
                <a16:creationId xmlns:a16="http://schemas.microsoft.com/office/drawing/2014/main" id="{5047F333-6AF4-4E5D-8CA7-DB9D04A545B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F6BFA7A-C960-4E15-AA46-93689C0A2AF8}"/>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2072940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3F6A1-C2F4-4046-AC25-1B946E43439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F4860E5A-2A53-4181-BF4D-23F1C8733E8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D20C433-ADAC-4911-8172-9C2621322737}"/>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5" name="Marcador de pie de página 4">
            <a:extLst>
              <a:ext uri="{FF2B5EF4-FFF2-40B4-BE49-F238E27FC236}">
                <a16:creationId xmlns:a16="http://schemas.microsoft.com/office/drawing/2014/main" id="{822A66E5-2438-47C6-9C05-15EBBE33EFC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747359B-172C-41F4-9782-52799B7E4CC4}"/>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79974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54B47-DF70-4C94-9DA4-19E8AD8C943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AEE01FA-4454-4BC4-AD32-BBDB17AE8E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93E2275-3CF0-47B7-AD33-F1C65100E3C1}"/>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5" name="Marcador de pie de página 4">
            <a:extLst>
              <a:ext uri="{FF2B5EF4-FFF2-40B4-BE49-F238E27FC236}">
                <a16:creationId xmlns:a16="http://schemas.microsoft.com/office/drawing/2014/main" id="{CBA0CFB6-C07F-43E0-80B8-DF1BFAF3E613}"/>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B740864-58B3-4B48-80E0-178BB3679AA6}"/>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1163537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D28A56-E92D-4A0D-800E-09EDE5DF123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1C718FA7-574A-4BF5-909B-57CF7E23C99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56634772-3989-4454-BC5F-BC7CDF40E10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A4144769-3ADA-448E-8186-EEDDF8928AC1}"/>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6" name="Marcador de pie de página 5">
            <a:extLst>
              <a:ext uri="{FF2B5EF4-FFF2-40B4-BE49-F238E27FC236}">
                <a16:creationId xmlns:a16="http://schemas.microsoft.com/office/drawing/2014/main" id="{0CA0D5A7-EE84-4D60-A8CC-2E245C9716F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0D0CE5D0-ACB7-4BBB-82FB-F8FA4316B620}"/>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319328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61CBB8-E294-441B-95C3-E13BF79BDAD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5814448A-2FD8-4498-937B-AF8621197F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348D76A-BBC3-4453-A655-315B2E56287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4F281C37-1367-4928-9801-BC8744B217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76B6E5D-9428-4911-B145-9639ED475B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F334CF13-7E2A-4745-88C1-B101BA63F04A}"/>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8" name="Marcador de pie de página 7">
            <a:extLst>
              <a:ext uri="{FF2B5EF4-FFF2-40B4-BE49-F238E27FC236}">
                <a16:creationId xmlns:a16="http://schemas.microsoft.com/office/drawing/2014/main" id="{6021D135-AAD4-4B47-A979-553E0E70FA78}"/>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2D6CEA23-8B62-4DE9-BC6F-30EBAA2DB76C}"/>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19473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3FC38A-B3DF-4C7F-9A08-804401D69CB9}"/>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ED4E8EFD-02AB-4411-8381-CA3C47C1B0A7}"/>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4" name="Marcador de pie de página 3">
            <a:extLst>
              <a:ext uri="{FF2B5EF4-FFF2-40B4-BE49-F238E27FC236}">
                <a16:creationId xmlns:a16="http://schemas.microsoft.com/office/drawing/2014/main" id="{77883195-B40B-4EDD-BE3E-B0625EC4F183}"/>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B99B6DB7-3A8C-4A21-B9ED-F062B87F2F9A}"/>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3906407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BEE282-4E00-46BF-953E-6AA315ABEC00}"/>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3" name="Marcador de pie de página 2">
            <a:extLst>
              <a:ext uri="{FF2B5EF4-FFF2-40B4-BE49-F238E27FC236}">
                <a16:creationId xmlns:a16="http://schemas.microsoft.com/office/drawing/2014/main" id="{8FE5567D-168E-46AA-BA3E-2BB0C0B10FD0}"/>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1813022F-D2F1-4A44-9369-F0B19DD31226}"/>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2745762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927012-5E07-4090-9CB3-C2436940B91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1E2AA0B8-A34E-4235-A5CE-FA647C3374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B89F925C-E344-47CB-810B-AD0C0D650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6C59BD-923B-42E4-8368-63BA3482E11B}"/>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6" name="Marcador de pie de página 5">
            <a:extLst>
              <a:ext uri="{FF2B5EF4-FFF2-40B4-BE49-F238E27FC236}">
                <a16:creationId xmlns:a16="http://schemas.microsoft.com/office/drawing/2014/main" id="{90B22DF1-D48D-4655-95EB-7E2E2F7B100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848FDD33-A405-4DFA-8FE1-CB3332F55493}"/>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196606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99F0D6-F336-4C44-9913-B22FF424A60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C7C595CE-6311-4866-BA1F-2B63828B92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2AC642BD-E606-4853-8976-A6E876419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4D5606-780F-4D18-9761-CE0AB761B6BD}"/>
              </a:ext>
            </a:extLst>
          </p:cNvPr>
          <p:cNvSpPr>
            <a:spLocks noGrp="1"/>
          </p:cNvSpPr>
          <p:nvPr>
            <p:ph type="dt" sz="half" idx="10"/>
          </p:nvPr>
        </p:nvSpPr>
        <p:spPr/>
        <p:txBody>
          <a:bodyPr/>
          <a:lstStyle/>
          <a:p>
            <a:fld id="{A9763F00-7AE0-4D47-8F56-17BB135C3846}" type="datetimeFigureOut">
              <a:rPr lang="es-PE" smtClean="0"/>
              <a:t>25/06/2024</a:t>
            </a:fld>
            <a:endParaRPr lang="es-PE"/>
          </a:p>
        </p:txBody>
      </p:sp>
      <p:sp>
        <p:nvSpPr>
          <p:cNvPr id="6" name="Marcador de pie de página 5">
            <a:extLst>
              <a:ext uri="{FF2B5EF4-FFF2-40B4-BE49-F238E27FC236}">
                <a16:creationId xmlns:a16="http://schemas.microsoft.com/office/drawing/2014/main" id="{4A5D47AC-5671-4990-8653-1320B1176F6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5D2B25FA-0AE9-4EBB-9078-5B86B557B9D2}"/>
              </a:ext>
            </a:extLst>
          </p:cNvPr>
          <p:cNvSpPr>
            <a:spLocks noGrp="1"/>
          </p:cNvSpPr>
          <p:nvPr>
            <p:ph type="sldNum" sz="quarter" idx="12"/>
          </p:nvPr>
        </p:nvSpPr>
        <p:spPr/>
        <p:txBody>
          <a:bodyPr/>
          <a:lstStyle/>
          <a:p>
            <a:fld id="{916C62C0-667B-48B9-97A2-1C61391D9928}" type="slidenum">
              <a:rPr lang="es-PE" smtClean="0"/>
              <a:t>‹#›</a:t>
            </a:fld>
            <a:endParaRPr lang="es-PE"/>
          </a:p>
        </p:txBody>
      </p:sp>
    </p:spTree>
    <p:extLst>
      <p:ext uri="{BB962C8B-B14F-4D97-AF65-F5344CB8AC3E}">
        <p14:creationId xmlns:p14="http://schemas.microsoft.com/office/powerpoint/2010/main" val="273894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21811D-9AB1-4E00-B341-650874FED1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49C904EE-A43C-46B0-B638-4B432A6D2A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2D47F83-0BEF-4EC6-A56D-796B56F98D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763F00-7AE0-4D47-8F56-17BB135C3846}" type="datetimeFigureOut">
              <a:rPr lang="es-PE" smtClean="0"/>
              <a:t>25/06/2024</a:t>
            </a:fld>
            <a:endParaRPr lang="es-PE"/>
          </a:p>
        </p:txBody>
      </p:sp>
      <p:sp>
        <p:nvSpPr>
          <p:cNvPr id="5" name="Marcador de pie de página 4">
            <a:extLst>
              <a:ext uri="{FF2B5EF4-FFF2-40B4-BE49-F238E27FC236}">
                <a16:creationId xmlns:a16="http://schemas.microsoft.com/office/drawing/2014/main" id="{25BDC19E-6338-438A-9E78-FCEC39ED8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16DA1EBA-2713-4A09-A054-77C7677F8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C62C0-667B-48B9-97A2-1C61391D9928}" type="slidenum">
              <a:rPr lang="es-PE" smtClean="0"/>
              <a:t>‹#›</a:t>
            </a:fld>
            <a:endParaRPr lang="es-PE"/>
          </a:p>
        </p:txBody>
      </p:sp>
    </p:spTree>
    <p:extLst>
      <p:ext uri="{BB962C8B-B14F-4D97-AF65-F5344CB8AC3E}">
        <p14:creationId xmlns:p14="http://schemas.microsoft.com/office/powerpoint/2010/main" val="1349116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video" Target="https://www.youtube.com/embed/lQfIxFrfhxY?feature=oembed" TargetMode="External"/><Relationship Id="rId6" Type="http://schemas.openxmlformats.org/officeDocument/2006/relationships/image" Target="../media/image15.jpeg"/><Relationship Id="rId5" Type="http://schemas.openxmlformats.org/officeDocument/2006/relationships/hyperlink" Target="https://youtu.be/wzaOaA08PvI" TargetMode="External"/><Relationship Id="rId4" Type="http://schemas.openxmlformats.org/officeDocument/2006/relationships/hyperlink" Target="https://youtu.be/lQfIxFrfhx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C426-87E5-4F08-B53D-E94172895320}"/>
              </a:ext>
            </a:extLst>
          </p:cNvPr>
          <p:cNvSpPr>
            <a:spLocks noGrp="1"/>
          </p:cNvSpPr>
          <p:nvPr>
            <p:ph type="ctrTitle"/>
          </p:nvPr>
        </p:nvSpPr>
        <p:spPr>
          <a:xfrm>
            <a:off x="2066925" y="1712042"/>
            <a:ext cx="7283450" cy="1007346"/>
          </a:xfrm>
        </p:spPr>
        <p:txBody>
          <a:bodyPr>
            <a:normAutofit/>
          </a:bodyPr>
          <a:lstStyle/>
          <a:p>
            <a:pPr algn="l"/>
            <a:r>
              <a:rPr lang="es-ES" sz="5400" b="1" dirty="0">
                <a:ln w="6600">
                  <a:solidFill>
                    <a:schemeClr val="accent2"/>
                  </a:solidFill>
                  <a:prstDash val="solid"/>
                </a:ln>
                <a:solidFill>
                  <a:srgbClr val="FFFFFF"/>
                </a:solidFill>
                <a:effectLst>
                  <a:outerShdw blurRad="50800" dist="38100" dir="2700000" algn="tl" rotWithShape="0">
                    <a:prstClr val="black">
                      <a:alpha val="40000"/>
                    </a:prstClr>
                  </a:outerShdw>
                </a:effectLst>
                <a:latin typeface="Alegreya Sans ExtraBold" panose="00000900000000000000" pitchFamily="50" charset="0"/>
              </a:rPr>
              <a:t>Amigos de Jesús y María</a:t>
            </a:r>
            <a:endParaRPr lang="es-PE" sz="5400" b="1" dirty="0">
              <a:ln w="6600">
                <a:solidFill>
                  <a:schemeClr val="accent2"/>
                </a:solidFill>
                <a:prstDash val="solid"/>
              </a:ln>
              <a:solidFill>
                <a:srgbClr val="FFFFFF"/>
              </a:solidFill>
              <a:effectLst>
                <a:outerShdw blurRad="50800" dist="38100" dir="2700000" algn="tl" rotWithShape="0">
                  <a:prstClr val="black">
                    <a:alpha val="40000"/>
                  </a:prstClr>
                </a:outerShdw>
              </a:effectLst>
              <a:latin typeface="Alegreya Sans ExtraBold" panose="00000900000000000000" pitchFamily="50" charset="0"/>
            </a:endParaRPr>
          </a:p>
        </p:txBody>
      </p:sp>
      <p:sp>
        <p:nvSpPr>
          <p:cNvPr id="3" name="Subtítulo 2">
            <a:extLst>
              <a:ext uri="{FF2B5EF4-FFF2-40B4-BE49-F238E27FC236}">
                <a16:creationId xmlns:a16="http://schemas.microsoft.com/office/drawing/2014/main" id="{B07E7157-D3DE-41EC-B5CD-739A1F1E966F}"/>
              </a:ext>
            </a:extLst>
          </p:cNvPr>
          <p:cNvSpPr>
            <a:spLocks noGrp="1"/>
          </p:cNvSpPr>
          <p:nvPr>
            <p:ph type="subTitle" idx="1"/>
          </p:nvPr>
        </p:nvSpPr>
        <p:spPr>
          <a:xfrm>
            <a:off x="2066925" y="2811462"/>
            <a:ext cx="9448800" cy="2540467"/>
          </a:xfrm>
        </p:spPr>
        <p:txBody>
          <a:bodyPr>
            <a:normAutofit lnSpcReduction="10000"/>
            <a:scene3d>
              <a:camera prst="orthographicFront"/>
              <a:lightRig rig="soft" dir="t">
                <a:rot lat="0" lon="0" rev="15600000"/>
              </a:lightRig>
            </a:scene3d>
            <a:sp3d extrusionH="57150" prstMaterial="softEdge">
              <a:bevelT w="25400" h="38100"/>
            </a:sp3d>
          </a:bodyPr>
          <a:lstStyle/>
          <a:p>
            <a:pPr algn="l"/>
            <a:r>
              <a:rPr lang="es-ES" sz="4400" b="1" dirty="0">
                <a:ln/>
                <a:solidFill>
                  <a:srgbClr val="002060"/>
                </a:solidFill>
                <a:effectLst>
                  <a:outerShdw blurRad="50800" dist="38100" dir="10800000" algn="r" rotWithShape="0">
                    <a:prstClr val="black">
                      <a:alpha val="40000"/>
                    </a:prstClr>
                  </a:outerShdw>
                </a:effectLst>
                <a:latin typeface="Alegreya Sans ExtraBold" panose="00000900000000000000" pitchFamily="50" charset="0"/>
                <a:ea typeface="+mj-ea"/>
                <a:cs typeface="+mj-cs"/>
              </a:rPr>
              <a:t>Jesús nos enseña muchas cosas</a:t>
            </a:r>
          </a:p>
          <a:p>
            <a:pPr algn="l"/>
            <a:r>
              <a:rPr lang="es-PE" b="1" dirty="0">
                <a:ln/>
                <a:solidFill>
                  <a:srgbClr val="002060"/>
                </a:solidFill>
                <a:effectLst>
                  <a:outerShdw blurRad="50800" dist="38100" dir="10800000" algn="r" rotWithShape="0">
                    <a:prstClr val="black">
                      <a:alpha val="40000"/>
                    </a:prstClr>
                  </a:outerShdw>
                </a:effectLst>
              </a:rPr>
              <a:t>Ciclo B - XVI Domingo del Tiempo Ordinario</a:t>
            </a:r>
            <a:endParaRPr lang="es-ES" b="1" dirty="0">
              <a:ln/>
              <a:solidFill>
                <a:srgbClr val="002060"/>
              </a:solidFill>
              <a:effectLst>
                <a:outerShdw blurRad="50800" dist="38100" dir="10800000" algn="r" rotWithShape="0">
                  <a:prstClr val="black">
                    <a:alpha val="40000"/>
                  </a:prstClr>
                </a:outerShdw>
              </a:effectLst>
            </a:endParaRPr>
          </a:p>
          <a:p>
            <a:pPr algn="l"/>
            <a:r>
              <a:rPr lang="es-PE" b="1" dirty="0">
                <a:ln/>
                <a:solidFill>
                  <a:srgbClr val="002060"/>
                </a:solidFill>
                <a:effectLst>
                  <a:outerShdw blurRad="50800" dist="38100" dir="10800000" algn="r" rotWithShape="0">
                    <a:prstClr val="black">
                      <a:alpha val="40000"/>
                    </a:prstClr>
                  </a:outerShdw>
                </a:effectLst>
              </a:rPr>
              <a:t>Marcos 6: 30-34</a:t>
            </a:r>
          </a:p>
          <a:p>
            <a:pPr algn="l"/>
            <a:endParaRPr lang="es-PE" b="1" dirty="0">
              <a:ln/>
              <a:solidFill>
                <a:srgbClr val="002060"/>
              </a:solidFill>
              <a:effectLst>
                <a:outerShdw blurRad="50800" dist="38100" dir="10800000" algn="r" rotWithShape="0">
                  <a:prstClr val="black">
                    <a:alpha val="40000"/>
                  </a:prstClr>
                </a:outerShdw>
              </a:effectLst>
            </a:endParaRPr>
          </a:p>
          <a:p>
            <a:pPr algn="l"/>
            <a:r>
              <a:rPr lang="es-PE" sz="2800" b="1" dirty="0">
                <a:ln w="6600">
                  <a:solidFill>
                    <a:schemeClr val="accent2"/>
                  </a:solidFill>
                  <a:prstDash val="solid"/>
                </a:ln>
                <a:solidFill>
                  <a:srgbClr val="FFFFFF"/>
                </a:solidFill>
                <a:effectLst>
                  <a:outerShdw blurRad="50800" dist="38100" dir="2700000" algn="tl" rotWithShape="0">
                    <a:prstClr val="black">
                      <a:alpha val="40000"/>
                    </a:prstClr>
                  </a:outerShdw>
                </a:effectLst>
                <a:latin typeface="Alegreya Sans ExtraBold" panose="00000900000000000000" pitchFamily="50" charset="0"/>
                <a:ea typeface="+mj-ea"/>
                <a:cs typeface="+mj-cs"/>
              </a:rPr>
              <a:t>www.fcpeace.org</a:t>
            </a:r>
          </a:p>
        </p:txBody>
      </p:sp>
      <p:pic>
        <p:nvPicPr>
          <p:cNvPr id="5" name="Imagen 4">
            <a:extLst>
              <a:ext uri="{FF2B5EF4-FFF2-40B4-BE49-F238E27FC236}">
                <a16:creationId xmlns:a16="http://schemas.microsoft.com/office/drawing/2014/main" id="{5638AE19-9F50-4FDE-8795-3130F27CA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40" y="339575"/>
            <a:ext cx="1381426" cy="1381426"/>
          </a:xfrm>
          <a:prstGeom prst="ellipse">
            <a:avLst/>
          </a:prstGeom>
          <a:ln w="63500" cap="rnd">
            <a:noFill/>
          </a:ln>
          <a:effectLst/>
          <a:scene3d>
            <a:camera prst="orthographicFront">
              <a:rot lat="0" lon="0" rev="0"/>
            </a:camera>
            <a:lightRig rig="contrasting" dir="t">
              <a:rot lat="0" lon="0" rev="7800000"/>
            </a:lightRig>
          </a:scene3d>
          <a:sp3d>
            <a:bevelT w="139700" h="139700"/>
          </a:sp3d>
        </p:spPr>
      </p:pic>
      <p:pic>
        <p:nvPicPr>
          <p:cNvPr id="15" name="Imagen 14">
            <a:extLst>
              <a:ext uri="{FF2B5EF4-FFF2-40B4-BE49-F238E27FC236}">
                <a16:creationId xmlns:a16="http://schemas.microsoft.com/office/drawing/2014/main" id="{92CD1816-BAB6-49D5-88FD-C0A4E54C5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2820422"/>
            <a:ext cx="3626810" cy="3685153"/>
          </a:xfrm>
          <a:prstGeom prst="rect">
            <a:avLst/>
          </a:prstGeom>
        </p:spPr>
      </p:pic>
    </p:spTree>
    <p:extLst>
      <p:ext uri="{BB962C8B-B14F-4D97-AF65-F5344CB8AC3E}">
        <p14:creationId xmlns:p14="http://schemas.microsoft.com/office/powerpoint/2010/main" val="3094488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ED874A9-B1D9-4ABC-B85A-F9223DFE4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600000" flipH="1">
            <a:off x="-1" y="-142023"/>
            <a:ext cx="12192000" cy="7000024"/>
          </a:xfrm>
          <a:prstGeom prst="rect">
            <a:avLst/>
          </a:prstGeom>
        </p:spPr>
      </p:pic>
      <p:sp>
        <p:nvSpPr>
          <p:cNvPr id="2" name="Marcador de contenido 1">
            <a:extLst>
              <a:ext uri="{FF2B5EF4-FFF2-40B4-BE49-F238E27FC236}">
                <a16:creationId xmlns:a16="http://schemas.microsoft.com/office/drawing/2014/main" id="{4BEBBF44-9F62-41CA-9CFE-F964CF24972D}"/>
              </a:ext>
            </a:extLst>
          </p:cNvPr>
          <p:cNvSpPr>
            <a:spLocks noGrp="1"/>
          </p:cNvSpPr>
          <p:nvPr>
            <p:ph idx="1"/>
          </p:nvPr>
        </p:nvSpPr>
        <p:spPr>
          <a:xfrm>
            <a:off x="4552949" y="838200"/>
            <a:ext cx="6276976" cy="3629025"/>
          </a:xfrm>
        </p:spPr>
        <p:txBody>
          <a:bodyPr>
            <a:normAutofit/>
          </a:bodyPr>
          <a:lstStyle/>
          <a:p>
            <a:pPr marL="0" indent="0" algn="ctr">
              <a:buNone/>
            </a:pPr>
            <a:r>
              <a:rPr lang="es-ES" b="1" dirty="0">
                <a:ln/>
                <a:solidFill>
                  <a:srgbClr val="002060"/>
                </a:solidFill>
                <a:effectLst>
                  <a:outerShdw blurRad="50800" dist="38100" dir="10800000" algn="r" rotWithShape="0">
                    <a:prstClr val="black">
                      <a:alpha val="40000"/>
                    </a:prstClr>
                  </a:outerShdw>
                </a:effectLst>
              </a:rPr>
              <a:t>Tenemos un vacío en el corazón. Muchas personas buscan llenarlo con cosas, o actividades. Pero solo nos sentimos llenos cuando tenemos a Dios en nuestro corazón. Estas personas buscaban a Jesús para llenar ese vacío en sus corazones con las palabras de Dios que nos guían, nos confortan, nos llena de paz y amor.</a:t>
            </a:r>
            <a:endParaRPr lang="es-PE" b="1" dirty="0">
              <a:ln/>
              <a:solidFill>
                <a:srgbClr val="002060"/>
              </a:solidFill>
              <a:effectLst>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2798898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F19348F-2ED4-4CE4-9D9F-E1AB08CD157A}"/>
              </a:ext>
            </a:extLst>
          </p:cNvPr>
          <p:cNvSpPr>
            <a:spLocks noGrp="1"/>
          </p:cNvSpPr>
          <p:nvPr>
            <p:ph type="title"/>
          </p:nvPr>
        </p:nvSpPr>
        <p:spPr>
          <a:xfrm>
            <a:off x="1895475" y="1781175"/>
            <a:ext cx="8401050" cy="4181475"/>
          </a:xfrm>
        </p:spPr>
        <p:txBody>
          <a:bodyPr>
            <a:normAutofit/>
          </a:bodyPr>
          <a:lstStyle/>
          <a:p>
            <a:pPr algn="ctr"/>
            <a:r>
              <a:rPr lang="es-ES" sz="40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t>¿Dios pidió en el 3er mandamiento</a:t>
            </a:r>
            <a:br>
              <a:rPr lang="es-ES" sz="40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br>
            <a:r>
              <a:rPr lang="es-ES" sz="40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t>que descansemos el 7mo día con Él. ¿Vamos a Misa a oír su palabra y a hablar con Él en la Eucaristía los domingos?</a:t>
            </a:r>
            <a:endParaRPr lang="es-PE" sz="40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endParaRPr>
          </a:p>
        </p:txBody>
      </p:sp>
    </p:spTree>
    <p:extLst>
      <p:ext uri="{BB962C8B-B14F-4D97-AF65-F5344CB8AC3E}">
        <p14:creationId xmlns:p14="http://schemas.microsoft.com/office/powerpoint/2010/main" val="1164815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F19348F-2ED4-4CE4-9D9F-E1AB08CD157A}"/>
              </a:ext>
            </a:extLst>
          </p:cNvPr>
          <p:cNvSpPr>
            <a:spLocks noGrp="1"/>
          </p:cNvSpPr>
          <p:nvPr>
            <p:ph type="title"/>
          </p:nvPr>
        </p:nvSpPr>
        <p:spPr>
          <a:xfrm>
            <a:off x="838200" y="2355850"/>
            <a:ext cx="10515600" cy="1978025"/>
          </a:xfrm>
        </p:spPr>
        <p:txBody>
          <a:bodyPr>
            <a:normAutofit/>
          </a:bodyPr>
          <a:lstStyle/>
          <a:p>
            <a:pPr algn="ctr"/>
            <a:r>
              <a:rPr lang="es-MX" sz="8000" b="1" dirty="0">
                <a:ln w="28575">
                  <a:solidFill>
                    <a:schemeClr val="accent2"/>
                  </a:solidFill>
                  <a:prstDash val="solid"/>
                </a:ln>
                <a:solidFill>
                  <a:srgbClr val="FFFFFF"/>
                </a:solidFill>
                <a:effectLst>
                  <a:outerShdw blurRad="50800" dist="38100" dir="2700000" algn="tl" rotWithShape="0">
                    <a:prstClr val="black">
                      <a:alpha val="40000"/>
                    </a:prstClr>
                  </a:outerShdw>
                </a:effectLst>
                <a:latin typeface="Alegreya Sans ExtraBold" panose="00000900000000000000" pitchFamily="50" charset="0"/>
              </a:rPr>
              <a:t>Actividades</a:t>
            </a:r>
            <a:endParaRPr lang="es-PE" sz="8000" b="1" dirty="0">
              <a:ln w="28575">
                <a:solidFill>
                  <a:schemeClr val="accent2"/>
                </a:solidFill>
                <a:prstDash val="solid"/>
              </a:ln>
              <a:solidFill>
                <a:srgbClr val="FFFFFF"/>
              </a:solidFill>
              <a:effectLst>
                <a:outerShdw blurRad="50800" dist="38100" dir="2700000" algn="tl" rotWithShape="0">
                  <a:prstClr val="black">
                    <a:alpha val="40000"/>
                  </a:prstClr>
                </a:outerShdw>
              </a:effectLst>
              <a:latin typeface="Alegreya Sans ExtraBold" panose="00000900000000000000" pitchFamily="50" charset="0"/>
            </a:endParaRPr>
          </a:p>
        </p:txBody>
      </p:sp>
    </p:spTree>
    <p:extLst>
      <p:ext uri="{BB962C8B-B14F-4D97-AF65-F5344CB8AC3E}">
        <p14:creationId xmlns:p14="http://schemas.microsoft.com/office/powerpoint/2010/main" val="2021870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BEBBF44-9F62-41CA-9CFE-F964CF24972D}"/>
              </a:ext>
            </a:extLst>
          </p:cNvPr>
          <p:cNvSpPr>
            <a:spLocks noGrp="1"/>
          </p:cNvSpPr>
          <p:nvPr>
            <p:ph idx="1"/>
          </p:nvPr>
        </p:nvSpPr>
        <p:spPr>
          <a:xfrm>
            <a:off x="628650" y="1295400"/>
            <a:ext cx="4857750" cy="4619625"/>
          </a:xfrm>
        </p:spPr>
        <p:txBody>
          <a:bodyPr>
            <a:normAutofit fontScale="92500"/>
          </a:bodyPr>
          <a:lstStyle/>
          <a:p>
            <a:pPr marL="0" indent="0" algn="ctr">
              <a:buNone/>
            </a:pPr>
            <a:r>
              <a:rPr lang="es-ES" sz="3200" b="1" dirty="0">
                <a:ln/>
                <a:solidFill>
                  <a:srgbClr val="002060"/>
                </a:solidFill>
                <a:effectLst>
                  <a:outerShdw blurRad="50800" dist="38100" dir="10800000" algn="r" rotWithShape="0">
                    <a:prstClr val="black">
                      <a:alpha val="40000"/>
                    </a:prstClr>
                  </a:outerShdw>
                </a:effectLst>
              </a:rPr>
              <a:t>En la siguiente página, explicar las partes principales de la Misa y como Jesús se hace presente: en la Liturgia de la Palabra, en la Eucaristía, en la comunidad, en los corazones de los fieles. En la última página, llenar los espacios vacíos con los nombres de las partes de la Misa que faltan.</a:t>
            </a:r>
            <a:endParaRPr lang="es-PE" sz="3200" b="1" dirty="0">
              <a:ln/>
              <a:solidFill>
                <a:srgbClr val="002060"/>
              </a:solidFill>
              <a:effectLst>
                <a:outerShdw blurRad="50800" dist="38100" dir="10800000" algn="r" rotWithShape="0">
                  <a:prstClr val="black">
                    <a:alpha val="40000"/>
                  </a:prstClr>
                </a:outerShdw>
              </a:effectLst>
            </a:endParaRPr>
          </a:p>
        </p:txBody>
      </p:sp>
      <p:pic>
        <p:nvPicPr>
          <p:cNvPr id="12" name="Imagen 11">
            <a:extLst>
              <a:ext uri="{FF2B5EF4-FFF2-40B4-BE49-F238E27FC236}">
                <a16:creationId xmlns:a16="http://schemas.microsoft.com/office/drawing/2014/main" id="{87D460C3-EF70-4062-AA98-1CC7051E1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552" y="1657122"/>
            <a:ext cx="5257798" cy="35437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83122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84DE519-09CE-4F26-9186-2CCE2F5BB57E}"/>
              </a:ext>
            </a:extLst>
          </p:cNvPr>
          <p:cNvSpPr txBox="1"/>
          <p:nvPr/>
        </p:nvSpPr>
        <p:spPr>
          <a:xfrm>
            <a:off x="2605177" y="163902"/>
            <a:ext cx="6754483" cy="523220"/>
          </a:xfrm>
          <a:prstGeom prst="rect">
            <a:avLst/>
          </a:prstGeom>
          <a:noFill/>
        </p:spPr>
        <p:txBody>
          <a:bodyPr wrap="square" rtlCol="0">
            <a:spAutoFit/>
          </a:bodyPr>
          <a:lstStyle/>
          <a:p>
            <a:pPr algn="ctr"/>
            <a:r>
              <a:rPr lang="es-MX" sz="2800" dirty="0">
                <a:solidFill>
                  <a:srgbClr val="0070C0"/>
                </a:solidFill>
                <a:latin typeface="Palitoon" panose="00000500000000000000" pitchFamily="50" charset="0"/>
              </a:rPr>
              <a:t>ESQUEMA DE LA CELEBRACIÓN DE LA EUCARISTÍA</a:t>
            </a:r>
          </a:p>
        </p:txBody>
      </p:sp>
      <p:sp>
        <p:nvSpPr>
          <p:cNvPr id="7" name="Elipse 6">
            <a:extLst>
              <a:ext uri="{FF2B5EF4-FFF2-40B4-BE49-F238E27FC236}">
                <a16:creationId xmlns:a16="http://schemas.microsoft.com/office/drawing/2014/main" id="{AAED3551-EF9C-4558-A9DA-5F7E84F62CFA}"/>
              </a:ext>
            </a:extLst>
          </p:cNvPr>
          <p:cNvSpPr/>
          <p:nvPr/>
        </p:nvSpPr>
        <p:spPr>
          <a:xfrm>
            <a:off x="3640348" y="5934976"/>
            <a:ext cx="526211" cy="526211"/>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1</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8" name="Elipse 7">
            <a:extLst>
              <a:ext uri="{FF2B5EF4-FFF2-40B4-BE49-F238E27FC236}">
                <a16:creationId xmlns:a16="http://schemas.microsoft.com/office/drawing/2014/main" id="{28DEE4C1-9109-49A6-AD69-297FDDA185F0}"/>
              </a:ext>
            </a:extLst>
          </p:cNvPr>
          <p:cNvSpPr/>
          <p:nvPr/>
        </p:nvSpPr>
        <p:spPr>
          <a:xfrm>
            <a:off x="3171647" y="4879675"/>
            <a:ext cx="526211" cy="526211"/>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2</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9" name="Elipse 8">
            <a:extLst>
              <a:ext uri="{FF2B5EF4-FFF2-40B4-BE49-F238E27FC236}">
                <a16:creationId xmlns:a16="http://schemas.microsoft.com/office/drawing/2014/main" id="{4CF92F68-7AEF-4340-8DE0-90229CB8CA37}"/>
              </a:ext>
            </a:extLst>
          </p:cNvPr>
          <p:cNvSpPr/>
          <p:nvPr/>
        </p:nvSpPr>
        <p:spPr>
          <a:xfrm>
            <a:off x="2783454" y="2780580"/>
            <a:ext cx="526211" cy="52621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3</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0" name="Elipse 9">
            <a:extLst>
              <a:ext uri="{FF2B5EF4-FFF2-40B4-BE49-F238E27FC236}">
                <a16:creationId xmlns:a16="http://schemas.microsoft.com/office/drawing/2014/main" id="{C38E7029-AA0A-4AE5-ACFA-4F2333B320E4}"/>
              </a:ext>
            </a:extLst>
          </p:cNvPr>
          <p:cNvSpPr/>
          <p:nvPr/>
        </p:nvSpPr>
        <p:spPr>
          <a:xfrm>
            <a:off x="3441761" y="845387"/>
            <a:ext cx="526211" cy="52621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4</a:t>
            </a:r>
            <a:endParaRPr lang="es-PE" dirty="0">
              <a:solidFill>
                <a:schemeClr val="tx1"/>
              </a:solidFill>
              <a:latin typeface="Adobe Gothic Std B" panose="020B0800000000000000" pitchFamily="34" charset="-128"/>
              <a:ea typeface="Adobe Gothic Std B" panose="020B0800000000000000" pitchFamily="34" charset="-128"/>
            </a:endParaRPr>
          </a:p>
        </p:txBody>
      </p:sp>
      <p:pic>
        <p:nvPicPr>
          <p:cNvPr id="13" name="Imagen 12">
            <a:extLst>
              <a:ext uri="{FF2B5EF4-FFF2-40B4-BE49-F238E27FC236}">
                <a16:creationId xmlns:a16="http://schemas.microsoft.com/office/drawing/2014/main" id="{67D34092-4A22-4748-9533-1A4097F05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886" y="857374"/>
            <a:ext cx="5537292" cy="5669466"/>
          </a:xfrm>
          <a:prstGeom prst="rect">
            <a:avLst/>
          </a:prstGeom>
        </p:spPr>
      </p:pic>
    </p:spTree>
    <p:extLst>
      <p:ext uri="{BB962C8B-B14F-4D97-AF65-F5344CB8AC3E}">
        <p14:creationId xmlns:p14="http://schemas.microsoft.com/office/powerpoint/2010/main" val="2588117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BF815D80-63D0-4D73-BEAB-ED110CBBB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452" y="875578"/>
            <a:ext cx="5842952" cy="5982422"/>
          </a:xfrm>
          <a:prstGeom prst="rect">
            <a:avLst/>
          </a:prstGeom>
        </p:spPr>
      </p:pic>
      <p:sp>
        <p:nvSpPr>
          <p:cNvPr id="2" name="Rectángulo: esquinas redondeadas 1">
            <a:extLst>
              <a:ext uri="{FF2B5EF4-FFF2-40B4-BE49-F238E27FC236}">
                <a16:creationId xmlns:a16="http://schemas.microsoft.com/office/drawing/2014/main" id="{928FCC26-E492-4AD3-B139-E5C5AF972C7B}"/>
              </a:ext>
            </a:extLst>
          </p:cNvPr>
          <p:cNvSpPr/>
          <p:nvPr/>
        </p:nvSpPr>
        <p:spPr>
          <a:xfrm>
            <a:off x="9121535" y="2260121"/>
            <a:ext cx="2527005" cy="1947416"/>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s-PE"/>
          </a:p>
        </p:txBody>
      </p:sp>
      <p:sp>
        <p:nvSpPr>
          <p:cNvPr id="6" name="Elipse 5">
            <a:extLst>
              <a:ext uri="{FF2B5EF4-FFF2-40B4-BE49-F238E27FC236}">
                <a16:creationId xmlns:a16="http://schemas.microsoft.com/office/drawing/2014/main" id="{603DA83D-71DF-4055-A58B-6A884FC05A5D}"/>
              </a:ext>
            </a:extLst>
          </p:cNvPr>
          <p:cNvSpPr/>
          <p:nvPr/>
        </p:nvSpPr>
        <p:spPr>
          <a:xfrm>
            <a:off x="2832936" y="6238121"/>
            <a:ext cx="526211" cy="526211"/>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1</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7" name="Elipse 6">
            <a:extLst>
              <a:ext uri="{FF2B5EF4-FFF2-40B4-BE49-F238E27FC236}">
                <a16:creationId xmlns:a16="http://schemas.microsoft.com/office/drawing/2014/main" id="{ECAA07C7-084C-4F97-9BE6-7493F785075C}"/>
              </a:ext>
            </a:extLst>
          </p:cNvPr>
          <p:cNvSpPr/>
          <p:nvPr/>
        </p:nvSpPr>
        <p:spPr>
          <a:xfrm>
            <a:off x="2306725" y="4907117"/>
            <a:ext cx="526211" cy="526211"/>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2</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8" name="Elipse 7">
            <a:extLst>
              <a:ext uri="{FF2B5EF4-FFF2-40B4-BE49-F238E27FC236}">
                <a16:creationId xmlns:a16="http://schemas.microsoft.com/office/drawing/2014/main" id="{A57415D2-296B-4555-BEED-29A9279A0FB5}"/>
              </a:ext>
            </a:extLst>
          </p:cNvPr>
          <p:cNvSpPr/>
          <p:nvPr/>
        </p:nvSpPr>
        <p:spPr>
          <a:xfrm>
            <a:off x="1888271" y="2650923"/>
            <a:ext cx="526211" cy="52621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3</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9" name="Elipse 8">
            <a:extLst>
              <a:ext uri="{FF2B5EF4-FFF2-40B4-BE49-F238E27FC236}">
                <a16:creationId xmlns:a16="http://schemas.microsoft.com/office/drawing/2014/main" id="{95062138-0569-4515-9F69-5786BBAE4195}"/>
              </a:ext>
            </a:extLst>
          </p:cNvPr>
          <p:cNvSpPr/>
          <p:nvPr/>
        </p:nvSpPr>
        <p:spPr>
          <a:xfrm>
            <a:off x="2607916" y="855751"/>
            <a:ext cx="526211" cy="52621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4</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0" name="Elipse 9">
            <a:extLst>
              <a:ext uri="{FF2B5EF4-FFF2-40B4-BE49-F238E27FC236}">
                <a16:creationId xmlns:a16="http://schemas.microsoft.com/office/drawing/2014/main" id="{3E1E7B3F-404A-46A0-98F9-5E8C7F654209}"/>
              </a:ext>
            </a:extLst>
          </p:cNvPr>
          <p:cNvSpPr/>
          <p:nvPr/>
        </p:nvSpPr>
        <p:spPr>
          <a:xfrm>
            <a:off x="3526761" y="4141395"/>
            <a:ext cx="264545" cy="264545"/>
          </a:xfrm>
          <a:prstGeom prst="ellipse">
            <a:avLst/>
          </a:prstGeom>
          <a:solidFill>
            <a:schemeClr val="bg1"/>
          </a:solidFill>
          <a:ln w="28575">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a</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1" name="Elipse 10">
            <a:extLst>
              <a:ext uri="{FF2B5EF4-FFF2-40B4-BE49-F238E27FC236}">
                <a16:creationId xmlns:a16="http://schemas.microsoft.com/office/drawing/2014/main" id="{CA5DF0A3-3AD3-4074-BE5F-BD5821352D12}"/>
              </a:ext>
            </a:extLst>
          </p:cNvPr>
          <p:cNvSpPr/>
          <p:nvPr/>
        </p:nvSpPr>
        <p:spPr>
          <a:xfrm>
            <a:off x="3501603" y="3142892"/>
            <a:ext cx="309110" cy="309110"/>
          </a:xfrm>
          <a:prstGeom prst="ellipse">
            <a:avLst/>
          </a:prstGeom>
          <a:solidFill>
            <a:schemeClr val="bg1"/>
          </a:solidFill>
          <a:ln w="28575">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b</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2" name="Elipse 11">
            <a:extLst>
              <a:ext uri="{FF2B5EF4-FFF2-40B4-BE49-F238E27FC236}">
                <a16:creationId xmlns:a16="http://schemas.microsoft.com/office/drawing/2014/main" id="{C0FE25A0-0030-460C-BDCC-E2DEE65E50E9}"/>
              </a:ext>
            </a:extLst>
          </p:cNvPr>
          <p:cNvSpPr/>
          <p:nvPr/>
        </p:nvSpPr>
        <p:spPr>
          <a:xfrm>
            <a:off x="3498183" y="2185352"/>
            <a:ext cx="264545" cy="279642"/>
          </a:xfrm>
          <a:prstGeom prst="ellipse">
            <a:avLst/>
          </a:prstGeom>
          <a:solidFill>
            <a:schemeClr val="bg1"/>
          </a:solidFill>
          <a:ln w="28575">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c</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6" name="CuadroTexto 15">
            <a:extLst>
              <a:ext uri="{FF2B5EF4-FFF2-40B4-BE49-F238E27FC236}">
                <a16:creationId xmlns:a16="http://schemas.microsoft.com/office/drawing/2014/main" id="{992DC32D-998A-4837-AE80-1EC6CD813004}"/>
              </a:ext>
            </a:extLst>
          </p:cNvPr>
          <p:cNvSpPr txBox="1"/>
          <p:nvPr/>
        </p:nvSpPr>
        <p:spPr>
          <a:xfrm>
            <a:off x="4469830" y="1060076"/>
            <a:ext cx="1199251" cy="369332"/>
          </a:xfrm>
          <a:prstGeom prst="rect">
            <a:avLst/>
          </a:prstGeom>
          <a:noFill/>
        </p:spPr>
        <p:txBody>
          <a:bodyPr wrap="square" rtlCol="0">
            <a:spAutoFit/>
          </a:bodyPr>
          <a:lstStyle/>
          <a:p>
            <a:r>
              <a:rPr lang="es-PE" kern="800" dirty="0">
                <a:latin typeface="Palitoon" panose="00000500000000000000" pitchFamily="50" charset="0"/>
              </a:rPr>
              <a:t>Salida</a:t>
            </a:r>
          </a:p>
        </p:txBody>
      </p:sp>
      <p:sp>
        <p:nvSpPr>
          <p:cNvPr id="17" name="CuadroTexto 16">
            <a:extLst>
              <a:ext uri="{FF2B5EF4-FFF2-40B4-BE49-F238E27FC236}">
                <a16:creationId xmlns:a16="http://schemas.microsoft.com/office/drawing/2014/main" id="{8C46E260-170F-4C2C-B80E-6978022AD7AE}"/>
              </a:ext>
            </a:extLst>
          </p:cNvPr>
          <p:cNvSpPr txBox="1"/>
          <p:nvPr/>
        </p:nvSpPr>
        <p:spPr>
          <a:xfrm>
            <a:off x="5963906" y="1082442"/>
            <a:ext cx="1049370" cy="407804"/>
          </a:xfrm>
          <a:prstGeom prst="rect">
            <a:avLst/>
          </a:prstGeom>
          <a:noFill/>
        </p:spPr>
        <p:txBody>
          <a:bodyPr wrap="square" rtlCol="0">
            <a:spAutoFit/>
          </a:bodyPr>
          <a:lstStyle/>
          <a:p>
            <a:pPr algn="r">
              <a:lnSpc>
                <a:spcPts val="1200"/>
              </a:lnSpc>
            </a:pPr>
            <a:r>
              <a:rPr lang="es-PE" kern="800" dirty="0">
                <a:latin typeface="Palitoon" panose="00000500000000000000" pitchFamily="50" charset="0"/>
              </a:rPr>
              <a:t>Nos vamos con Dios</a:t>
            </a:r>
          </a:p>
        </p:txBody>
      </p:sp>
      <p:sp>
        <p:nvSpPr>
          <p:cNvPr id="18" name="CuadroTexto 17">
            <a:extLst>
              <a:ext uri="{FF2B5EF4-FFF2-40B4-BE49-F238E27FC236}">
                <a16:creationId xmlns:a16="http://schemas.microsoft.com/office/drawing/2014/main" id="{70F3ED73-C391-435B-BDD7-3AD415835C7E}"/>
              </a:ext>
            </a:extLst>
          </p:cNvPr>
          <p:cNvSpPr txBox="1"/>
          <p:nvPr/>
        </p:nvSpPr>
        <p:spPr>
          <a:xfrm>
            <a:off x="9877538" y="2972891"/>
            <a:ext cx="1049370" cy="253916"/>
          </a:xfrm>
          <a:prstGeom prst="rect">
            <a:avLst/>
          </a:prstGeom>
          <a:noFill/>
        </p:spPr>
        <p:txBody>
          <a:bodyPr wrap="square" rtlCol="0">
            <a:spAutoFit/>
          </a:bodyPr>
          <a:lstStyle/>
          <a:p>
            <a:pPr algn="ctr">
              <a:lnSpc>
                <a:spcPts val="1200"/>
              </a:lnSpc>
            </a:pPr>
            <a:r>
              <a:rPr lang="es-PE" kern="800" dirty="0">
                <a:solidFill>
                  <a:srgbClr val="0070C0"/>
                </a:solidFill>
                <a:latin typeface="Palitoon" panose="00000500000000000000" pitchFamily="50" charset="0"/>
              </a:rPr>
              <a:t>DESPEDIDA</a:t>
            </a:r>
          </a:p>
        </p:txBody>
      </p:sp>
      <p:grpSp>
        <p:nvGrpSpPr>
          <p:cNvPr id="49" name="Grupo 48">
            <a:extLst>
              <a:ext uri="{FF2B5EF4-FFF2-40B4-BE49-F238E27FC236}">
                <a16:creationId xmlns:a16="http://schemas.microsoft.com/office/drawing/2014/main" id="{9E2425C8-C31A-4EAA-9041-70D6C7091299}"/>
              </a:ext>
            </a:extLst>
          </p:cNvPr>
          <p:cNvGrpSpPr/>
          <p:nvPr/>
        </p:nvGrpSpPr>
        <p:grpSpPr>
          <a:xfrm>
            <a:off x="3441761" y="1749272"/>
            <a:ext cx="1373127" cy="334259"/>
            <a:chOff x="3441761" y="1671638"/>
            <a:chExt cx="1373127" cy="334259"/>
          </a:xfrm>
        </p:grpSpPr>
        <p:sp>
          <p:nvSpPr>
            <p:cNvPr id="13" name="Rectángulo: esquinas redondeadas 12">
              <a:extLst>
                <a:ext uri="{FF2B5EF4-FFF2-40B4-BE49-F238E27FC236}">
                  <a16:creationId xmlns:a16="http://schemas.microsoft.com/office/drawing/2014/main" id="{39C5F1EB-5CB7-4152-A309-380A12E45FFC}"/>
                </a:ext>
              </a:extLst>
            </p:cNvPr>
            <p:cNvSpPr/>
            <p:nvPr/>
          </p:nvSpPr>
          <p:spPr>
            <a:xfrm>
              <a:off x="3441761" y="1671638"/>
              <a:ext cx="1373127" cy="328977"/>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CuadroTexto 19">
              <a:extLst>
                <a:ext uri="{FF2B5EF4-FFF2-40B4-BE49-F238E27FC236}">
                  <a16:creationId xmlns:a16="http://schemas.microsoft.com/office/drawing/2014/main" id="{66133898-AC0E-44B8-AD46-34501C50EC44}"/>
                </a:ext>
              </a:extLst>
            </p:cNvPr>
            <p:cNvSpPr txBox="1"/>
            <p:nvPr/>
          </p:nvSpPr>
          <p:spPr>
            <a:xfrm>
              <a:off x="3603639" y="1751981"/>
              <a:ext cx="1049370"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Comunión</a:t>
              </a:r>
            </a:p>
          </p:txBody>
        </p:sp>
      </p:grpSp>
      <p:grpSp>
        <p:nvGrpSpPr>
          <p:cNvPr id="48" name="Grupo 47">
            <a:extLst>
              <a:ext uri="{FF2B5EF4-FFF2-40B4-BE49-F238E27FC236}">
                <a16:creationId xmlns:a16="http://schemas.microsoft.com/office/drawing/2014/main" id="{B68BAC8A-2786-4F48-B73F-E9E01A8CBA2E}"/>
              </a:ext>
            </a:extLst>
          </p:cNvPr>
          <p:cNvGrpSpPr/>
          <p:nvPr/>
        </p:nvGrpSpPr>
        <p:grpSpPr>
          <a:xfrm>
            <a:off x="3498183" y="2733150"/>
            <a:ext cx="1373127" cy="334259"/>
            <a:chOff x="3498183" y="2629632"/>
            <a:chExt cx="1373127" cy="334259"/>
          </a:xfrm>
        </p:grpSpPr>
        <p:sp>
          <p:nvSpPr>
            <p:cNvPr id="21" name="Rectángulo: esquinas redondeadas 20">
              <a:extLst>
                <a:ext uri="{FF2B5EF4-FFF2-40B4-BE49-F238E27FC236}">
                  <a16:creationId xmlns:a16="http://schemas.microsoft.com/office/drawing/2014/main" id="{4C28DA0A-3963-4BDE-8283-5C2435BA7DD7}"/>
                </a:ext>
              </a:extLst>
            </p:cNvPr>
            <p:cNvSpPr/>
            <p:nvPr/>
          </p:nvSpPr>
          <p:spPr>
            <a:xfrm>
              <a:off x="3498183" y="2629632"/>
              <a:ext cx="1373127" cy="328977"/>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CuadroTexto 21">
              <a:extLst>
                <a:ext uri="{FF2B5EF4-FFF2-40B4-BE49-F238E27FC236}">
                  <a16:creationId xmlns:a16="http://schemas.microsoft.com/office/drawing/2014/main" id="{71268444-5F9B-4A16-9DFF-254FEAA9D380}"/>
                </a:ext>
              </a:extLst>
            </p:cNvPr>
            <p:cNvSpPr txBox="1"/>
            <p:nvPr/>
          </p:nvSpPr>
          <p:spPr>
            <a:xfrm>
              <a:off x="3526760" y="2709975"/>
              <a:ext cx="1344549"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Consagración</a:t>
              </a:r>
            </a:p>
          </p:txBody>
        </p:sp>
      </p:grpSp>
      <p:grpSp>
        <p:nvGrpSpPr>
          <p:cNvPr id="47" name="Grupo 46">
            <a:extLst>
              <a:ext uri="{FF2B5EF4-FFF2-40B4-BE49-F238E27FC236}">
                <a16:creationId xmlns:a16="http://schemas.microsoft.com/office/drawing/2014/main" id="{43E08CD2-C19E-4E25-981C-C3DEA77BC23A}"/>
              </a:ext>
            </a:extLst>
          </p:cNvPr>
          <p:cNvGrpSpPr/>
          <p:nvPr/>
        </p:nvGrpSpPr>
        <p:grpSpPr>
          <a:xfrm>
            <a:off x="3526761" y="3728986"/>
            <a:ext cx="1373127" cy="334259"/>
            <a:chOff x="3526761" y="3582344"/>
            <a:chExt cx="1373127" cy="334259"/>
          </a:xfrm>
        </p:grpSpPr>
        <p:sp>
          <p:nvSpPr>
            <p:cNvPr id="23" name="Rectángulo: esquinas redondeadas 22">
              <a:extLst>
                <a:ext uri="{FF2B5EF4-FFF2-40B4-BE49-F238E27FC236}">
                  <a16:creationId xmlns:a16="http://schemas.microsoft.com/office/drawing/2014/main" id="{A0D9E097-81AE-4BBC-B2A8-79FE565D315A}"/>
                </a:ext>
              </a:extLst>
            </p:cNvPr>
            <p:cNvSpPr/>
            <p:nvPr/>
          </p:nvSpPr>
          <p:spPr>
            <a:xfrm>
              <a:off x="3526761" y="3582344"/>
              <a:ext cx="1373127" cy="328977"/>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CuadroTexto 23">
              <a:extLst>
                <a:ext uri="{FF2B5EF4-FFF2-40B4-BE49-F238E27FC236}">
                  <a16:creationId xmlns:a16="http://schemas.microsoft.com/office/drawing/2014/main" id="{5E99950F-E664-495C-82FB-A0F89882F374}"/>
                </a:ext>
              </a:extLst>
            </p:cNvPr>
            <p:cNvSpPr txBox="1"/>
            <p:nvPr/>
          </p:nvSpPr>
          <p:spPr>
            <a:xfrm>
              <a:off x="3688639" y="3662687"/>
              <a:ext cx="1049370"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Ofertorio</a:t>
              </a:r>
            </a:p>
          </p:txBody>
        </p:sp>
      </p:grpSp>
      <p:sp>
        <p:nvSpPr>
          <p:cNvPr id="27" name="Rectángulo: esquinas redondeadas 26">
            <a:extLst>
              <a:ext uri="{FF2B5EF4-FFF2-40B4-BE49-F238E27FC236}">
                <a16:creationId xmlns:a16="http://schemas.microsoft.com/office/drawing/2014/main" id="{278D6E1B-C05B-48C6-9F44-118A5E77B79D}"/>
              </a:ext>
            </a:extLst>
          </p:cNvPr>
          <p:cNvSpPr/>
          <p:nvPr/>
        </p:nvSpPr>
        <p:spPr>
          <a:xfrm>
            <a:off x="6614725" y="3639179"/>
            <a:ext cx="1576287" cy="737694"/>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53" name="Grupo 52">
            <a:extLst>
              <a:ext uri="{FF2B5EF4-FFF2-40B4-BE49-F238E27FC236}">
                <a16:creationId xmlns:a16="http://schemas.microsoft.com/office/drawing/2014/main" id="{4233A702-7518-47A4-99F4-DCC03D24C4C0}"/>
              </a:ext>
            </a:extLst>
          </p:cNvPr>
          <p:cNvGrpSpPr/>
          <p:nvPr/>
        </p:nvGrpSpPr>
        <p:grpSpPr>
          <a:xfrm>
            <a:off x="6817886" y="1632414"/>
            <a:ext cx="1373126" cy="761138"/>
            <a:chOff x="6817886" y="1632414"/>
            <a:chExt cx="1373126" cy="761138"/>
          </a:xfrm>
        </p:grpSpPr>
        <p:sp>
          <p:nvSpPr>
            <p:cNvPr id="25" name="Rectángulo: esquinas redondeadas 24">
              <a:extLst>
                <a:ext uri="{FF2B5EF4-FFF2-40B4-BE49-F238E27FC236}">
                  <a16:creationId xmlns:a16="http://schemas.microsoft.com/office/drawing/2014/main" id="{012245AE-4410-44B3-A3F0-E140CA1B6B22}"/>
                </a:ext>
              </a:extLst>
            </p:cNvPr>
            <p:cNvSpPr/>
            <p:nvPr/>
          </p:nvSpPr>
          <p:spPr>
            <a:xfrm>
              <a:off x="6817886" y="1632414"/>
              <a:ext cx="1373126" cy="737694"/>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8" name="CuadroTexto 27">
              <a:extLst>
                <a:ext uri="{FF2B5EF4-FFF2-40B4-BE49-F238E27FC236}">
                  <a16:creationId xmlns:a16="http://schemas.microsoft.com/office/drawing/2014/main" id="{C69E08D1-69F1-49D9-926B-4F19057AF6EC}"/>
                </a:ext>
              </a:extLst>
            </p:cNvPr>
            <p:cNvSpPr txBox="1"/>
            <p:nvPr/>
          </p:nvSpPr>
          <p:spPr>
            <a:xfrm>
              <a:off x="6833255" y="1677971"/>
              <a:ext cx="1297309" cy="715581"/>
            </a:xfrm>
            <a:prstGeom prst="rect">
              <a:avLst/>
            </a:prstGeom>
            <a:noFill/>
          </p:spPr>
          <p:txBody>
            <a:bodyPr wrap="square" rtlCol="0">
              <a:spAutoFit/>
            </a:bodyPr>
            <a:lstStyle/>
            <a:p>
              <a:pPr algn="r">
                <a:lnSpc>
                  <a:spcPts val="1200"/>
                </a:lnSpc>
              </a:pPr>
              <a:r>
                <a:rPr lang="es-ES" kern="800" dirty="0">
                  <a:latin typeface="Palitoon" panose="00000500000000000000" pitchFamily="50" charset="0"/>
                </a:rPr>
                <a:t>Recibimos el Cuerpo</a:t>
              </a:r>
            </a:p>
            <a:p>
              <a:pPr algn="r">
                <a:lnSpc>
                  <a:spcPts val="1200"/>
                </a:lnSpc>
              </a:pPr>
              <a:r>
                <a:rPr lang="es-ES" kern="800" dirty="0">
                  <a:latin typeface="Palitoon" panose="00000500000000000000" pitchFamily="50" charset="0"/>
                </a:rPr>
                <a:t>del Señor como</a:t>
              </a:r>
            </a:p>
            <a:p>
              <a:pPr algn="r">
                <a:lnSpc>
                  <a:spcPts val="1200"/>
                </a:lnSpc>
              </a:pPr>
              <a:r>
                <a:rPr lang="es-ES" kern="800" dirty="0">
                  <a:latin typeface="Palitoon" panose="00000500000000000000" pitchFamily="50" charset="0"/>
                </a:rPr>
                <a:t>alimento</a:t>
              </a:r>
              <a:endParaRPr lang="es-PE" kern="800" dirty="0">
                <a:latin typeface="Palitoon" panose="00000500000000000000" pitchFamily="50" charset="0"/>
              </a:endParaRPr>
            </a:p>
          </p:txBody>
        </p:sp>
      </p:grpSp>
      <p:grpSp>
        <p:nvGrpSpPr>
          <p:cNvPr id="40" name="Grupo 39">
            <a:extLst>
              <a:ext uri="{FF2B5EF4-FFF2-40B4-BE49-F238E27FC236}">
                <a16:creationId xmlns:a16="http://schemas.microsoft.com/office/drawing/2014/main" id="{C804EE76-AD98-42FA-A6CB-4FB9DB87F6A2}"/>
              </a:ext>
            </a:extLst>
          </p:cNvPr>
          <p:cNvGrpSpPr/>
          <p:nvPr/>
        </p:nvGrpSpPr>
        <p:grpSpPr>
          <a:xfrm>
            <a:off x="6607653" y="2645289"/>
            <a:ext cx="1586698" cy="737694"/>
            <a:chOff x="6581775" y="2576281"/>
            <a:chExt cx="1586698" cy="737694"/>
          </a:xfrm>
        </p:grpSpPr>
        <p:sp>
          <p:nvSpPr>
            <p:cNvPr id="26" name="Rectángulo: esquinas redondeadas 25">
              <a:extLst>
                <a:ext uri="{FF2B5EF4-FFF2-40B4-BE49-F238E27FC236}">
                  <a16:creationId xmlns:a16="http://schemas.microsoft.com/office/drawing/2014/main" id="{95DBA524-A5B1-4AE3-AB1C-A1EEB3E5C67B}"/>
                </a:ext>
              </a:extLst>
            </p:cNvPr>
            <p:cNvSpPr/>
            <p:nvPr/>
          </p:nvSpPr>
          <p:spPr>
            <a:xfrm>
              <a:off x="6592186" y="2576281"/>
              <a:ext cx="1576287" cy="737694"/>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9" name="CuadroTexto 28">
              <a:extLst>
                <a:ext uri="{FF2B5EF4-FFF2-40B4-BE49-F238E27FC236}">
                  <a16:creationId xmlns:a16="http://schemas.microsoft.com/office/drawing/2014/main" id="{3F8F971E-4C90-4047-953A-5C96CC2398EE}"/>
                </a:ext>
              </a:extLst>
            </p:cNvPr>
            <p:cNvSpPr txBox="1"/>
            <p:nvPr/>
          </p:nvSpPr>
          <p:spPr>
            <a:xfrm>
              <a:off x="6581775" y="2680635"/>
              <a:ext cx="1576287" cy="561692"/>
            </a:xfrm>
            <a:prstGeom prst="rect">
              <a:avLst/>
            </a:prstGeom>
            <a:noFill/>
          </p:spPr>
          <p:txBody>
            <a:bodyPr wrap="square" rtlCol="0">
              <a:spAutoFit/>
            </a:bodyPr>
            <a:lstStyle/>
            <a:p>
              <a:pPr algn="r">
                <a:lnSpc>
                  <a:spcPts val="1200"/>
                </a:lnSpc>
              </a:pPr>
              <a:r>
                <a:rPr lang="es-ES" kern="800" dirty="0">
                  <a:latin typeface="Palitoon" panose="00000500000000000000" pitchFamily="50" charset="0"/>
                </a:rPr>
                <a:t>Presentamos </a:t>
              </a:r>
            </a:p>
            <a:p>
              <a:pPr algn="r">
                <a:lnSpc>
                  <a:spcPts val="1200"/>
                </a:lnSpc>
              </a:pPr>
              <a:r>
                <a:rPr lang="es-ES" kern="800" dirty="0">
                  <a:latin typeface="Palitoon" panose="00000500000000000000" pitchFamily="50" charset="0"/>
                </a:rPr>
                <a:t>junto a Jesús,</a:t>
              </a:r>
            </a:p>
            <a:p>
              <a:pPr algn="r">
                <a:lnSpc>
                  <a:spcPts val="1200"/>
                </a:lnSpc>
              </a:pPr>
              <a:r>
                <a:rPr lang="es-ES" kern="800" dirty="0">
                  <a:latin typeface="Palitoon" panose="00000500000000000000" pitchFamily="50" charset="0"/>
                </a:rPr>
                <a:t>el Santo Sacrificio</a:t>
              </a:r>
              <a:endParaRPr lang="es-PE" kern="800" dirty="0">
                <a:latin typeface="Palitoon" panose="00000500000000000000" pitchFamily="50" charset="0"/>
              </a:endParaRPr>
            </a:p>
          </p:txBody>
        </p:sp>
      </p:grpSp>
      <p:sp>
        <p:nvSpPr>
          <p:cNvPr id="30" name="CuadroTexto 29">
            <a:extLst>
              <a:ext uri="{FF2B5EF4-FFF2-40B4-BE49-F238E27FC236}">
                <a16:creationId xmlns:a16="http://schemas.microsoft.com/office/drawing/2014/main" id="{E40FBB89-BE92-46C9-A904-40B6B9C53476}"/>
              </a:ext>
            </a:extLst>
          </p:cNvPr>
          <p:cNvSpPr txBox="1"/>
          <p:nvPr/>
        </p:nvSpPr>
        <p:spPr>
          <a:xfrm>
            <a:off x="6521473" y="3667691"/>
            <a:ext cx="1576287" cy="715581"/>
          </a:xfrm>
          <a:prstGeom prst="rect">
            <a:avLst/>
          </a:prstGeom>
          <a:noFill/>
        </p:spPr>
        <p:txBody>
          <a:bodyPr wrap="square" rtlCol="0">
            <a:spAutoFit/>
          </a:bodyPr>
          <a:lstStyle/>
          <a:p>
            <a:pPr algn="r">
              <a:lnSpc>
                <a:spcPts val="1200"/>
              </a:lnSpc>
            </a:pPr>
            <a:r>
              <a:rPr lang="es-ES" kern="800" dirty="0">
                <a:latin typeface="Palitoon" panose="00000500000000000000" pitchFamily="50" charset="0"/>
              </a:rPr>
              <a:t>Ofrecemos</a:t>
            </a:r>
          </a:p>
          <a:p>
            <a:pPr algn="r">
              <a:lnSpc>
                <a:spcPts val="1200"/>
              </a:lnSpc>
            </a:pPr>
            <a:r>
              <a:rPr lang="es-ES" kern="800" dirty="0">
                <a:latin typeface="Palitoon" panose="00000500000000000000" pitchFamily="50" charset="0"/>
              </a:rPr>
              <a:t>el Pan y el vino</a:t>
            </a:r>
          </a:p>
          <a:p>
            <a:pPr algn="r">
              <a:lnSpc>
                <a:spcPts val="1200"/>
              </a:lnSpc>
            </a:pPr>
            <a:r>
              <a:rPr lang="es-ES" kern="800" dirty="0">
                <a:latin typeface="Palitoon" panose="00000500000000000000" pitchFamily="50" charset="0"/>
              </a:rPr>
              <a:t>y nuestros corazones</a:t>
            </a:r>
            <a:endParaRPr lang="es-PE" kern="800" dirty="0">
              <a:latin typeface="Palitoon" panose="00000500000000000000" pitchFamily="50" charset="0"/>
            </a:endParaRPr>
          </a:p>
        </p:txBody>
      </p:sp>
      <p:sp>
        <p:nvSpPr>
          <p:cNvPr id="31" name="CuadroTexto 30">
            <a:extLst>
              <a:ext uri="{FF2B5EF4-FFF2-40B4-BE49-F238E27FC236}">
                <a16:creationId xmlns:a16="http://schemas.microsoft.com/office/drawing/2014/main" id="{67937600-0301-436F-AAC8-1CB071CE161F}"/>
              </a:ext>
            </a:extLst>
          </p:cNvPr>
          <p:cNvSpPr txBox="1"/>
          <p:nvPr/>
        </p:nvSpPr>
        <p:spPr>
          <a:xfrm>
            <a:off x="9001625" y="3328428"/>
            <a:ext cx="2603608" cy="253916"/>
          </a:xfrm>
          <a:prstGeom prst="rect">
            <a:avLst/>
          </a:prstGeom>
          <a:noFill/>
        </p:spPr>
        <p:txBody>
          <a:bodyPr wrap="square" rtlCol="0">
            <a:spAutoFit/>
          </a:bodyPr>
          <a:lstStyle/>
          <a:p>
            <a:pPr algn="ctr">
              <a:lnSpc>
                <a:spcPts val="1200"/>
              </a:lnSpc>
            </a:pPr>
            <a:r>
              <a:rPr lang="es-PE" sz="1400" kern="800" dirty="0">
                <a:latin typeface="Palitoon" panose="00000500000000000000" pitchFamily="50" charset="0"/>
              </a:rPr>
              <a:t>LITURGÍA DE LA EUCARISTÍA</a:t>
            </a:r>
          </a:p>
        </p:txBody>
      </p:sp>
      <p:sp>
        <p:nvSpPr>
          <p:cNvPr id="32" name="CuadroTexto 31">
            <a:extLst>
              <a:ext uri="{FF2B5EF4-FFF2-40B4-BE49-F238E27FC236}">
                <a16:creationId xmlns:a16="http://schemas.microsoft.com/office/drawing/2014/main" id="{82556E9A-9C3C-45D7-8325-EDB0625F05C4}"/>
              </a:ext>
            </a:extLst>
          </p:cNvPr>
          <p:cNvSpPr txBox="1"/>
          <p:nvPr/>
        </p:nvSpPr>
        <p:spPr>
          <a:xfrm>
            <a:off x="9552806" y="2577634"/>
            <a:ext cx="1664462" cy="253916"/>
          </a:xfrm>
          <a:prstGeom prst="rect">
            <a:avLst/>
          </a:prstGeom>
          <a:noFill/>
        </p:spPr>
        <p:txBody>
          <a:bodyPr wrap="square" rtlCol="0">
            <a:spAutoFit/>
          </a:bodyPr>
          <a:lstStyle/>
          <a:p>
            <a:pPr algn="ctr">
              <a:lnSpc>
                <a:spcPts val="1200"/>
              </a:lnSpc>
            </a:pPr>
            <a:r>
              <a:rPr lang="es-PE" sz="1400" kern="800" dirty="0">
                <a:latin typeface="Palitoon" panose="00000500000000000000" pitchFamily="50" charset="0"/>
              </a:rPr>
              <a:t>LITURGÍA DE LA PALABRA</a:t>
            </a:r>
          </a:p>
        </p:txBody>
      </p:sp>
      <p:sp>
        <p:nvSpPr>
          <p:cNvPr id="33" name="CuadroTexto 32">
            <a:extLst>
              <a:ext uri="{FF2B5EF4-FFF2-40B4-BE49-F238E27FC236}">
                <a16:creationId xmlns:a16="http://schemas.microsoft.com/office/drawing/2014/main" id="{17888918-C755-4139-9711-640314529C42}"/>
              </a:ext>
            </a:extLst>
          </p:cNvPr>
          <p:cNvSpPr txBox="1"/>
          <p:nvPr/>
        </p:nvSpPr>
        <p:spPr>
          <a:xfrm>
            <a:off x="9877538" y="3723685"/>
            <a:ext cx="1049370" cy="253916"/>
          </a:xfrm>
          <a:prstGeom prst="rect">
            <a:avLst/>
          </a:prstGeom>
          <a:noFill/>
        </p:spPr>
        <p:txBody>
          <a:bodyPr wrap="square" rtlCol="0">
            <a:spAutoFit/>
          </a:bodyPr>
          <a:lstStyle>
            <a:defPPr>
              <a:defRPr lang="es-PE"/>
            </a:defPPr>
            <a:lvl1pPr algn="ctr">
              <a:lnSpc>
                <a:spcPts val="1200"/>
              </a:lnSpc>
              <a:defRPr kern="800">
                <a:solidFill>
                  <a:srgbClr val="0070C0"/>
                </a:solidFill>
                <a:latin typeface="Palitoon" panose="00000500000000000000" pitchFamily="50" charset="0"/>
              </a:defRPr>
            </a:lvl1pPr>
          </a:lstStyle>
          <a:p>
            <a:r>
              <a:rPr lang="es-PE" dirty="0"/>
              <a:t>ENTRADA</a:t>
            </a:r>
          </a:p>
        </p:txBody>
      </p:sp>
      <p:grpSp>
        <p:nvGrpSpPr>
          <p:cNvPr id="51" name="Grupo 50">
            <a:extLst>
              <a:ext uri="{FF2B5EF4-FFF2-40B4-BE49-F238E27FC236}">
                <a16:creationId xmlns:a16="http://schemas.microsoft.com/office/drawing/2014/main" id="{429FB757-1DAB-4454-B711-22773E577371}"/>
              </a:ext>
            </a:extLst>
          </p:cNvPr>
          <p:cNvGrpSpPr/>
          <p:nvPr/>
        </p:nvGrpSpPr>
        <p:grpSpPr>
          <a:xfrm>
            <a:off x="6422147" y="4685577"/>
            <a:ext cx="1234935" cy="596521"/>
            <a:chOff x="6422147" y="4452665"/>
            <a:chExt cx="1234935" cy="596521"/>
          </a:xfrm>
        </p:grpSpPr>
        <p:sp>
          <p:nvSpPr>
            <p:cNvPr id="34" name="Rectángulo: esquinas redondeadas 33">
              <a:extLst>
                <a:ext uri="{FF2B5EF4-FFF2-40B4-BE49-F238E27FC236}">
                  <a16:creationId xmlns:a16="http://schemas.microsoft.com/office/drawing/2014/main" id="{BBB9719F-0FA2-4182-8ED5-DE34869E8965}"/>
                </a:ext>
              </a:extLst>
            </p:cNvPr>
            <p:cNvSpPr/>
            <p:nvPr/>
          </p:nvSpPr>
          <p:spPr>
            <a:xfrm>
              <a:off x="6422147" y="4452665"/>
              <a:ext cx="1199251" cy="561243"/>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5" name="CuadroTexto 34">
              <a:extLst>
                <a:ext uri="{FF2B5EF4-FFF2-40B4-BE49-F238E27FC236}">
                  <a16:creationId xmlns:a16="http://schemas.microsoft.com/office/drawing/2014/main" id="{8A0244F4-C281-4C17-AAF7-70978A9E893C}"/>
                </a:ext>
              </a:extLst>
            </p:cNvPr>
            <p:cNvSpPr txBox="1"/>
            <p:nvPr/>
          </p:nvSpPr>
          <p:spPr>
            <a:xfrm>
              <a:off x="6422147" y="4495188"/>
              <a:ext cx="1234935" cy="553998"/>
            </a:xfrm>
            <a:prstGeom prst="rect">
              <a:avLst/>
            </a:prstGeom>
            <a:noFill/>
          </p:spPr>
          <p:txBody>
            <a:bodyPr wrap="square" rtlCol="0">
              <a:spAutoFit/>
            </a:bodyPr>
            <a:lstStyle/>
            <a:p>
              <a:pPr algn="r">
                <a:lnSpc>
                  <a:spcPts val="1200"/>
                </a:lnSpc>
              </a:pPr>
              <a:r>
                <a:rPr lang="es-ES" sz="1400" kern="800" dirty="0">
                  <a:latin typeface="Palitoon" panose="00000500000000000000" pitchFamily="50" charset="0"/>
                </a:rPr>
                <a:t>Escuchamos lo que Dios ha dicho y hecho</a:t>
              </a:r>
              <a:endParaRPr lang="es-PE" sz="1400" kern="800" dirty="0">
                <a:latin typeface="Palitoon" panose="00000500000000000000" pitchFamily="50" charset="0"/>
              </a:endParaRPr>
            </a:p>
          </p:txBody>
        </p:sp>
      </p:grpSp>
      <p:grpSp>
        <p:nvGrpSpPr>
          <p:cNvPr id="50" name="Grupo 49">
            <a:extLst>
              <a:ext uri="{FF2B5EF4-FFF2-40B4-BE49-F238E27FC236}">
                <a16:creationId xmlns:a16="http://schemas.microsoft.com/office/drawing/2014/main" id="{8027B021-1223-44FC-BFBC-D1F35C7FEB18}"/>
              </a:ext>
            </a:extLst>
          </p:cNvPr>
          <p:cNvGrpSpPr/>
          <p:nvPr/>
        </p:nvGrpSpPr>
        <p:grpSpPr>
          <a:xfrm>
            <a:off x="6417908" y="5324661"/>
            <a:ext cx="1199251" cy="569442"/>
            <a:chOff x="6417908" y="5117637"/>
            <a:chExt cx="1199251" cy="569442"/>
          </a:xfrm>
        </p:grpSpPr>
        <p:sp>
          <p:nvSpPr>
            <p:cNvPr id="39" name="Rectángulo: esquinas redondeadas 38">
              <a:extLst>
                <a:ext uri="{FF2B5EF4-FFF2-40B4-BE49-F238E27FC236}">
                  <a16:creationId xmlns:a16="http://schemas.microsoft.com/office/drawing/2014/main" id="{8A589B9A-E53C-4DDC-810E-300786ED65F0}"/>
                </a:ext>
              </a:extLst>
            </p:cNvPr>
            <p:cNvSpPr/>
            <p:nvPr/>
          </p:nvSpPr>
          <p:spPr>
            <a:xfrm>
              <a:off x="6417908" y="5125836"/>
              <a:ext cx="1199251" cy="561243"/>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7" name="CuadroTexto 36">
              <a:extLst>
                <a:ext uri="{FF2B5EF4-FFF2-40B4-BE49-F238E27FC236}">
                  <a16:creationId xmlns:a16="http://schemas.microsoft.com/office/drawing/2014/main" id="{142F449E-37B9-4BBD-8FB5-E7722FF7FA84}"/>
                </a:ext>
              </a:extLst>
            </p:cNvPr>
            <p:cNvSpPr txBox="1"/>
            <p:nvPr/>
          </p:nvSpPr>
          <p:spPr>
            <a:xfrm>
              <a:off x="6417908" y="5117637"/>
              <a:ext cx="1118868" cy="561692"/>
            </a:xfrm>
            <a:prstGeom prst="rect">
              <a:avLst/>
            </a:prstGeom>
            <a:noFill/>
          </p:spPr>
          <p:txBody>
            <a:bodyPr wrap="square" rtlCol="0">
              <a:spAutoFit/>
            </a:bodyPr>
            <a:lstStyle/>
            <a:p>
              <a:pPr algn="r">
                <a:lnSpc>
                  <a:spcPts val="1200"/>
                </a:lnSpc>
              </a:pPr>
              <a:r>
                <a:rPr lang="es-ES" sz="1400" kern="800" dirty="0">
                  <a:latin typeface="Palitoon" panose="00000500000000000000" pitchFamily="50" charset="0"/>
                </a:rPr>
                <a:t>Alabamos a Dios</a:t>
              </a:r>
            </a:p>
            <a:p>
              <a:pPr algn="r">
                <a:lnSpc>
                  <a:spcPts val="1200"/>
                </a:lnSpc>
              </a:pPr>
              <a:r>
                <a:rPr lang="es-ES" sz="1400" kern="800" dirty="0">
                  <a:latin typeface="Palitoon" panose="00000500000000000000" pitchFamily="50" charset="0"/>
                </a:rPr>
                <a:t>e imploramos </a:t>
              </a:r>
            </a:p>
            <a:p>
              <a:pPr algn="r">
                <a:lnSpc>
                  <a:spcPts val="1200"/>
                </a:lnSpc>
              </a:pPr>
              <a:r>
                <a:rPr lang="es-ES" sz="1400" kern="800" dirty="0">
                  <a:latin typeface="Palitoon" panose="00000500000000000000" pitchFamily="50" charset="0"/>
                </a:rPr>
                <a:t>su gracia</a:t>
              </a:r>
              <a:endParaRPr lang="es-PE" sz="1400" kern="800" dirty="0">
                <a:latin typeface="Palitoon" panose="00000500000000000000" pitchFamily="50" charset="0"/>
              </a:endParaRPr>
            </a:p>
          </p:txBody>
        </p:sp>
      </p:grpSp>
      <p:sp>
        <p:nvSpPr>
          <p:cNvPr id="41" name="Rectángulo: esquinas redondeadas 40">
            <a:extLst>
              <a:ext uri="{FF2B5EF4-FFF2-40B4-BE49-F238E27FC236}">
                <a16:creationId xmlns:a16="http://schemas.microsoft.com/office/drawing/2014/main" id="{E46F9D05-E28A-4745-88C7-C769E3768A40}"/>
              </a:ext>
            </a:extLst>
          </p:cNvPr>
          <p:cNvSpPr/>
          <p:nvPr/>
        </p:nvSpPr>
        <p:spPr>
          <a:xfrm>
            <a:off x="3903187" y="4776769"/>
            <a:ext cx="1049371" cy="323051"/>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CuadroTexto 13">
            <a:extLst>
              <a:ext uri="{FF2B5EF4-FFF2-40B4-BE49-F238E27FC236}">
                <a16:creationId xmlns:a16="http://schemas.microsoft.com/office/drawing/2014/main" id="{262CB8E1-378E-4DA7-A15B-BBEDCA1C10F7}"/>
              </a:ext>
            </a:extLst>
          </p:cNvPr>
          <p:cNvSpPr txBox="1"/>
          <p:nvPr/>
        </p:nvSpPr>
        <p:spPr>
          <a:xfrm>
            <a:off x="3844326" y="4832387"/>
            <a:ext cx="1199251"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Lecturas</a:t>
            </a:r>
          </a:p>
        </p:txBody>
      </p:sp>
      <p:grpSp>
        <p:nvGrpSpPr>
          <p:cNvPr id="52" name="Grupo 51">
            <a:extLst>
              <a:ext uri="{FF2B5EF4-FFF2-40B4-BE49-F238E27FC236}">
                <a16:creationId xmlns:a16="http://schemas.microsoft.com/office/drawing/2014/main" id="{98D1E78F-C98A-44A0-AE76-3AF3E3034C4C}"/>
              </a:ext>
            </a:extLst>
          </p:cNvPr>
          <p:cNvGrpSpPr/>
          <p:nvPr/>
        </p:nvGrpSpPr>
        <p:grpSpPr>
          <a:xfrm>
            <a:off x="3830836" y="5441259"/>
            <a:ext cx="1199251" cy="323051"/>
            <a:chOff x="3830836" y="5216978"/>
            <a:chExt cx="1199251" cy="323051"/>
          </a:xfrm>
        </p:grpSpPr>
        <p:sp>
          <p:nvSpPr>
            <p:cNvPr id="42" name="Rectángulo: esquinas redondeadas 41">
              <a:extLst>
                <a:ext uri="{FF2B5EF4-FFF2-40B4-BE49-F238E27FC236}">
                  <a16:creationId xmlns:a16="http://schemas.microsoft.com/office/drawing/2014/main" id="{39651FD3-1832-44F2-B6F5-DE2C074ECFC5}"/>
                </a:ext>
              </a:extLst>
            </p:cNvPr>
            <p:cNvSpPr/>
            <p:nvPr/>
          </p:nvSpPr>
          <p:spPr>
            <a:xfrm>
              <a:off x="3899692" y="5216978"/>
              <a:ext cx="1049371" cy="323051"/>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a16="http://schemas.microsoft.com/office/drawing/2014/main" id="{EF02A091-11AD-4132-BC15-BB63010F0506}"/>
                </a:ext>
              </a:extLst>
            </p:cNvPr>
            <p:cNvSpPr txBox="1"/>
            <p:nvPr/>
          </p:nvSpPr>
          <p:spPr>
            <a:xfrm>
              <a:off x="3830836" y="5267940"/>
              <a:ext cx="1199251"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Oraciones</a:t>
              </a:r>
            </a:p>
          </p:txBody>
        </p:sp>
      </p:grpSp>
      <p:sp>
        <p:nvSpPr>
          <p:cNvPr id="44" name="CuadroTexto 43">
            <a:extLst>
              <a:ext uri="{FF2B5EF4-FFF2-40B4-BE49-F238E27FC236}">
                <a16:creationId xmlns:a16="http://schemas.microsoft.com/office/drawing/2014/main" id="{8B5FA551-4683-4E80-8A8E-0919AFF13EEF}"/>
              </a:ext>
            </a:extLst>
          </p:cNvPr>
          <p:cNvSpPr txBox="1"/>
          <p:nvPr/>
        </p:nvSpPr>
        <p:spPr>
          <a:xfrm>
            <a:off x="5877066" y="6194032"/>
            <a:ext cx="1118868" cy="553998"/>
          </a:xfrm>
          <a:prstGeom prst="rect">
            <a:avLst/>
          </a:prstGeom>
          <a:noFill/>
        </p:spPr>
        <p:txBody>
          <a:bodyPr wrap="square" rtlCol="0">
            <a:spAutoFit/>
          </a:bodyPr>
          <a:lstStyle/>
          <a:p>
            <a:pPr algn="r">
              <a:lnSpc>
                <a:spcPts val="1200"/>
              </a:lnSpc>
            </a:pPr>
            <a:r>
              <a:rPr lang="es-ES" sz="1400" kern="800" dirty="0">
                <a:latin typeface="Palitoon" panose="00000500000000000000" pitchFamily="50" charset="0"/>
              </a:rPr>
              <a:t>Nos </a:t>
            </a:r>
          </a:p>
          <a:p>
            <a:pPr algn="r">
              <a:lnSpc>
                <a:spcPts val="1200"/>
              </a:lnSpc>
            </a:pPr>
            <a:r>
              <a:rPr lang="es-ES" sz="1400" kern="800" dirty="0">
                <a:latin typeface="Palitoon" panose="00000500000000000000" pitchFamily="50" charset="0"/>
              </a:rPr>
              <a:t>arrepentimos de nuestros pecados</a:t>
            </a:r>
            <a:endParaRPr lang="es-PE" sz="1400" kern="800" dirty="0">
              <a:latin typeface="Palitoon" panose="00000500000000000000" pitchFamily="50" charset="0"/>
            </a:endParaRPr>
          </a:p>
        </p:txBody>
      </p:sp>
      <p:sp>
        <p:nvSpPr>
          <p:cNvPr id="45" name="CuadroTexto 44">
            <a:extLst>
              <a:ext uri="{FF2B5EF4-FFF2-40B4-BE49-F238E27FC236}">
                <a16:creationId xmlns:a16="http://schemas.microsoft.com/office/drawing/2014/main" id="{E93EB064-9D2B-45D1-91FE-192EFDC897C4}"/>
              </a:ext>
            </a:extLst>
          </p:cNvPr>
          <p:cNvSpPr txBox="1"/>
          <p:nvPr/>
        </p:nvSpPr>
        <p:spPr>
          <a:xfrm>
            <a:off x="4483167" y="6246778"/>
            <a:ext cx="895679" cy="407804"/>
          </a:xfrm>
          <a:prstGeom prst="rect">
            <a:avLst/>
          </a:prstGeom>
          <a:noFill/>
        </p:spPr>
        <p:txBody>
          <a:bodyPr wrap="square" rtlCol="0">
            <a:spAutoFit/>
          </a:bodyPr>
          <a:lstStyle/>
          <a:p>
            <a:pPr>
              <a:lnSpc>
                <a:spcPts val="1200"/>
              </a:lnSpc>
            </a:pPr>
            <a:r>
              <a:rPr lang="es-PE" kern="800" dirty="0">
                <a:latin typeface="Palitoon" panose="00000500000000000000" pitchFamily="50" charset="0"/>
              </a:rPr>
              <a:t>Acto de</a:t>
            </a:r>
          </a:p>
          <a:p>
            <a:pPr>
              <a:lnSpc>
                <a:spcPts val="1200"/>
              </a:lnSpc>
            </a:pPr>
            <a:r>
              <a:rPr lang="es-PE" kern="800" dirty="0">
                <a:latin typeface="Palitoon" panose="00000500000000000000" pitchFamily="50" charset="0"/>
              </a:rPr>
              <a:t>Contrición</a:t>
            </a:r>
          </a:p>
        </p:txBody>
      </p:sp>
      <p:sp>
        <p:nvSpPr>
          <p:cNvPr id="46" name="CuadroTexto 45">
            <a:extLst>
              <a:ext uri="{FF2B5EF4-FFF2-40B4-BE49-F238E27FC236}">
                <a16:creationId xmlns:a16="http://schemas.microsoft.com/office/drawing/2014/main" id="{E0BB9568-B0AB-4E54-8CBA-34C14311E858}"/>
              </a:ext>
            </a:extLst>
          </p:cNvPr>
          <p:cNvSpPr txBox="1"/>
          <p:nvPr/>
        </p:nvSpPr>
        <p:spPr>
          <a:xfrm>
            <a:off x="2367052" y="202002"/>
            <a:ext cx="6754483" cy="523220"/>
          </a:xfrm>
          <a:prstGeom prst="rect">
            <a:avLst/>
          </a:prstGeom>
          <a:noFill/>
        </p:spPr>
        <p:txBody>
          <a:bodyPr wrap="square" rtlCol="0">
            <a:spAutoFit/>
          </a:bodyPr>
          <a:lstStyle/>
          <a:p>
            <a:pPr algn="ctr"/>
            <a:r>
              <a:rPr lang="es-MX" sz="2800" dirty="0">
                <a:solidFill>
                  <a:srgbClr val="0070C0"/>
                </a:solidFill>
                <a:latin typeface="Palitoon" panose="00000500000000000000" pitchFamily="50" charset="0"/>
              </a:rPr>
              <a:t>ESQUEMA DE LA CELEBRACIÓN DE LA EUCARISTÍA</a:t>
            </a:r>
          </a:p>
        </p:txBody>
      </p:sp>
      <p:sp>
        <p:nvSpPr>
          <p:cNvPr id="54" name="CuadroTexto 53">
            <a:extLst>
              <a:ext uri="{FF2B5EF4-FFF2-40B4-BE49-F238E27FC236}">
                <a16:creationId xmlns:a16="http://schemas.microsoft.com/office/drawing/2014/main" id="{42A2EBB9-1357-4DA7-ACE9-DC21F67B9420}"/>
              </a:ext>
            </a:extLst>
          </p:cNvPr>
          <p:cNvSpPr txBox="1"/>
          <p:nvPr/>
        </p:nvSpPr>
        <p:spPr>
          <a:xfrm rot="16200000">
            <a:off x="1993940" y="2863032"/>
            <a:ext cx="1664462" cy="253916"/>
          </a:xfrm>
          <a:prstGeom prst="rect">
            <a:avLst/>
          </a:prstGeom>
          <a:noFill/>
        </p:spPr>
        <p:txBody>
          <a:bodyPr wrap="square" rtlCol="0">
            <a:spAutoFit/>
          </a:bodyPr>
          <a:lstStyle/>
          <a:p>
            <a:pPr algn="ctr">
              <a:lnSpc>
                <a:spcPts val="1200"/>
              </a:lnSpc>
            </a:pPr>
            <a:r>
              <a:rPr lang="es-PE" sz="1400" kern="800" dirty="0">
                <a:latin typeface="Palitoon" panose="00000500000000000000" pitchFamily="50" charset="0"/>
              </a:rPr>
              <a:t>LITURGÍA DE LA PALABRA</a:t>
            </a:r>
          </a:p>
        </p:txBody>
      </p:sp>
      <p:sp>
        <p:nvSpPr>
          <p:cNvPr id="55" name="CuadroTexto 54">
            <a:extLst>
              <a:ext uri="{FF2B5EF4-FFF2-40B4-BE49-F238E27FC236}">
                <a16:creationId xmlns:a16="http://schemas.microsoft.com/office/drawing/2014/main" id="{34401AE7-C2E0-466F-9250-4DD3E4F9A74E}"/>
              </a:ext>
            </a:extLst>
          </p:cNvPr>
          <p:cNvSpPr txBox="1"/>
          <p:nvPr/>
        </p:nvSpPr>
        <p:spPr>
          <a:xfrm rot="16200000">
            <a:off x="2350607" y="5288712"/>
            <a:ext cx="1628583" cy="253916"/>
          </a:xfrm>
          <a:prstGeom prst="rect">
            <a:avLst/>
          </a:prstGeom>
          <a:noFill/>
        </p:spPr>
        <p:txBody>
          <a:bodyPr wrap="square" rtlCol="0">
            <a:spAutoFit/>
          </a:bodyPr>
          <a:lstStyle/>
          <a:p>
            <a:pPr algn="ctr">
              <a:lnSpc>
                <a:spcPts val="1200"/>
              </a:lnSpc>
            </a:pPr>
            <a:r>
              <a:rPr lang="es-PE" sz="1200" kern="800" dirty="0">
                <a:latin typeface="Palitoon" panose="00000500000000000000" pitchFamily="50" charset="0"/>
              </a:rPr>
              <a:t>LITURGÍA DE LA EUCARISTÍA</a:t>
            </a:r>
          </a:p>
        </p:txBody>
      </p:sp>
      <p:sp>
        <p:nvSpPr>
          <p:cNvPr id="56" name="CuadroTexto 55">
            <a:extLst>
              <a:ext uri="{FF2B5EF4-FFF2-40B4-BE49-F238E27FC236}">
                <a16:creationId xmlns:a16="http://schemas.microsoft.com/office/drawing/2014/main" id="{FFDA426F-1FE7-4CAE-B783-D321324B4A1B}"/>
              </a:ext>
            </a:extLst>
          </p:cNvPr>
          <p:cNvSpPr txBox="1"/>
          <p:nvPr/>
        </p:nvSpPr>
        <p:spPr>
          <a:xfrm>
            <a:off x="3347460" y="6374268"/>
            <a:ext cx="1049370" cy="253916"/>
          </a:xfrm>
          <a:prstGeom prst="rect">
            <a:avLst/>
          </a:prstGeom>
          <a:noFill/>
        </p:spPr>
        <p:txBody>
          <a:bodyPr wrap="square" rtlCol="0">
            <a:spAutoFit/>
          </a:bodyPr>
          <a:lstStyle>
            <a:defPPr>
              <a:defRPr lang="es-PE"/>
            </a:defPPr>
            <a:lvl1pPr algn="ctr">
              <a:lnSpc>
                <a:spcPts val="1200"/>
              </a:lnSpc>
              <a:defRPr kern="800">
                <a:solidFill>
                  <a:srgbClr val="0070C0"/>
                </a:solidFill>
                <a:latin typeface="Palitoon" panose="00000500000000000000" pitchFamily="50" charset="0"/>
              </a:defRPr>
            </a:lvl1pPr>
          </a:lstStyle>
          <a:p>
            <a:r>
              <a:rPr lang="es-PE" dirty="0"/>
              <a:t>ENTRADA</a:t>
            </a:r>
          </a:p>
        </p:txBody>
      </p:sp>
      <p:sp>
        <p:nvSpPr>
          <p:cNvPr id="57" name="CuadroTexto 56">
            <a:extLst>
              <a:ext uri="{FF2B5EF4-FFF2-40B4-BE49-F238E27FC236}">
                <a16:creationId xmlns:a16="http://schemas.microsoft.com/office/drawing/2014/main" id="{CD4DF1F9-5E39-4D3D-AF74-24166B27E1D6}"/>
              </a:ext>
            </a:extLst>
          </p:cNvPr>
          <p:cNvSpPr txBox="1"/>
          <p:nvPr/>
        </p:nvSpPr>
        <p:spPr>
          <a:xfrm>
            <a:off x="3233309" y="1123938"/>
            <a:ext cx="1049370" cy="253916"/>
          </a:xfrm>
          <a:prstGeom prst="rect">
            <a:avLst/>
          </a:prstGeom>
          <a:noFill/>
        </p:spPr>
        <p:txBody>
          <a:bodyPr wrap="square" rtlCol="0">
            <a:spAutoFit/>
          </a:bodyPr>
          <a:lstStyle/>
          <a:p>
            <a:pPr algn="ctr">
              <a:lnSpc>
                <a:spcPts val="1200"/>
              </a:lnSpc>
            </a:pPr>
            <a:r>
              <a:rPr lang="es-PE" kern="800" dirty="0">
                <a:solidFill>
                  <a:srgbClr val="0070C0"/>
                </a:solidFill>
                <a:latin typeface="Palitoon" panose="00000500000000000000" pitchFamily="50" charset="0"/>
              </a:rPr>
              <a:t>DESPEDIDA</a:t>
            </a:r>
          </a:p>
        </p:txBody>
      </p:sp>
    </p:spTree>
    <p:extLst>
      <p:ext uri="{BB962C8B-B14F-4D97-AF65-F5344CB8AC3E}">
        <p14:creationId xmlns:p14="http://schemas.microsoft.com/office/powerpoint/2010/main" val="338972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76490F0-2375-435D-B34A-F839687B7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475" y="854014"/>
            <a:ext cx="5474864" cy="5719313"/>
          </a:xfrm>
          <a:prstGeom prst="rect">
            <a:avLst/>
          </a:prstGeom>
        </p:spPr>
      </p:pic>
      <p:sp>
        <p:nvSpPr>
          <p:cNvPr id="6" name="Elipse 5">
            <a:extLst>
              <a:ext uri="{FF2B5EF4-FFF2-40B4-BE49-F238E27FC236}">
                <a16:creationId xmlns:a16="http://schemas.microsoft.com/office/drawing/2014/main" id="{603DA83D-71DF-4055-A58B-6A884FC05A5D}"/>
              </a:ext>
            </a:extLst>
          </p:cNvPr>
          <p:cNvSpPr/>
          <p:nvPr/>
        </p:nvSpPr>
        <p:spPr>
          <a:xfrm>
            <a:off x="3735238" y="6081623"/>
            <a:ext cx="526211" cy="526211"/>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1</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7" name="Elipse 6">
            <a:extLst>
              <a:ext uri="{FF2B5EF4-FFF2-40B4-BE49-F238E27FC236}">
                <a16:creationId xmlns:a16="http://schemas.microsoft.com/office/drawing/2014/main" id="{ECAA07C7-084C-4F97-9BE6-7493F785075C}"/>
              </a:ext>
            </a:extLst>
          </p:cNvPr>
          <p:cNvSpPr/>
          <p:nvPr/>
        </p:nvSpPr>
        <p:spPr>
          <a:xfrm>
            <a:off x="2955985" y="4879675"/>
            <a:ext cx="526211" cy="526211"/>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2</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8" name="Elipse 7">
            <a:extLst>
              <a:ext uri="{FF2B5EF4-FFF2-40B4-BE49-F238E27FC236}">
                <a16:creationId xmlns:a16="http://schemas.microsoft.com/office/drawing/2014/main" id="{A57415D2-296B-4555-BEED-29A9279A0FB5}"/>
              </a:ext>
            </a:extLst>
          </p:cNvPr>
          <p:cNvSpPr/>
          <p:nvPr/>
        </p:nvSpPr>
        <p:spPr>
          <a:xfrm>
            <a:off x="2429774" y="2780580"/>
            <a:ext cx="526211" cy="52621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3</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9" name="Elipse 8">
            <a:extLst>
              <a:ext uri="{FF2B5EF4-FFF2-40B4-BE49-F238E27FC236}">
                <a16:creationId xmlns:a16="http://schemas.microsoft.com/office/drawing/2014/main" id="{95062138-0569-4515-9F69-5786BBAE4195}"/>
              </a:ext>
            </a:extLst>
          </p:cNvPr>
          <p:cNvSpPr/>
          <p:nvPr/>
        </p:nvSpPr>
        <p:spPr>
          <a:xfrm>
            <a:off x="3441761" y="845387"/>
            <a:ext cx="526211" cy="52621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4</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0" name="Elipse 9">
            <a:extLst>
              <a:ext uri="{FF2B5EF4-FFF2-40B4-BE49-F238E27FC236}">
                <a16:creationId xmlns:a16="http://schemas.microsoft.com/office/drawing/2014/main" id="{3E1E7B3F-404A-46A0-98F9-5E8C7F654209}"/>
              </a:ext>
            </a:extLst>
          </p:cNvPr>
          <p:cNvSpPr/>
          <p:nvPr/>
        </p:nvSpPr>
        <p:spPr>
          <a:xfrm>
            <a:off x="3526761" y="3942992"/>
            <a:ext cx="264545" cy="264545"/>
          </a:xfrm>
          <a:prstGeom prst="ellipse">
            <a:avLst/>
          </a:prstGeom>
          <a:solidFill>
            <a:schemeClr val="bg1"/>
          </a:solidFill>
          <a:ln w="28575">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a</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1" name="Elipse 10">
            <a:extLst>
              <a:ext uri="{FF2B5EF4-FFF2-40B4-BE49-F238E27FC236}">
                <a16:creationId xmlns:a16="http://schemas.microsoft.com/office/drawing/2014/main" id="{CA5DF0A3-3AD3-4074-BE5F-BD5821352D12}"/>
              </a:ext>
            </a:extLst>
          </p:cNvPr>
          <p:cNvSpPr/>
          <p:nvPr/>
        </p:nvSpPr>
        <p:spPr>
          <a:xfrm>
            <a:off x="3501603" y="3004865"/>
            <a:ext cx="309110" cy="309110"/>
          </a:xfrm>
          <a:prstGeom prst="ellipse">
            <a:avLst/>
          </a:prstGeom>
          <a:solidFill>
            <a:schemeClr val="bg1"/>
          </a:solidFill>
          <a:ln w="28575">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b</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2" name="Elipse 11">
            <a:extLst>
              <a:ext uri="{FF2B5EF4-FFF2-40B4-BE49-F238E27FC236}">
                <a16:creationId xmlns:a16="http://schemas.microsoft.com/office/drawing/2014/main" id="{C0FE25A0-0030-460C-BDCC-E2DEE65E50E9}"/>
              </a:ext>
            </a:extLst>
          </p:cNvPr>
          <p:cNvSpPr/>
          <p:nvPr/>
        </p:nvSpPr>
        <p:spPr>
          <a:xfrm>
            <a:off x="3498183" y="2090466"/>
            <a:ext cx="264545" cy="279642"/>
          </a:xfrm>
          <a:prstGeom prst="ellipse">
            <a:avLst/>
          </a:prstGeom>
          <a:solidFill>
            <a:schemeClr val="bg1"/>
          </a:solidFill>
          <a:ln w="28575">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c</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3" name="Rectángulo: esquinas redondeadas 12">
            <a:extLst>
              <a:ext uri="{FF2B5EF4-FFF2-40B4-BE49-F238E27FC236}">
                <a16:creationId xmlns:a16="http://schemas.microsoft.com/office/drawing/2014/main" id="{39C5F1EB-5CB7-4152-A309-380A12E45FFC}"/>
              </a:ext>
            </a:extLst>
          </p:cNvPr>
          <p:cNvSpPr/>
          <p:nvPr/>
        </p:nvSpPr>
        <p:spPr>
          <a:xfrm>
            <a:off x="3441761" y="1671638"/>
            <a:ext cx="1373127" cy="328977"/>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CuadroTexto 15">
            <a:extLst>
              <a:ext uri="{FF2B5EF4-FFF2-40B4-BE49-F238E27FC236}">
                <a16:creationId xmlns:a16="http://schemas.microsoft.com/office/drawing/2014/main" id="{992DC32D-998A-4837-AE80-1EC6CD813004}"/>
              </a:ext>
            </a:extLst>
          </p:cNvPr>
          <p:cNvSpPr txBox="1"/>
          <p:nvPr/>
        </p:nvSpPr>
        <p:spPr>
          <a:xfrm>
            <a:off x="4469830" y="1016946"/>
            <a:ext cx="1199251" cy="369332"/>
          </a:xfrm>
          <a:prstGeom prst="rect">
            <a:avLst/>
          </a:prstGeom>
          <a:noFill/>
        </p:spPr>
        <p:txBody>
          <a:bodyPr wrap="square" rtlCol="0">
            <a:spAutoFit/>
          </a:bodyPr>
          <a:lstStyle/>
          <a:p>
            <a:r>
              <a:rPr lang="es-PE" kern="800" dirty="0">
                <a:latin typeface="Palitoon" panose="00000500000000000000" pitchFamily="50" charset="0"/>
              </a:rPr>
              <a:t>Salida</a:t>
            </a:r>
          </a:p>
        </p:txBody>
      </p:sp>
      <p:sp>
        <p:nvSpPr>
          <p:cNvPr id="17" name="CuadroTexto 16">
            <a:extLst>
              <a:ext uri="{FF2B5EF4-FFF2-40B4-BE49-F238E27FC236}">
                <a16:creationId xmlns:a16="http://schemas.microsoft.com/office/drawing/2014/main" id="{8C46E260-170F-4C2C-B80E-6978022AD7AE}"/>
              </a:ext>
            </a:extLst>
          </p:cNvPr>
          <p:cNvSpPr txBox="1"/>
          <p:nvPr/>
        </p:nvSpPr>
        <p:spPr>
          <a:xfrm>
            <a:off x="5963906" y="1039312"/>
            <a:ext cx="1049370" cy="407804"/>
          </a:xfrm>
          <a:prstGeom prst="rect">
            <a:avLst/>
          </a:prstGeom>
          <a:noFill/>
        </p:spPr>
        <p:txBody>
          <a:bodyPr wrap="square" rtlCol="0">
            <a:spAutoFit/>
          </a:bodyPr>
          <a:lstStyle/>
          <a:p>
            <a:pPr algn="r">
              <a:lnSpc>
                <a:spcPts val="1200"/>
              </a:lnSpc>
            </a:pPr>
            <a:r>
              <a:rPr lang="es-PE" kern="800" dirty="0">
                <a:latin typeface="Palitoon" panose="00000500000000000000" pitchFamily="50" charset="0"/>
              </a:rPr>
              <a:t>Nos vamos con Dios</a:t>
            </a:r>
          </a:p>
        </p:txBody>
      </p:sp>
      <p:sp>
        <p:nvSpPr>
          <p:cNvPr id="18" name="CuadroTexto 17">
            <a:extLst>
              <a:ext uri="{FF2B5EF4-FFF2-40B4-BE49-F238E27FC236}">
                <a16:creationId xmlns:a16="http://schemas.microsoft.com/office/drawing/2014/main" id="{70F3ED73-C391-435B-BDD7-3AD415835C7E}"/>
              </a:ext>
            </a:extLst>
          </p:cNvPr>
          <p:cNvSpPr txBox="1"/>
          <p:nvPr/>
        </p:nvSpPr>
        <p:spPr>
          <a:xfrm>
            <a:off x="7142678" y="1075344"/>
            <a:ext cx="1049370" cy="253916"/>
          </a:xfrm>
          <a:prstGeom prst="rect">
            <a:avLst/>
          </a:prstGeom>
          <a:noFill/>
        </p:spPr>
        <p:txBody>
          <a:bodyPr wrap="square" rtlCol="0">
            <a:spAutoFit/>
          </a:bodyPr>
          <a:lstStyle/>
          <a:p>
            <a:pPr algn="ctr">
              <a:lnSpc>
                <a:spcPts val="1200"/>
              </a:lnSpc>
            </a:pPr>
            <a:r>
              <a:rPr lang="es-PE" kern="800" dirty="0">
                <a:solidFill>
                  <a:srgbClr val="0070C0"/>
                </a:solidFill>
                <a:latin typeface="Palitoon" panose="00000500000000000000" pitchFamily="50" charset="0"/>
              </a:rPr>
              <a:t>DESPEDIDA</a:t>
            </a:r>
          </a:p>
        </p:txBody>
      </p:sp>
      <p:sp>
        <p:nvSpPr>
          <p:cNvPr id="20" name="CuadroTexto 19">
            <a:extLst>
              <a:ext uri="{FF2B5EF4-FFF2-40B4-BE49-F238E27FC236}">
                <a16:creationId xmlns:a16="http://schemas.microsoft.com/office/drawing/2014/main" id="{66133898-AC0E-44B8-AD46-34501C50EC44}"/>
              </a:ext>
            </a:extLst>
          </p:cNvPr>
          <p:cNvSpPr txBox="1"/>
          <p:nvPr/>
        </p:nvSpPr>
        <p:spPr>
          <a:xfrm>
            <a:off x="3603639" y="1751981"/>
            <a:ext cx="1049370"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Comunión</a:t>
            </a:r>
          </a:p>
        </p:txBody>
      </p:sp>
      <p:sp>
        <p:nvSpPr>
          <p:cNvPr id="21" name="Rectángulo: esquinas redondeadas 20">
            <a:extLst>
              <a:ext uri="{FF2B5EF4-FFF2-40B4-BE49-F238E27FC236}">
                <a16:creationId xmlns:a16="http://schemas.microsoft.com/office/drawing/2014/main" id="{4C28DA0A-3963-4BDE-8283-5C2435BA7DD7}"/>
              </a:ext>
            </a:extLst>
          </p:cNvPr>
          <p:cNvSpPr/>
          <p:nvPr/>
        </p:nvSpPr>
        <p:spPr>
          <a:xfrm>
            <a:off x="3498183" y="2629632"/>
            <a:ext cx="1373127" cy="328977"/>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CuadroTexto 21">
            <a:extLst>
              <a:ext uri="{FF2B5EF4-FFF2-40B4-BE49-F238E27FC236}">
                <a16:creationId xmlns:a16="http://schemas.microsoft.com/office/drawing/2014/main" id="{71268444-5F9B-4A16-9DFF-254FEAA9D380}"/>
              </a:ext>
            </a:extLst>
          </p:cNvPr>
          <p:cNvSpPr txBox="1"/>
          <p:nvPr/>
        </p:nvSpPr>
        <p:spPr>
          <a:xfrm>
            <a:off x="3526760" y="2709975"/>
            <a:ext cx="1344549"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Consagración</a:t>
            </a:r>
          </a:p>
        </p:txBody>
      </p:sp>
      <p:sp>
        <p:nvSpPr>
          <p:cNvPr id="23" name="Rectángulo: esquinas redondeadas 22">
            <a:extLst>
              <a:ext uri="{FF2B5EF4-FFF2-40B4-BE49-F238E27FC236}">
                <a16:creationId xmlns:a16="http://schemas.microsoft.com/office/drawing/2014/main" id="{A0D9E097-81AE-4BBC-B2A8-79FE565D315A}"/>
              </a:ext>
            </a:extLst>
          </p:cNvPr>
          <p:cNvSpPr/>
          <p:nvPr/>
        </p:nvSpPr>
        <p:spPr>
          <a:xfrm>
            <a:off x="3526761" y="3582344"/>
            <a:ext cx="1373127" cy="328977"/>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CuadroTexto 23">
            <a:extLst>
              <a:ext uri="{FF2B5EF4-FFF2-40B4-BE49-F238E27FC236}">
                <a16:creationId xmlns:a16="http://schemas.microsoft.com/office/drawing/2014/main" id="{5E99950F-E664-495C-82FB-A0F89882F374}"/>
              </a:ext>
            </a:extLst>
          </p:cNvPr>
          <p:cNvSpPr txBox="1"/>
          <p:nvPr/>
        </p:nvSpPr>
        <p:spPr>
          <a:xfrm>
            <a:off x="3688639" y="3662687"/>
            <a:ext cx="1049370"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Ofertorio</a:t>
            </a:r>
          </a:p>
        </p:txBody>
      </p:sp>
      <p:sp>
        <p:nvSpPr>
          <p:cNvPr id="25" name="Rectángulo: esquinas redondeadas 24">
            <a:extLst>
              <a:ext uri="{FF2B5EF4-FFF2-40B4-BE49-F238E27FC236}">
                <a16:creationId xmlns:a16="http://schemas.microsoft.com/office/drawing/2014/main" id="{012245AE-4410-44B3-A3F0-E140CA1B6B22}"/>
              </a:ext>
            </a:extLst>
          </p:cNvPr>
          <p:cNvSpPr/>
          <p:nvPr/>
        </p:nvSpPr>
        <p:spPr>
          <a:xfrm>
            <a:off x="6817886" y="1632414"/>
            <a:ext cx="1373126" cy="737694"/>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6" name="Rectángulo: esquinas redondeadas 25">
            <a:extLst>
              <a:ext uri="{FF2B5EF4-FFF2-40B4-BE49-F238E27FC236}">
                <a16:creationId xmlns:a16="http://schemas.microsoft.com/office/drawing/2014/main" id="{95DBA524-A5B1-4AE3-AB1C-A1EEB3E5C67B}"/>
              </a:ext>
            </a:extLst>
          </p:cNvPr>
          <p:cNvSpPr/>
          <p:nvPr/>
        </p:nvSpPr>
        <p:spPr>
          <a:xfrm>
            <a:off x="6592186" y="2576281"/>
            <a:ext cx="1576287" cy="737694"/>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Rectángulo: esquinas redondeadas 26">
            <a:extLst>
              <a:ext uri="{FF2B5EF4-FFF2-40B4-BE49-F238E27FC236}">
                <a16:creationId xmlns:a16="http://schemas.microsoft.com/office/drawing/2014/main" id="{278D6E1B-C05B-48C6-9F44-118A5E77B79D}"/>
              </a:ext>
            </a:extLst>
          </p:cNvPr>
          <p:cNvSpPr/>
          <p:nvPr/>
        </p:nvSpPr>
        <p:spPr>
          <a:xfrm>
            <a:off x="6614725" y="3501161"/>
            <a:ext cx="1576287" cy="737694"/>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8" name="CuadroTexto 27">
            <a:extLst>
              <a:ext uri="{FF2B5EF4-FFF2-40B4-BE49-F238E27FC236}">
                <a16:creationId xmlns:a16="http://schemas.microsoft.com/office/drawing/2014/main" id="{C69E08D1-69F1-49D9-926B-4F19057AF6EC}"/>
              </a:ext>
            </a:extLst>
          </p:cNvPr>
          <p:cNvSpPr txBox="1"/>
          <p:nvPr/>
        </p:nvSpPr>
        <p:spPr>
          <a:xfrm>
            <a:off x="6833255" y="1677971"/>
            <a:ext cx="1297309" cy="715581"/>
          </a:xfrm>
          <a:prstGeom prst="rect">
            <a:avLst/>
          </a:prstGeom>
          <a:noFill/>
        </p:spPr>
        <p:txBody>
          <a:bodyPr wrap="square" rtlCol="0">
            <a:spAutoFit/>
          </a:bodyPr>
          <a:lstStyle/>
          <a:p>
            <a:pPr algn="r">
              <a:lnSpc>
                <a:spcPts val="1200"/>
              </a:lnSpc>
            </a:pPr>
            <a:r>
              <a:rPr lang="es-ES" kern="800" dirty="0">
                <a:latin typeface="Palitoon" panose="00000500000000000000" pitchFamily="50" charset="0"/>
              </a:rPr>
              <a:t>Recibimos el Cuerpo</a:t>
            </a:r>
          </a:p>
          <a:p>
            <a:pPr algn="r">
              <a:lnSpc>
                <a:spcPts val="1200"/>
              </a:lnSpc>
            </a:pPr>
            <a:r>
              <a:rPr lang="es-ES" kern="800" dirty="0">
                <a:latin typeface="Palitoon" panose="00000500000000000000" pitchFamily="50" charset="0"/>
              </a:rPr>
              <a:t>del Señor como</a:t>
            </a:r>
          </a:p>
          <a:p>
            <a:pPr algn="r">
              <a:lnSpc>
                <a:spcPts val="1200"/>
              </a:lnSpc>
            </a:pPr>
            <a:r>
              <a:rPr lang="es-ES" kern="800" dirty="0">
                <a:latin typeface="Palitoon" panose="00000500000000000000" pitchFamily="50" charset="0"/>
              </a:rPr>
              <a:t>alimento</a:t>
            </a:r>
            <a:endParaRPr lang="es-PE" kern="800" dirty="0">
              <a:latin typeface="Palitoon" panose="00000500000000000000" pitchFamily="50" charset="0"/>
            </a:endParaRPr>
          </a:p>
        </p:txBody>
      </p:sp>
      <p:sp>
        <p:nvSpPr>
          <p:cNvPr id="29" name="CuadroTexto 28">
            <a:extLst>
              <a:ext uri="{FF2B5EF4-FFF2-40B4-BE49-F238E27FC236}">
                <a16:creationId xmlns:a16="http://schemas.microsoft.com/office/drawing/2014/main" id="{3F8F971E-4C90-4047-953A-5C96CC2398EE}"/>
              </a:ext>
            </a:extLst>
          </p:cNvPr>
          <p:cNvSpPr txBox="1"/>
          <p:nvPr/>
        </p:nvSpPr>
        <p:spPr>
          <a:xfrm>
            <a:off x="6581775" y="2654757"/>
            <a:ext cx="1576287" cy="561692"/>
          </a:xfrm>
          <a:prstGeom prst="rect">
            <a:avLst/>
          </a:prstGeom>
          <a:noFill/>
        </p:spPr>
        <p:txBody>
          <a:bodyPr wrap="square" rtlCol="0">
            <a:spAutoFit/>
          </a:bodyPr>
          <a:lstStyle/>
          <a:p>
            <a:pPr algn="r">
              <a:lnSpc>
                <a:spcPts val="1200"/>
              </a:lnSpc>
            </a:pPr>
            <a:r>
              <a:rPr lang="es-ES" kern="800" dirty="0">
                <a:latin typeface="Palitoon" panose="00000500000000000000" pitchFamily="50" charset="0"/>
              </a:rPr>
              <a:t>Presentamos </a:t>
            </a:r>
          </a:p>
          <a:p>
            <a:pPr algn="r">
              <a:lnSpc>
                <a:spcPts val="1200"/>
              </a:lnSpc>
            </a:pPr>
            <a:r>
              <a:rPr lang="es-ES" kern="800" dirty="0">
                <a:latin typeface="Palitoon" panose="00000500000000000000" pitchFamily="50" charset="0"/>
              </a:rPr>
              <a:t>junto a Jesús,</a:t>
            </a:r>
          </a:p>
          <a:p>
            <a:pPr algn="r">
              <a:lnSpc>
                <a:spcPts val="1200"/>
              </a:lnSpc>
            </a:pPr>
            <a:r>
              <a:rPr lang="es-ES" kern="800" dirty="0">
                <a:latin typeface="Palitoon" panose="00000500000000000000" pitchFamily="50" charset="0"/>
              </a:rPr>
              <a:t>el Santo Sacrificio</a:t>
            </a:r>
            <a:endParaRPr lang="es-PE" kern="800" dirty="0">
              <a:latin typeface="Palitoon" panose="00000500000000000000" pitchFamily="50" charset="0"/>
            </a:endParaRPr>
          </a:p>
        </p:txBody>
      </p:sp>
      <p:sp>
        <p:nvSpPr>
          <p:cNvPr id="30" name="CuadroTexto 29">
            <a:extLst>
              <a:ext uri="{FF2B5EF4-FFF2-40B4-BE49-F238E27FC236}">
                <a16:creationId xmlns:a16="http://schemas.microsoft.com/office/drawing/2014/main" id="{E40FBB89-BE92-46C9-A904-40B6B9C53476}"/>
              </a:ext>
            </a:extLst>
          </p:cNvPr>
          <p:cNvSpPr txBox="1"/>
          <p:nvPr/>
        </p:nvSpPr>
        <p:spPr>
          <a:xfrm>
            <a:off x="6521473" y="3529673"/>
            <a:ext cx="1576287" cy="715581"/>
          </a:xfrm>
          <a:prstGeom prst="rect">
            <a:avLst/>
          </a:prstGeom>
          <a:noFill/>
        </p:spPr>
        <p:txBody>
          <a:bodyPr wrap="square" rtlCol="0">
            <a:spAutoFit/>
          </a:bodyPr>
          <a:lstStyle/>
          <a:p>
            <a:pPr algn="r">
              <a:lnSpc>
                <a:spcPts val="1200"/>
              </a:lnSpc>
            </a:pPr>
            <a:r>
              <a:rPr lang="es-ES" kern="800" dirty="0">
                <a:latin typeface="Palitoon" panose="00000500000000000000" pitchFamily="50" charset="0"/>
              </a:rPr>
              <a:t>Ofrecemos</a:t>
            </a:r>
          </a:p>
          <a:p>
            <a:pPr algn="r">
              <a:lnSpc>
                <a:spcPts val="1200"/>
              </a:lnSpc>
            </a:pPr>
            <a:r>
              <a:rPr lang="es-ES" kern="800" dirty="0">
                <a:latin typeface="Palitoon" panose="00000500000000000000" pitchFamily="50" charset="0"/>
              </a:rPr>
              <a:t>el Pan y el vino</a:t>
            </a:r>
          </a:p>
          <a:p>
            <a:pPr algn="r">
              <a:lnSpc>
                <a:spcPts val="1200"/>
              </a:lnSpc>
            </a:pPr>
            <a:r>
              <a:rPr lang="es-ES" kern="800" dirty="0">
                <a:latin typeface="Palitoon" panose="00000500000000000000" pitchFamily="50" charset="0"/>
              </a:rPr>
              <a:t>y nuestros corazones</a:t>
            </a:r>
            <a:endParaRPr lang="es-PE" kern="800" dirty="0">
              <a:latin typeface="Palitoon" panose="00000500000000000000" pitchFamily="50" charset="0"/>
            </a:endParaRPr>
          </a:p>
        </p:txBody>
      </p:sp>
      <p:sp>
        <p:nvSpPr>
          <p:cNvPr id="31" name="CuadroTexto 30">
            <a:extLst>
              <a:ext uri="{FF2B5EF4-FFF2-40B4-BE49-F238E27FC236}">
                <a16:creationId xmlns:a16="http://schemas.microsoft.com/office/drawing/2014/main" id="{67937600-0301-436F-AAC8-1CB071CE161F}"/>
              </a:ext>
            </a:extLst>
          </p:cNvPr>
          <p:cNvSpPr txBox="1"/>
          <p:nvPr/>
        </p:nvSpPr>
        <p:spPr>
          <a:xfrm rot="5400000">
            <a:off x="7283391" y="2778775"/>
            <a:ext cx="2603608" cy="253916"/>
          </a:xfrm>
          <a:prstGeom prst="rect">
            <a:avLst/>
          </a:prstGeom>
          <a:noFill/>
        </p:spPr>
        <p:txBody>
          <a:bodyPr wrap="square" rtlCol="0">
            <a:spAutoFit/>
          </a:bodyPr>
          <a:lstStyle/>
          <a:p>
            <a:pPr algn="ctr">
              <a:lnSpc>
                <a:spcPts val="1200"/>
              </a:lnSpc>
            </a:pPr>
            <a:r>
              <a:rPr lang="es-PE" sz="1400" kern="800" dirty="0">
                <a:latin typeface="Palitoon" panose="00000500000000000000" pitchFamily="50" charset="0"/>
              </a:rPr>
              <a:t>LITURGÍA DE LA EUCARISTÍA</a:t>
            </a:r>
          </a:p>
        </p:txBody>
      </p:sp>
      <p:sp>
        <p:nvSpPr>
          <p:cNvPr id="32" name="CuadroTexto 31">
            <a:extLst>
              <a:ext uri="{FF2B5EF4-FFF2-40B4-BE49-F238E27FC236}">
                <a16:creationId xmlns:a16="http://schemas.microsoft.com/office/drawing/2014/main" id="{82556E9A-9C3C-45D7-8325-EDB0625F05C4}"/>
              </a:ext>
            </a:extLst>
          </p:cNvPr>
          <p:cNvSpPr txBox="1"/>
          <p:nvPr/>
        </p:nvSpPr>
        <p:spPr>
          <a:xfrm rot="5400000">
            <a:off x="7340730" y="5001933"/>
            <a:ext cx="1664462" cy="253916"/>
          </a:xfrm>
          <a:prstGeom prst="rect">
            <a:avLst/>
          </a:prstGeom>
          <a:noFill/>
        </p:spPr>
        <p:txBody>
          <a:bodyPr wrap="square" rtlCol="0">
            <a:spAutoFit/>
          </a:bodyPr>
          <a:lstStyle/>
          <a:p>
            <a:pPr algn="ctr">
              <a:lnSpc>
                <a:spcPts val="1200"/>
              </a:lnSpc>
            </a:pPr>
            <a:r>
              <a:rPr lang="es-PE" sz="1400" kern="800" dirty="0">
                <a:latin typeface="Palitoon" panose="00000500000000000000" pitchFamily="50" charset="0"/>
              </a:rPr>
              <a:t>LITURGÍA DE LA PALABRA</a:t>
            </a:r>
          </a:p>
        </p:txBody>
      </p:sp>
      <p:sp>
        <p:nvSpPr>
          <p:cNvPr id="33" name="CuadroTexto 32">
            <a:extLst>
              <a:ext uri="{FF2B5EF4-FFF2-40B4-BE49-F238E27FC236}">
                <a16:creationId xmlns:a16="http://schemas.microsoft.com/office/drawing/2014/main" id="{17888918-C755-4139-9711-640314529C42}"/>
              </a:ext>
            </a:extLst>
          </p:cNvPr>
          <p:cNvSpPr txBox="1"/>
          <p:nvPr/>
        </p:nvSpPr>
        <p:spPr>
          <a:xfrm>
            <a:off x="7246805" y="6090812"/>
            <a:ext cx="1049370" cy="253916"/>
          </a:xfrm>
          <a:prstGeom prst="rect">
            <a:avLst/>
          </a:prstGeom>
          <a:noFill/>
        </p:spPr>
        <p:txBody>
          <a:bodyPr wrap="square" rtlCol="0">
            <a:spAutoFit/>
          </a:bodyPr>
          <a:lstStyle>
            <a:defPPr>
              <a:defRPr lang="es-PE"/>
            </a:defPPr>
            <a:lvl1pPr algn="ctr">
              <a:lnSpc>
                <a:spcPts val="1200"/>
              </a:lnSpc>
              <a:defRPr kern="800">
                <a:solidFill>
                  <a:srgbClr val="0070C0"/>
                </a:solidFill>
                <a:latin typeface="Palitoon" panose="00000500000000000000" pitchFamily="50" charset="0"/>
              </a:defRPr>
            </a:lvl1pPr>
          </a:lstStyle>
          <a:p>
            <a:r>
              <a:rPr lang="es-PE" dirty="0"/>
              <a:t>ENTRADA</a:t>
            </a:r>
          </a:p>
        </p:txBody>
      </p:sp>
      <p:sp>
        <p:nvSpPr>
          <p:cNvPr id="34" name="Rectángulo: esquinas redondeadas 33">
            <a:extLst>
              <a:ext uri="{FF2B5EF4-FFF2-40B4-BE49-F238E27FC236}">
                <a16:creationId xmlns:a16="http://schemas.microsoft.com/office/drawing/2014/main" id="{BBB9719F-0FA2-4182-8ED5-DE34869E8965}"/>
              </a:ext>
            </a:extLst>
          </p:cNvPr>
          <p:cNvSpPr/>
          <p:nvPr/>
        </p:nvSpPr>
        <p:spPr>
          <a:xfrm>
            <a:off x="6422147" y="4452665"/>
            <a:ext cx="1199251" cy="561243"/>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5" name="CuadroTexto 34">
            <a:extLst>
              <a:ext uri="{FF2B5EF4-FFF2-40B4-BE49-F238E27FC236}">
                <a16:creationId xmlns:a16="http://schemas.microsoft.com/office/drawing/2014/main" id="{8A0244F4-C281-4C17-AAF7-70978A9E893C}"/>
              </a:ext>
            </a:extLst>
          </p:cNvPr>
          <p:cNvSpPr txBox="1"/>
          <p:nvPr/>
        </p:nvSpPr>
        <p:spPr>
          <a:xfrm>
            <a:off x="6422147" y="4460684"/>
            <a:ext cx="1234935" cy="553998"/>
          </a:xfrm>
          <a:prstGeom prst="rect">
            <a:avLst/>
          </a:prstGeom>
          <a:noFill/>
        </p:spPr>
        <p:txBody>
          <a:bodyPr wrap="square" rtlCol="0">
            <a:spAutoFit/>
          </a:bodyPr>
          <a:lstStyle/>
          <a:p>
            <a:pPr algn="r">
              <a:lnSpc>
                <a:spcPts val="1200"/>
              </a:lnSpc>
            </a:pPr>
            <a:r>
              <a:rPr lang="es-ES" sz="1400" kern="800" dirty="0">
                <a:latin typeface="Palitoon" panose="00000500000000000000" pitchFamily="50" charset="0"/>
              </a:rPr>
              <a:t>Escuchamos lo que Dios ha dicho y hecho</a:t>
            </a:r>
            <a:endParaRPr lang="es-PE" sz="1400" kern="800" dirty="0">
              <a:latin typeface="Palitoon" panose="00000500000000000000" pitchFamily="50" charset="0"/>
            </a:endParaRPr>
          </a:p>
        </p:txBody>
      </p:sp>
      <p:sp>
        <p:nvSpPr>
          <p:cNvPr id="39" name="Rectángulo: esquinas redondeadas 38">
            <a:extLst>
              <a:ext uri="{FF2B5EF4-FFF2-40B4-BE49-F238E27FC236}">
                <a16:creationId xmlns:a16="http://schemas.microsoft.com/office/drawing/2014/main" id="{8A589B9A-E53C-4DDC-810E-300786ED65F0}"/>
              </a:ext>
            </a:extLst>
          </p:cNvPr>
          <p:cNvSpPr/>
          <p:nvPr/>
        </p:nvSpPr>
        <p:spPr>
          <a:xfrm>
            <a:off x="6417908" y="5125836"/>
            <a:ext cx="1199251" cy="561243"/>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7" name="CuadroTexto 36">
            <a:extLst>
              <a:ext uri="{FF2B5EF4-FFF2-40B4-BE49-F238E27FC236}">
                <a16:creationId xmlns:a16="http://schemas.microsoft.com/office/drawing/2014/main" id="{142F449E-37B9-4BBD-8FB5-E7722FF7FA84}"/>
              </a:ext>
            </a:extLst>
          </p:cNvPr>
          <p:cNvSpPr txBox="1"/>
          <p:nvPr/>
        </p:nvSpPr>
        <p:spPr>
          <a:xfrm>
            <a:off x="6417908" y="5117637"/>
            <a:ext cx="1118868" cy="561692"/>
          </a:xfrm>
          <a:prstGeom prst="rect">
            <a:avLst/>
          </a:prstGeom>
          <a:noFill/>
        </p:spPr>
        <p:txBody>
          <a:bodyPr wrap="square" rtlCol="0">
            <a:spAutoFit/>
          </a:bodyPr>
          <a:lstStyle/>
          <a:p>
            <a:pPr algn="r">
              <a:lnSpc>
                <a:spcPts val="1200"/>
              </a:lnSpc>
            </a:pPr>
            <a:r>
              <a:rPr lang="es-ES" sz="1400" kern="800" dirty="0">
                <a:latin typeface="Palitoon" panose="00000500000000000000" pitchFamily="50" charset="0"/>
              </a:rPr>
              <a:t>Alabamos a Dios</a:t>
            </a:r>
          </a:p>
          <a:p>
            <a:pPr algn="r">
              <a:lnSpc>
                <a:spcPts val="1200"/>
              </a:lnSpc>
            </a:pPr>
            <a:r>
              <a:rPr lang="es-ES" sz="1400" kern="800" dirty="0">
                <a:latin typeface="Palitoon" panose="00000500000000000000" pitchFamily="50" charset="0"/>
              </a:rPr>
              <a:t>e imploramos </a:t>
            </a:r>
          </a:p>
          <a:p>
            <a:pPr algn="r">
              <a:lnSpc>
                <a:spcPts val="1200"/>
              </a:lnSpc>
            </a:pPr>
            <a:r>
              <a:rPr lang="es-ES" sz="1400" kern="800" dirty="0">
                <a:latin typeface="Palitoon" panose="00000500000000000000" pitchFamily="50" charset="0"/>
              </a:rPr>
              <a:t>su gracia</a:t>
            </a:r>
            <a:endParaRPr lang="es-PE" sz="1400" kern="800" dirty="0">
              <a:latin typeface="Palitoon" panose="00000500000000000000" pitchFamily="50" charset="0"/>
            </a:endParaRPr>
          </a:p>
        </p:txBody>
      </p:sp>
      <p:sp>
        <p:nvSpPr>
          <p:cNvPr id="41" name="Rectángulo: esquinas redondeadas 40">
            <a:extLst>
              <a:ext uri="{FF2B5EF4-FFF2-40B4-BE49-F238E27FC236}">
                <a16:creationId xmlns:a16="http://schemas.microsoft.com/office/drawing/2014/main" id="{E46F9D05-E28A-4745-88C7-C769E3768A40}"/>
              </a:ext>
            </a:extLst>
          </p:cNvPr>
          <p:cNvSpPr/>
          <p:nvPr/>
        </p:nvSpPr>
        <p:spPr>
          <a:xfrm>
            <a:off x="3903187" y="4604249"/>
            <a:ext cx="1049371" cy="323051"/>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CuadroTexto 13">
            <a:extLst>
              <a:ext uri="{FF2B5EF4-FFF2-40B4-BE49-F238E27FC236}">
                <a16:creationId xmlns:a16="http://schemas.microsoft.com/office/drawing/2014/main" id="{262CB8E1-378E-4DA7-A15B-BBEDCA1C10F7}"/>
              </a:ext>
            </a:extLst>
          </p:cNvPr>
          <p:cNvSpPr txBox="1"/>
          <p:nvPr/>
        </p:nvSpPr>
        <p:spPr>
          <a:xfrm>
            <a:off x="3844326" y="4659867"/>
            <a:ext cx="1199251"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Lecturas</a:t>
            </a:r>
          </a:p>
        </p:txBody>
      </p:sp>
      <p:sp>
        <p:nvSpPr>
          <p:cNvPr id="42" name="Rectángulo: esquinas redondeadas 41">
            <a:extLst>
              <a:ext uri="{FF2B5EF4-FFF2-40B4-BE49-F238E27FC236}">
                <a16:creationId xmlns:a16="http://schemas.microsoft.com/office/drawing/2014/main" id="{39651FD3-1832-44F2-B6F5-DE2C074ECFC5}"/>
              </a:ext>
            </a:extLst>
          </p:cNvPr>
          <p:cNvSpPr/>
          <p:nvPr/>
        </p:nvSpPr>
        <p:spPr>
          <a:xfrm>
            <a:off x="3899692" y="5216978"/>
            <a:ext cx="1049371" cy="323051"/>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a16="http://schemas.microsoft.com/office/drawing/2014/main" id="{EF02A091-11AD-4132-BC15-BB63010F0506}"/>
              </a:ext>
            </a:extLst>
          </p:cNvPr>
          <p:cNvSpPr txBox="1"/>
          <p:nvPr/>
        </p:nvSpPr>
        <p:spPr>
          <a:xfrm>
            <a:off x="3830836" y="5267940"/>
            <a:ext cx="1199251"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Oraciones</a:t>
            </a:r>
          </a:p>
        </p:txBody>
      </p:sp>
      <p:sp>
        <p:nvSpPr>
          <p:cNvPr id="44" name="CuadroTexto 43">
            <a:extLst>
              <a:ext uri="{FF2B5EF4-FFF2-40B4-BE49-F238E27FC236}">
                <a16:creationId xmlns:a16="http://schemas.microsoft.com/office/drawing/2014/main" id="{8B5FA551-4683-4E80-8A8E-0919AFF13EEF}"/>
              </a:ext>
            </a:extLst>
          </p:cNvPr>
          <p:cNvSpPr txBox="1"/>
          <p:nvPr/>
        </p:nvSpPr>
        <p:spPr>
          <a:xfrm>
            <a:off x="5954700" y="5961122"/>
            <a:ext cx="1118868" cy="553998"/>
          </a:xfrm>
          <a:prstGeom prst="rect">
            <a:avLst/>
          </a:prstGeom>
          <a:noFill/>
        </p:spPr>
        <p:txBody>
          <a:bodyPr wrap="square" rtlCol="0">
            <a:spAutoFit/>
          </a:bodyPr>
          <a:lstStyle/>
          <a:p>
            <a:pPr algn="r">
              <a:lnSpc>
                <a:spcPts val="1200"/>
              </a:lnSpc>
            </a:pPr>
            <a:r>
              <a:rPr lang="es-ES" sz="1400" kern="800" dirty="0">
                <a:latin typeface="Palitoon" panose="00000500000000000000" pitchFamily="50" charset="0"/>
              </a:rPr>
              <a:t>Nos </a:t>
            </a:r>
          </a:p>
          <a:p>
            <a:pPr algn="r">
              <a:lnSpc>
                <a:spcPts val="1200"/>
              </a:lnSpc>
            </a:pPr>
            <a:r>
              <a:rPr lang="es-ES" sz="1400" kern="800" dirty="0">
                <a:latin typeface="Palitoon" panose="00000500000000000000" pitchFamily="50" charset="0"/>
              </a:rPr>
              <a:t>arrepentimos de nuestros pecados</a:t>
            </a:r>
            <a:endParaRPr lang="es-PE" sz="1400" kern="800" dirty="0">
              <a:latin typeface="Palitoon" panose="00000500000000000000" pitchFamily="50" charset="0"/>
            </a:endParaRPr>
          </a:p>
        </p:txBody>
      </p:sp>
      <p:sp>
        <p:nvSpPr>
          <p:cNvPr id="45" name="CuadroTexto 44">
            <a:extLst>
              <a:ext uri="{FF2B5EF4-FFF2-40B4-BE49-F238E27FC236}">
                <a16:creationId xmlns:a16="http://schemas.microsoft.com/office/drawing/2014/main" id="{E93EB064-9D2B-45D1-91FE-192EFDC897C4}"/>
              </a:ext>
            </a:extLst>
          </p:cNvPr>
          <p:cNvSpPr txBox="1"/>
          <p:nvPr/>
        </p:nvSpPr>
        <p:spPr>
          <a:xfrm>
            <a:off x="4560801" y="6013868"/>
            <a:ext cx="895679" cy="407804"/>
          </a:xfrm>
          <a:prstGeom prst="rect">
            <a:avLst/>
          </a:prstGeom>
          <a:noFill/>
        </p:spPr>
        <p:txBody>
          <a:bodyPr wrap="square" rtlCol="0">
            <a:spAutoFit/>
          </a:bodyPr>
          <a:lstStyle/>
          <a:p>
            <a:pPr>
              <a:lnSpc>
                <a:spcPts val="1200"/>
              </a:lnSpc>
            </a:pPr>
            <a:r>
              <a:rPr lang="es-PE" kern="800" dirty="0">
                <a:latin typeface="Palitoon" panose="00000500000000000000" pitchFamily="50" charset="0"/>
              </a:rPr>
              <a:t>Acto de</a:t>
            </a:r>
          </a:p>
          <a:p>
            <a:pPr>
              <a:lnSpc>
                <a:spcPts val="1200"/>
              </a:lnSpc>
            </a:pPr>
            <a:r>
              <a:rPr lang="es-PE" kern="800" dirty="0">
                <a:latin typeface="Palitoon" panose="00000500000000000000" pitchFamily="50" charset="0"/>
              </a:rPr>
              <a:t>Contrición</a:t>
            </a:r>
          </a:p>
        </p:txBody>
      </p:sp>
      <p:sp>
        <p:nvSpPr>
          <p:cNvPr id="46" name="CuadroTexto 45">
            <a:extLst>
              <a:ext uri="{FF2B5EF4-FFF2-40B4-BE49-F238E27FC236}">
                <a16:creationId xmlns:a16="http://schemas.microsoft.com/office/drawing/2014/main" id="{E0BB9568-B0AB-4E54-8CBA-34C14311E858}"/>
              </a:ext>
            </a:extLst>
          </p:cNvPr>
          <p:cNvSpPr txBox="1"/>
          <p:nvPr/>
        </p:nvSpPr>
        <p:spPr>
          <a:xfrm>
            <a:off x="2367052" y="202002"/>
            <a:ext cx="6754483" cy="523220"/>
          </a:xfrm>
          <a:prstGeom prst="rect">
            <a:avLst/>
          </a:prstGeom>
          <a:noFill/>
        </p:spPr>
        <p:txBody>
          <a:bodyPr wrap="square" rtlCol="0">
            <a:spAutoFit/>
          </a:bodyPr>
          <a:lstStyle/>
          <a:p>
            <a:pPr algn="ctr"/>
            <a:r>
              <a:rPr lang="es-MX" sz="2800" dirty="0">
                <a:solidFill>
                  <a:srgbClr val="0070C0"/>
                </a:solidFill>
                <a:latin typeface="Palitoon" panose="00000500000000000000" pitchFamily="50" charset="0"/>
              </a:rPr>
              <a:t>ESQUEMA DE LA CELEBRACIÓN DE LA EUCARISTÍA</a:t>
            </a:r>
          </a:p>
        </p:txBody>
      </p:sp>
    </p:spTree>
    <p:extLst>
      <p:ext uri="{BB962C8B-B14F-4D97-AF65-F5344CB8AC3E}">
        <p14:creationId xmlns:p14="http://schemas.microsoft.com/office/powerpoint/2010/main" val="64830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2" grpId="0"/>
      <p:bldP spid="24" grpId="0"/>
      <p:bldP spid="28" grpId="0"/>
      <p:bldP spid="29" grpId="0"/>
      <p:bldP spid="30" grpId="0"/>
      <p:bldP spid="31" grpId="0"/>
      <p:bldP spid="32" grpId="0"/>
      <p:bldP spid="33" grpId="0"/>
      <p:bldP spid="35" grpId="0"/>
      <p:bldP spid="37" grpId="0"/>
      <p:bldP spid="14" grpId="0"/>
      <p:bldP spid="15"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88AFCAA-DACB-48E5-A6B5-AC50E8A16E6F}"/>
              </a:ext>
            </a:extLst>
          </p:cNvPr>
          <p:cNvSpPr/>
          <p:nvPr/>
        </p:nvSpPr>
        <p:spPr>
          <a:xfrm>
            <a:off x="301086" y="1447116"/>
            <a:ext cx="1917964" cy="3323292"/>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s-PE"/>
          </a:p>
        </p:txBody>
      </p:sp>
      <p:pic>
        <p:nvPicPr>
          <p:cNvPr id="5" name="Imagen 4">
            <a:extLst>
              <a:ext uri="{FF2B5EF4-FFF2-40B4-BE49-F238E27FC236}">
                <a16:creationId xmlns:a16="http://schemas.microsoft.com/office/drawing/2014/main" id="{476490F0-2375-435D-B34A-F839687B7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475" y="854014"/>
            <a:ext cx="5474864" cy="5719313"/>
          </a:xfrm>
          <a:prstGeom prst="rect">
            <a:avLst/>
          </a:prstGeom>
        </p:spPr>
      </p:pic>
      <p:sp>
        <p:nvSpPr>
          <p:cNvPr id="6" name="Elipse 5">
            <a:extLst>
              <a:ext uri="{FF2B5EF4-FFF2-40B4-BE49-F238E27FC236}">
                <a16:creationId xmlns:a16="http://schemas.microsoft.com/office/drawing/2014/main" id="{603DA83D-71DF-4055-A58B-6A884FC05A5D}"/>
              </a:ext>
            </a:extLst>
          </p:cNvPr>
          <p:cNvSpPr/>
          <p:nvPr/>
        </p:nvSpPr>
        <p:spPr>
          <a:xfrm>
            <a:off x="3735238" y="6081623"/>
            <a:ext cx="526211" cy="526211"/>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1</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7" name="Elipse 6">
            <a:extLst>
              <a:ext uri="{FF2B5EF4-FFF2-40B4-BE49-F238E27FC236}">
                <a16:creationId xmlns:a16="http://schemas.microsoft.com/office/drawing/2014/main" id="{ECAA07C7-084C-4F97-9BE6-7493F785075C}"/>
              </a:ext>
            </a:extLst>
          </p:cNvPr>
          <p:cNvSpPr/>
          <p:nvPr/>
        </p:nvSpPr>
        <p:spPr>
          <a:xfrm>
            <a:off x="2955985" y="4879675"/>
            <a:ext cx="526211" cy="526211"/>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2</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8" name="Elipse 7">
            <a:extLst>
              <a:ext uri="{FF2B5EF4-FFF2-40B4-BE49-F238E27FC236}">
                <a16:creationId xmlns:a16="http://schemas.microsoft.com/office/drawing/2014/main" id="{A57415D2-296B-4555-BEED-29A9279A0FB5}"/>
              </a:ext>
            </a:extLst>
          </p:cNvPr>
          <p:cNvSpPr/>
          <p:nvPr/>
        </p:nvSpPr>
        <p:spPr>
          <a:xfrm>
            <a:off x="2429774" y="2780580"/>
            <a:ext cx="526211" cy="52621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3</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9" name="Elipse 8">
            <a:extLst>
              <a:ext uri="{FF2B5EF4-FFF2-40B4-BE49-F238E27FC236}">
                <a16:creationId xmlns:a16="http://schemas.microsoft.com/office/drawing/2014/main" id="{95062138-0569-4515-9F69-5786BBAE4195}"/>
              </a:ext>
            </a:extLst>
          </p:cNvPr>
          <p:cNvSpPr/>
          <p:nvPr/>
        </p:nvSpPr>
        <p:spPr>
          <a:xfrm>
            <a:off x="3441761" y="845387"/>
            <a:ext cx="526211" cy="52621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4</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0" name="Elipse 9">
            <a:extLst>
              <a:ext uri="{FF2B5EF4-FFF2-40B4-BE49-F238E27FC236}">
                <a16:creationId xmlns:a16="http://schemas.microsoft.com/office/drawing/2014/main" id="{3E1E7B3F-404A-46A0-98F9-5E8C7F654209}"/>
              </a:ext>
            </a:extLst>
          </p:cNvPr>
          <p:cNvSpPr/>
          <p:nvPr/>
        </p:nvSpPr>
        <p:spPr>
          <a:xfrm>
            <a:off x="3526761" y="3942992"/>
            <a:ext cx="264545" cy="264545"/>
          </a:xfrm>
          <a:prstGeom prst="ellipse">
            <a:avLst/>
          </a:prstGeom>
          <a:solidFill>
            <a:schemeClr val="bg1"/>
          </a:solidFill>
          <a:ln w="28575">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a</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1" name="Elipse 10">
            <a:extLst>
              <a:ext uri="{FF2B5EF4-FFF2-40B4-BE49-F238E27FC236}">
                <a16:creationId xmlns:a16="http://schemas.microsoft.com/office/drawing/2014/main" id="{CA5DF0A3-3AD3-4074-BE5F-BD5821352D12}"/>
              </a:ext>
            </a:extLst>
          </p:cNvPr>
          <p:cNvSpPr/>
          <p:nvPr/>
        </p:nvSpPr>
        <p:spPr>
          <a:xfrm>
            <a:off x="3501603" y="3004865"/>
            <a:ext cx="309110" cy="309110"/>
          </a:xfrm>
          <a:prstGeom prst="ellipse">
            <a:avLst/>
          </a:prstGeom>
          <a:solidFill>
            <a:schemeClr val="bg1"/>
          </a:solidFill>
          <a:ln w="28575">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b</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2" name="Elipse 11">
            <a:extLst>
              <a:ext uri="{FF2B5EF4-FFF2-40B4-BE49-F238E27FC236}">
                <a16:creationId xmlns:a16="http://schemas.microsoft.com/office/drawing/2014/main" id="{C0FE25A0-0030-460C-BDCC-E2DEE65E50E9}"/>
              </a:ext>
            </a:extLst>
          </p:cNvPr>
          <p:cNvSpPr/>
          <p:nvPr/>
        </p:nvSpPr>
        <p:spPr>
          <a:xfrm>
            <a:off x="3498183" y="2090466"/>
            <a:ext cx="264545" cy="279642"/>
          </a:xfrm>
          <a:prstGeom prst="ellipse">
            <a:avLst/>
          </a:prstGeom>
          <a:solidFill>
            <a:schemeClr val="bg1"/>
          </a:solidFill>
          <a:ln w="28575">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a:solidFill>
                  <a:schemeClr val="tx1"/>
                </a:solidFill>
                <a:latin typeface="Adobe Gothic Std B" panose="020B0800000000000000" pitchFamily="34" charset="-128"/>
                <a:ea typeface="Adobe Gothic Std B" panose="020B0800000000000000" pitchFamily="34" charset="-128"/>
              </a:rPr>
              <a:t>c</a:t>
            </a:r>
            <a:endParaRPr lang="es-PE" dirty="0">
              <a:solidFill>
                <a:schemeClr val="tx1"/>
              </a:solidFill>
              <a:latin typeface="Adobe Gothic Std B" panose="020B0800000000000000" pitchFamily="34" charset="-128"/>
              <a:ea typeface="Adobe Gothic Std B" panose="020B0800000000000000" pitchFamily="34" charset="-128"/>
            </a:endParaRPr>
          </a:p>
        </p:txBody>
      </p:sp>
      <p:sp>
        <p:nvSpPr>
          <p:cNvPr id="13" name="Rectángulo: esquinas redondeadas 12">
            <a:extLst>
              <a:ext uri="{FF2B5EF4-FFF2-40B4-BE49-F238E27FC236}">
                <a16:creationId xmlns:a16="http://schemas.microsoft.com/office/drawing/2014/main" id="{39C5F1EB-5CB7-4152-A309-380A12E45FFC}"/>
              </a:ext>
            </a:extLst>
          </p:cNvPr>
          <p:cNvSpPr/>
          <p:nvPr/>
        </p:nvSpPr>
        <p:spPr>
          <a:xfrm>
            <a:off x="3441761" y="1671638"/>
            <a:ext cx="1373127" cy="328977"/>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CuadroTexto 15">
            <a:extLst>
              <a:ext uri="{FF2B5EF4-FFF2-40B4-BE49-F238E27FC236}">
                <a16:creationId xmlns:a16="http://schemas.microsoft.com/office/drawing/2014/main" id="{992DC32D-998A-4837-AE80-1EC6CD813004}"/>
              </a:ext>
            </a:extLst>
          </p:cNvPr>
          <p:cNvSpPr txBox="1"/>
          <p:nvPr/>
        </p:nvSpPr>
        <p:spPr>
          <a:xfrm>
            <a:off x="921798" y="4336957"/>
            <a:ext cx="1199251" cy="369332"/>
          </a:xfrm>
          <a:prstGeom prst="rect">
            <a:avLst/>
          </a:prstGeom>
          <a:noFill/>
        </p:spPr>
        <p:txBody>
          <a:bodyPr wrap="square" rtlCol="0">
            <a:spAutoFit/>
          </a:bodyPr>
          <a:lstStyle/>
          <a:p>
            <a:r>
              <a:rPr lang="es-PE" kern="800" dirty="0">
                <a:latin typeface="Palitoon" panose="00000500000000000000" pitchFamily="50" charset="0"/>
              </a:rPr>
              <a:t>Salida</a:t>
            </a:r>
          </a:p>
        </p:txBody>
      </p:sp>
      <p:sp>
        <p:nvSpPr>
          <p:cNvPr id="17" name="CuadroTexto 16">
            <a:extLst>
              <a:ext uri="{FF2B5EF4-FFF2-40B4-BE49-F238E27FC236}">
                <a16:creationId xmlns:a16="http://schemas.microsoft.com/office/drawing/2014/main" id="{8C46E260-170F-4C2C-B80E-6978022AD7AE}"/>
              </a:ext>
            </a:extLst>
          </p:cNvPr>
          <p:cNvSpPr txBox="1"/>
          <p:nvPr/>
        </p:nvSpPr>
        <p:spPr>
          <a:xfrm>
            <a:off x="5963906" y="1039312"/>
            <a:ext cx="1049370" cy="407804"/>
          </a:xfrm>
          <a:prstGeom prst="rect">
            <a:avLst/>
          </a:prstGeom>
          <a:noFill/>
        </p:spPr>
        <p:txBody>
          <a:bodyPr wrap="square" rtlCol="0">
            <a:spAutoFit/>
          </a:bodyPr>
          <a:lstStyle/>
          <a:p>
            <a:pPr algn="r">
              <a:lnSpc>
                <a:spcPts val="1200"/>
              </a:lnSpc>
            </a:pPr>
            <a:r>
              <a:rPr lang="es-PE" kern="800" dirty="0">
                <a:latin typeface="Palitoon" panose="00000500000000000000" pitchFamily="50" charset="0"/>
              </a:rPr>
              <a:t>Nos vamos con Dios</a:t>
            </a:r>
          </a:p>
        </p:txBody>
      </p:sp>
      <p:sp>
        <p:nvSpPr>
          <p:cNvPr id="18" name="CuadroTexto 17">
            <a:extLst>
              <a:ext uri="{FF2B5EF4-FFF2-40B4-BE49-F238E27FC236}">
                <a16:creationId xmlns:a16="http://schemas.microsoft.com/office/drawing/2014/main" id="{70F3ED73-C391-435B-BDD7-3AD415835C7E}"/>
              </a:ext>
            </a:extLst>
          </p:cNvPr>
          <p:cNvSpPr txBox="1"/>
          <p:nvPr/>
        </p:nvSpPr>
        <p:spPr>
          <a:xfrm>
            <a:off x="7142678" y="1075344"/>
            <a:ext cx="1049370" cy="253916"/>
          </a:xfrm>
          <a:prstGeom prst="rect">
            <a:avLst/>
          </a:prstGeom>
          <a:noFill/>
        </p:spPr>
        <p:txBody>
          <a:bodyPr wrap="square" rtlCol="0">
            <a:spAutoFit/>
          </a:bodyPr>
          <a:lstStyle/>
          <a:p>
            <a:pPr algn="ctr">
              <a:lnSpc>
                <a:spcPts val="1200"/>
              </a:lnSpc>
            </a:pPr>
            <a:r>
              <a:rPr lang="es-PE" kern="800" dirty="0">
                <a:solidFill>
                  <a:srgbClr val="0070C0"/>
                </a:solidFill>
                <a:latin typeface="Palitoon" panose="00000500000000000000" pitchFamily="50" charset="0"/>
              </a:rPr>
              <a:t>DESPEDIDA</a:t>
            </a:r>
          </a:p>
        </p:txBody>
      </p:sp>
      <p:sp>
        <p:nvSpPr>
          <p:cNvPr id="20" name="CuadroTexto 19">
            <a:extLst>
              <a:ext uri="{FF2B5EF4-FFF2-40B4-BE49-F238E27FC236}">
                <a16:creationId xmlns:a16="http://schemas.microsoft.com/office/drawing/2014/main" id="{66133898-AC0E-44B8-AD46-34501C50EC44}"/>
              </a:ext>
            </a:extLst>
          </p:cNvPr>
          <p:cNvSpPr txBox="1"/>
          <p:nvPr/>
        </p:nvSpPr>
        <p:spPr>
          <a:xfrm>
            <a:off x="691621" y="3271816"/>
            <a:ext cx="1049370"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Comunión</a:t>
            </a:r>
          </a:p>
        </p:txBody>
      </p:sp>
      <p:sp>
        <p:nvSpPr>
          <p:cNvPr id="21" name="Rectángulo: esquinas redondeadas 20">
            <a:extLst>
              <a:ext uri="{FF2B5EF4-FFF2-40B4-BE49-F238E27FC236}">
                <a16:creationId xmlns:a16="http://schemas.microsoft.com/office/drawing/2014/main" id="{4C28DA0A-3963-4BDE-8283-5C2435BA7DD7}"/>
              </a:ext>
            </a:extLst>
          </p:cNvPr>
          <p:cNvSpPr/>
          <p:nvPr/>
        </p:nvSpPr>
        <p:spPr>
          <a:xfrm>
            <a:off x="3498183" y="2629632"/>
            <a:ext cx="1373127" cy="328977"/>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CuadroTexto 21">
            <a:extLst>
              <a:ext uri="{FF2B5EF4-FFF2-40B4-BE49-F238E27FC236}">
                <a16:creationId xmlns:a16="http://schemas.microsoft.com/office/drawing/2014/main" id="{71268444-5F9B-4A16-9DFF-254FEAA9D380}"/>
              </a:ext>
            </a:extLst>
          </p:cNvPr>
          <p:cNvSpPr txBox="1"/>
          <p:nvPr/>
        </p:nvSpPr>
        <p:spPr>
          <a:xfrm>
            <a:off x="587793" y="3686942"/>
            <a:ext cx="1344549"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Consagración</a:t>
            </a:r>
          </a:p>
        </p:txBody>
      </p:sp>
      <p:sp>
        <p:nvSpPr>
          <p:cNvPr id="23" name="Rectángulo: esquinas redondeadas 22">
            <a:extLst>
              <a:ext uri="{FF2B5EF4-FFF2-40B4-BE49-F238E27FC236}">
                <a16:creationId xmlns:a16="http://schemas.microsoft.com/office/drawing/2014/main" id="{A0D9E097-81AE-4BBC-B2A8-79FE565D315A}"/>
              </a:ext>
            </a:extLst>
          </p:cNvPr>
          <p:cNvSpPr/>
          <p:nvPr/>
        </p:nvSpPr>
        <p:spPr>
          <a:xfrm>
            <a:off x="3526761" y="3582344"/>
            <a:ext cx="1373127" cy="328977"/>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CuadroTexto 23">
            <a:extLst>
              <a:ext uri="{FF2B5EF4-FFF2-40B4-BE49-F238E27FC236}">
                <a16:creationId xmlns:a16="http://schemas.microsoft.com/office/drawing/2014/main" id="{5E99950F-E664-495C-82FB-A0F89882F374}"/>
              </a:ext>
            </a:extLst>
          </p:cNvPr>
          <p:cNvSpPr txBox="1"/>
          <p:nvPr/>
        </p:nvSpPr>
        <p:spPr>
          <a:xfrm>
            <a:off x="720173" y="4148629"/>
            <a:ext cx="1049370"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Ofertorio</a:t>
            </a:r>
          </a:p>
        </p:txBody>
      </p:sp>
      <p:sp>
        <p:nvSpPr>
          <p:cNvPr id="25" name="Rectángulo: esquinas redondeadas 24">
            <a:extLst>
              <a:ext uri="{FF2B5EF4-FFF2-40B4-BE49-F238E27FC236}">
                <a16:creationId xmlns:a16="http://schemas.microsoft.com/office/drawing/2014/main" id="{012245AE-4410-44B3-A3F0-E140CA1B6B22}"/>
              </a:ext>
            </a:extLst>
          </p:cNvPr>
          <p:cNvSpPr/>
          <p:nvPr/>
        </p:nvSpPr>
        <p:spPr>
          <a:xfrm>
            <a:off x="6817886" y="1632414"/>
            <a:ext cx="1373126" cy="737694"/>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6" name="Rectángulo: esquinas redondeadas 25">
            <a:extLst>
              <a:ext uri="{FF2B5EF4-FFF2-40B4-BE49-F238E27FC236}">
                <a16:creationId xmlns:a16="http://schemas.microsoft.com/office/drawing/2014/main" id="{95DBA524-A5B1-4AE3-AB1C-A1EEB3E5C67B}"/>
              </a:ext>
            </a:extLst>
          </p:cNvPr>
          <p:cNvSpPr/>
          <p:nvPr/>
        </p:nvSpPr>
        <p:spPr>
          <a:xfrm>
            <a:off x="6592186" y="2576281"/>
            <a:ext cx="1576287" cy="737694"/>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Rectángulo: esquinas redondeadas 26">
            <a:extLst>
              <a:ext uri="{FF2B5EF4-FFF2-40B4-BE49-F238E27FC236}">
                <a16:creationId xmlns:a16="http://schemas.microsoft.com/office/drawing/2014/main" id="{278D6E1B-C05B-48C6-9F44-118A5E77B79D}"/>
              </a:ext>
            </a:extLst>
          </p:cNvPr>
          <p:cNvSpPr/>
          <p:nvPr/>
        </p:nvSpPr>
        <p:spPr>
          <a:xfrm>
            <a:off x="6614725" y="3501161"/>
            <a:ext cx="1576287" cy="737694"/>
          </a:xfrm>
          <a:prstGeom prst="roundRect">
            <a:avLst/>
          </a:prstGeom>
          <a:solidFill>
            <a:schemeClr val="bg1"/>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8" name="CuadroTexto 27">
            <a:extLst>
              <a:ext uri="{FF2B5EF4-FFF2-40B4-BE49-F238E27FC236}">
                <a16:creationId xmlns:a16="http://schemas.microsoft.com/office/drawing/2014/main" id="{C69E08D1-69F1-49D9-926B-4F19057AF6EC}"/>
              </a:ext>
            </a:extLst>
          </p:cNvPr>
          <p:cNvSpPr txBox="1"/>
          <p:nvPr/>
        </p:nvSpPr>
        <p:spPr>
          <a:xfrm>
            <a:off x="6833255" y="1677971"/>
            <a:ext cx="1297309" cy="715581"/>
          </a:xfrm>
          <a:prstGeom prst="rect">
            <a:avLst/>
          </a:prstGeom>
          <a:noFill/>
        </p:spPr>
        <p:txBody>
          <a:bodyPr wrap="square" rtlCol="0">
            <a:spAutoFit/>
          </a:bodyPr>
          <a:lstStyle/>
          <a:p>
            <a:pPr algn="r">
              <a:lnSpc>
                <a:spcPts val="1200"/>
              </a:lnSpc>
            </a:pPr>
            <a:r>
              <a:rPr lang="es-ES" kern="800" dirty="0">
                <a:latin typeface="Palitoon" panose="00000500000000000000" pitchFamily="50" charset="0"/>
              </a:rPr>
              <a:t>Recibimos el Cuerpo</a:t>
            </a:r>
          </a:p>
          <a:p>
            <a:pPr algn="r">
              <a:lnSpc>
                <a:spcPts val="1200"/>
              </a:lnSpc>
            </a:pPr>
            <a:r>
              <a:rPr lang="es-ES" kern="800" dirty="0">
                <a:latin typeface="Palitoon" panose="00000500000000000000" pitchFamily="50" charset="0"/>
              </a:rPr>
              <a:t>del Señor como</a:t>
            </a:r>
          </a:p>
          <a:p>
            <a:pPr algn="r">
              <a:lnSpc>
                <a:spcPts val="1200"/>
              </a:lnSpc>
            </a:pPr>
            <a:r>
              <a:rPr lang="es-ES" kern="800" dirty="0">
                <a:latin typeface="Palitoon" panose="00000500000000000000" pitchFamily="50" charset="0"/>
              </a:rPr>
              <a:t>alimento</a:t>
            </a:r>
            <a:endParaRPr lang="es-PE" kern="800" dirty="0">
              <a:latin typeface="Palitoon" panose="00000500000000000000" pitchFamily="50" charset="0"/>
            </a:endParaRPr>
          </a:p>
        </p:txBody>
      </p:sp>
      <p:sp>
        <p:nvSpPr>
          <p:cNvPr id="29" name="CuadroTexto 28">
            <a:extLst>
              <a:ext uri="{FF2B5EF4-FFF2-40B4-BE49-F238E27FC236}">
                <a16:creationId xmlns:a16="http://schemas.microsoft.com/office/drawing/2014/main" id="{3F8F971E-4C90-4047-953A-5C96CC2398EE}"/>
              </a:ext>
            </a:extLst>
          </p:cNvPr>
          <p:cNvSpPr txBox="1"/>
          <p:nvPr/>
        </p:nvSpPr>
        <p:spPr>
          <a:xfrm>
            <a:off x="6581775" y="2654757"/>
            <a:ext cx="1576287" cy="561692"/>
          </a:xfrm>
          <a:prstGeom prst="rect">
            <a:avLst/>
          </a:prstGeom>
          <a:noFill/>
        </p:spPr>
        <p:txBody>
          <a:bodyPr wrap="square" rtlCol="0">
            <a:spAutoFit/>
          </a:bodyPr>
          <a:lstStyle/>
          <a:p>
            <a:pPr algn="r">
              <a:lnSpc>
                <a:spcPts val="1200"/>
              </a:lnSpc>
            </a:pPr>
            <a:r>
              <a:rPr lang="es-ES" kern="800" dirty="0">
                <a:latin typeface="Palitoon" panose="00000500000000000000" pitchFamily="50" charset="0"/>
              </a:rPr>
              <a:t>Presentamos</a:t>
            </a:r>
          </a:p>
          <a:p>
            <a:pPr algn="r">
              <a:lnSpc>
                <a:spcPts val="1200"/>
              </a:lnSpc>
            </a:pPr>
            <a:r>
              <a:rPr lang="es-ES" kern="800" dirty="0">
                <a:latin typeface="Palitoon" panose="00000500000000000000" pitchFamily="50" charset="0"/>
              </a:rPr>
              <a:t>junto a Jesús,</a:t>
            </a:r>
          </a:p>
          <a:p>
            <a:pPr algn="r">
              <a:lnSpc>
                <a:spcPts val="1200"/>
              </a:lnSpc>
            </a:pPr>
            <a:r>
              <a:rPr lang="es-ES" kern="800" dirty="0">
                <a:latin typeface="Palitoon" panose="00000500000000000000" pitchFamily="50" charset="0"/>
              </a:rPr>
              <a:t>el Santo Sacrificio</a:t>
            </a:r>
            <a:endParaRPr lang="es-PE" kern="800" dirty="0">
              <a:latin typeface="Palitoon" panose="00000500000000000000" pitchFamily="50" charset="0"/>
            </a:endParaRPr>
          </a:p>
        </p:txBody>
      </p:sp>
      <p:sp>
        <p:nvSpPr>
          <p:cNvPr id="30" name="CuadroTexto 29">
            <a:extLst>
              <a:ext uri="{FF2B5EF4-FFF2-40B4-BE49-F238E27FC236}">
                <a16:creationId xmlns:a16="http://schemas.microsoft.com/office/drawing/2014/main" id="{E40FBB89-BE92-46C9-A904-40B6B9C53476}"/>
              </a:ext>
            </a:extLst>
          </p:cNvPr>
          <p:cNvSpPr txBox="1"/>
          <p:nvPr/>
        </p:nvSpPr>
        <p:spPr>
          <a:xfrm>
            <a:off x="6521473" y="3529673"/>
            <a:ext cx="1576287" cy="715581"/>
          </a:xfrm>
          <a:prstGeom prst="rect">
            <a:avLst/>
          </a:prstGeom>
          <a:noFill/>
        </p:spPr>
        <p:txBody>
          <a:bodyPr wrap="square" rtlCol="0">
            <a:spAutoFit/>
          </a:bodyPr>
          <a:lstStyle/>
          <a:p>
            <a:pPr algn="r">
              <a:lnSpc>
                <a:spcPts val="1200"/>
              </a:lnSpc>
            </a:pPr>
            <a:r>
              <a:rPr lang="es-ES" kern="800" dirty="0">
                <a:latin typeface="Palitoon" panose="00000500000000000000" pitchFamily="50" charset="0"/>
              </a:rPr>
              <a:t>Ofrecemos</a:t>
            </a:r>
          </a:p>
          <a:p>
            <a:pPr algn="r">
              <a:lnSpc>
                <a:spcPts val="1200"/>
              </a:lnSpc>
            </a:pPr>
            <a:r>
              <a:rPr lang="es-ES" kern="800" dirty="0">
                <a:latin typeface="Palitoon" panose="00000500000000000000" pitchFamily="50" charset="0"/>
              </a:rPr>
              <a:t>el Pan y el vino</a:t>
            </a:r>
          </a:p>
          <a:p>
            <a:pPr algn="r">
              <a:lnSpc>
                <a:spcPts val="1200"/>
              </a:lnSpc>
            </a:pPr>
            <a:r>
              <a:rPr lang="es-ES" kern="800" dirty="0">
                <a:latin typeface="Palitoon" panose="00000500000000000000" pitchFamily="50" charset="0"/>
              </a:rPr>
              <a:t>y nuestros corazones</a:t>
            </a:r>
            <a:endParaRPr lang="es-PE" kern="800" dirty="0">
              <a:latin typeface="Palitoon" panose="00000500000000000000" pitchFamily="50" charset="0"/>
            </a:endParaRPr>
          </a:p>
        </p:txBody>
      </p:sp>
      <p:sp>
        <p:nvSpPr>
          <p:cNvPr id="31" name="CuadroTexto 30">
            <a:extLst>
              <a:ext uri="{FF2B5EF4-FFF2-40B4-BE49-F238E27FC236}">
                <a16:creationId xmlns:a16="http://schemas.microsoft.com/office/drawing/2014/main" id="{67937600-0301-436F-AAC8-1CB071CE161F}"/>
              </a:ext>
            </a:extLst>
          </p:cNvPr>
          <p:cNvSpPr txBox="1"/>
          <p:nvPr/>
        </p:nvSpPr>
        <p:spPr>
          <a:xfrm rot="5400000">
            <a:off x="7283391" y="2778775"/>
            <a:ext cx="2603608" cy="253916"/>
          </a:xfrm>
          <a:prstGeom prst="rect">
            <a:avLst/>
          </a:prstGeom>
          <a:noFill/>
        </p:spPr>
        <p:txBody>
          <a:bodyPr wrap="square" rtlCol="0">
            <a:spAutoFit/>
          </a:bodyPr>
          <a:lstStyle/>
          <a:p>
            <a:pPr algn="ctr">
              <a:lnSpc>
                <a:spcPts val="1200"/>
              </a:lnSpc>
            </a:pPr>
            <a:r>
              <a:rPr lang="es-PE" sz="1400" kern="800" dirty="0">
                <a:latin typeface="Palitoon" panose="00000500000000000000" pitchFamily="50" charset="0"/>
              </a:rPr>
              <a:t>LITURGÍA DE LA EUCARISTÍA</a:t>
            </a:r>
          </a:p>
        </p:txBody>
      </p:sp>
      <p:sp>
        <p:nvSpPr>
          <p:cNvPr id="32" name="CuadroTexto 31">
            <a:extLst>
              <a:ext uri="{FF2B5EF4-FFF2-40B4-BE49-F238E27FC236}">
                <a16:creationId xmlns:a16="http://schemas.microsoft.com/office/drawing/2014/main" id="{82556E9A-9C3C-45D7-8325-EDB0625F05C4}"/>
              </a:ext>
            </a:extLst>
          </p:cNvPr>
          <p:cNvSpPr txBox="1"/>
          <p:nvPr/>
        </p:nvSpPr>
        <p:spPr>
          <a:xfrm rot="5400000">
            <a:off x="7340730" y="5001933"/>
            <a:ext cx="1664462" cy="253916"/>
          </a:xfrm>
          <a:prstGeom prst="rect">
            <a:avLst/>
          </a:prstGeom>
          <a:noFill/>
        </p:spPr>
        <p:txBody>
          <a:bodyPr wrap="square" rtlCol="0">
            <a:spAutoFit/>
          </a:bodyPr>
          <a:lstStyle/>
          <a:p>
            <a:pPr algn="ctr">
              <a:lnSpc>
                <a:spcPts val="1200"/>
              </a:lnSpc>
            </a:pPr>
            <a:r>
              <a:rPr lang="es-PE" sz="1400" kern="800" dirty="0">
                <a:latin typeface="Palitoon" panose="00000500000000000000" pitchFamily="50" charset="0"/>
              </a:rPr>
              <a:t>LITURGÍA DE LA PALABRA</a:t>
            </a:r>
          </a:p>
        </p:txBody>
      </p:sp>
      <p:sp>
        <p:nvSpPr>
          <p:cNvPr id="33" name="CuadroTexto 32">
            <a:extLst>
              <a:ext uri="{FF2B5EF4-FFF2-40B4-BE49-F238E27FC236}">
                <a16:creationId xmlns:a16="http://schemas.microsoft.com/office/drawing/2014/main" id="{17888918-C755-4139-9711-640314529C42}"/>
              </a:ext>
            </a:extLst>
          </p:cNvPr>
          <p:cNvSpPr txBox="1"/>
          <p:nvPr/>
        </p:nvSpPr>
        <p:spPr>
          <a:xfrm>
            <a:off x="7246805" y="6090812"/>
            <a:ext cx="1049370" cy="253916"/>
          </a:xfrm>
          <a:prstGeom prst="rect">
            <a:avLst/>
          </a:prstGeom>
          <a:noFill/>
        </p:spPr>
        <p:txBody>
          <a:bodyPr wrap="square" rtlCol="0">
            <a:spAutoFit/>
          </a:bodyPr>
          <a:lstStyle>
            <a:defPPr>
              <a:defRPr lang="es-PE"/>
            </a:defPPr>
            <a:lvl1pPr algn="ctr">
              <a:lnSpc>
                <a:spcPts val="1200"/>
              </a:lnSpc>
              <a:defRPr kern="800">
                <a:solidFill>
                  <a:srgbClr val="0070C0"/>
                </a:solidFill>
                <a:latin typeface="Palitoon" panose="00000500000000000000" pitchFamily="50" charset="0"/>
              </a:defRPr>
            </a:lvl1pPr>
          </a:lstStyle>
          <a:p>
            <a:r>
              <a:rPr lang="es-PE" dirty="0"/>
              <a:t>ENTRADA</a:t>
            </a:r>
          </a:p>
        </p:txBody>
      </p:sp>
      <p:sp>
        <p:nvSpPr>
          <p:cNvPr id="34" name="Rectángulo: esquinas redondeadas 33">
            <a:extLst>
              <a:ext uri="{FF2B5EF4-FFF2-40B4-BE49-F238E27FC236}">
                <a16:creationId xmlns:a16="http://schemas.microsoft.com/office/drawing/2014/main" id="{BBB9719F-0FA2-4182-8ED5-DE34869E8965}"/>
              </a:ext>
            </a:extLst>
          </p:cNvPr>
          <p:cNvSpPr/>
          <p:nvPr/>
        </p:nvSpPr>
        <p:spPr>
          <a:xfrm>
            <a:off x="6422147" y="4452665"/>
            <a:ext cx="1199251" cy="561243"/>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5" name="CuadroTexto 34">
            <a:extLst>
              <a:ext uri="{FF2B5EF4-FFF2-40B4-BE49-F238E27FC236}">
                <a16:creationId xmlns:a16="http://schemas.microsoft.com/office/drawing/2014/main" id="{8A0244F4-C281-4C17-AAF7-70978A9E893C}"/>
              </a:ext>
            </a:extLst>
          </p:cNvPr>
          <p:cNvSpPr txBox="1"/>
          <p:nvPr/>
        </p:nvSpPr>
        <p:spPr>
          <a:xfrm>
            <a:off x="6422147" y="4460684"/>
            <a:ext cx="1234935" cy="553998"/>
          </a:xfrm>
          <a:prstGeom prst="rect">
            <a:avLst/>
          </a:prstGeom>
          <a:noFill/>
        </p:spPr>
        <p:txBody>
          <a:bodyPr wrap="square" rtlCol="0">
            <a:spAutoFit/>
          </a:bodyPr>
          <a:lstStyle/>
          <a:p>
            <a:pPr algn="r">
              <a:lnSpc>
                <a:spcPts val="1200"/>
              </a:lnSpc>
            </a:pPr>
            <a:r>
              <a:rPr lang="es-ES" sz="1400" kern="800" dirty="0">
                <a:latin typeface="Palitoon" panose="00000500000000000000" pitchFamily="50" charset="0"/>
              </a:rPr>
              <a:t>Escuchamos lo que Dios ha dicho y hecho</a:t>
            </a:r>
            <a:endParaRPr lang="es-PE" sz="1400" kern="800" dirty="0">
              <a:latin typeface="Palitoon" panose="00000500000000000000" pitchFamily="50" charset="0"/>
            </a:endParaRPr>
          </a:p>
        </p:txBody>
      </p:sp>
      <p:sp>
        <p:nvSpPr>
          <p:cNvPr id="39" name="Rectángulo: esquinas redondeadas 38">
            <a:extLst>
              <a:ext uri="{FF2B5EF4-FFF2-40B4-BE49-F238E27FC236}">
                <a16:creationId xmlns:a16="http://schemas.microsoft.com/office/drawing/2014/main" id="{8A589B9A-E53C-4DDC-810E-300786ED65F0}"/>
              </a:ext>
            </a:extLst>
          </p:cNvPr>
          <p:cNvSpPr/>
          <p:nvPr/>
        </p:nvSpPr>
        <p:spPr>
          <a:xfrm>
            <a:off x="6417908" y="5125836"/>
            <a:ext cx="1199251" cy="561243"/>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7" name="CuadroTexto 36">
            <a:extLst>
              <a:ext uri="{FF2B5EF4-FFF2-40B4-BE49-F238E27FC236}">
                <a16:creationId xmlns:a16="http://schemas.microsoft.com/office/drawing/2014/main" id="{142F449E-37B9-4BBD-8FB5-E7722FF7FA84}"/>
              </a:ext>
            </a:extLst>
          </p:cNvPr>
          <p:cNvSpPr txBox="1"/>
          <p:nvPr/>
        </p:nvSpPr>
        <p:spPr>
          <a:xfrm>
            <a:off x="6417908" y="5117637"/>
            <a:ext cx="1118868" cy="561692"/>
          </a:xfrm>
          <a:prstGeom prst="rect">
            <a:avLst/>
          </a:prstGeom>
          <a:noFill/>
        </p:spPr>
        <p:txBody>
          <a:bodyPr wrap="square" rtlCol="0">
            <a:spAutoFit/>
          </a:bodyPr>
          <a:lstStyle/>
          <a:p>
            <a:pPr algn="r">
              <a:lnSpc>
                <a:spcPts val="1200"/>
              </a:lnSpc>
            </a:pPr>
            <a:r>
              <a:rPr lang="es-ES" sz="1400" kern="800" dirty="0">
                <a:latin typeface="Palitoon" panose="00000500000000000000" pitchFamily="50" charset="0"/>
              </a:rPr>
              <a:t>Alabamos a Dios</a:t>
            </a:r>
          </a:p>
          <a:p>
            <a:pPr algn="r">
              <a:lnSpc>
                <a:spcPts val="1200"/>
              </a:lnSpc>
            </a:pPr>
            <a:r>
              <a:rPr lang="es-ES" sz="1400" kern="800" dirty="0">
                <a:latin typeface="Palitoon" panose="00000500000000000000" pitchFamily="50" charset="0"/>
              </a:rPr>
              <a:t>e imploramos </a:t>
            </a:r>
          </a:p>
          <a:p>
            <a:pPr algn="r">
              <a:lnSpc>
                <a:spcPts val="1200"/>
              </a:lnSpc>
            </a:pPr>
            <a:r>
              <a:rPr lang="es-ES" sz="1400" kern="800" dirty="0">
                <a:latin typeface="Palitoon" panose="00000500000000000000" pitchFamily="50" charset="0"/>
              </a:rPr>
              <a:t>su gracia</a:t>
            </a:r>
            <a:endParaRPr lang="es-PE" sz="1400" kern="800" dirty="0">
              <a:latin typeface="Palitoon" panose="00000500000000000000" pitchFamily="50" charset="0"/>
            </a:endParaRPr>
          </a:p>
        </p:txBody>
      </p:sp>
      <p:sp>
        <p:nvSpPr>
          <p:cNvPr id="41" name="Rectángulo: esquinas redondeadas 40">
            <a:extLst>
              <a:ext uri="{FF2B5EF4-FFF2-40B4-BE49-F238E27FC236}">
                <a16:creationId xmlns:a16="http://schemas.microsoft.com/office/drawing/2014/main" id="{E46F9D05-E28A-4745-88C7-C769E3768A40}"/>
              </a:ext>
            </a:extLst>
          </p:cNvPr>
          <p:cNvSpPr/>
          <p:nvPr/>
        </p:nvSpPr>
        <p:spPr>
          <a:xfrm>
            <a:off x="3903187" y="4604249"/>
            <a:ext cx="1049371" cy="323051"/>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CuadroTexto 13">
            <a:extLst>
              <a:ext uri="{FF2B5EF4-FFF2-40B4-BE49-F238E27FC236}">
                <a16:creationId xmlns:a16="http://schemas.microsoft.com/office/drawing/2014/main" id="{262CB8E1-378E-4DA7-A15B-BBEDCA1C10F7}"/>
              </a:ext>
            </a:extLst>
          </p:cNvPr>
          <p:cNvSpPr txBox="1"/>
          <p:nvPr/>
        </p:nvSpPr>
        <p:spPr>
          <a:xfrm>
            <a:off x="598380" y="2877907"/>
            <a:ext cx="1199251"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Lecturas</a:t>
            </a:r>
          </a:p>
        </p:txBody>
      </p:sp>
      <p:sp>
        <p:nvSpPr>
          <p:cNvPr id="42" name="Rectángulo: esquinas redondeadas 41">
            <a:extLst>
              <a:ext uri="{FF2B5EF4-FFF2-40B4-BE49-F238E27FC236}">
                <a16:creationId xmlns:a16="http://schemas.microsoft.com/office/drawing/2014/main" id="{39651FD3-1832-44F2-B6F5-DE2C074ECFC5}"/>
              </a:ext>
            </a:extLst>
          </p:cNvPr>
          <p:cNvSpPr/>
          <p:nvPr/>
        </p:nvSpPr>
        <p:spPr>
          <a:xfrm>
            <a:off x="3899692" y="5216978"/>
            <a:ext cx="1049371" cy="323051"/>
          </a:xfrm>
          <a:prstGeom prst="round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a16="http://schemas.microsoft.com/office/drawing/2014/main" id="{EF02A091-11AD-4132-BC15-BB63010F0506}"/>
              </a:ext>
            </a:extLst>
          </p:cNvPr>
          <p:cNvSpPr txBox="1"/>
          <p:nvPr/>
        </p:nvSpPr>
        <p:spPr>
          <a:xfrm>
            <a:off x="628998" y="1781845"/>
            <a:ext cx="1199251" cy="253916"/>
          </a:xfrm>
          <a:prstGeom prst="rect">
            <a:avLst/>
          </a:prstGeom>
          <a:noFill/>
        </p:spPr>
        <p:txBody>
          <a:bodyPr wrap="square" rtlCol="0">
            <a:spAutoFit/>
          </a:bodyPr>
          <a:lstStyle/>
          <a:p>
            <a:pPr algn="ctr">
              <a:lnSpc>
                <a:spcPts val="1200"/>
              </a:lnSpc>
            </a:pPr>
            <a:r>
              <a:rPr lang="es-PE" kern="800" dirty="0">
                <a:latin typeface="Palitoon" panose="00000500000000000000" pitchFamily="50" charset="0"/>
              </a:rPr>
              <a:t>Oraciones</a:t>
            </a:r>
          </a:p>
        </p:txBody>
      </p:sp>
      <p:sp>
        <p:nvSpPr>
          <p:cNvPr id="44" name="CuadroTexto 43">
            <a:extLst>
              <a:ext uri="{FF2B5EF4-FFF2-40B4-BE49-F238E27FC236}">
                <a16:creationId xmlns:a16="http://schemas.microsoft.com/office/drawing/2014/main" id="{8B5FA551-4683-4E80-8A8E-0919AFF13EEF}"/>
              </a:ext>
            </a:extLst>
          </p:cNvPr>
          <p:cNvSpPr txBox="1"/>
          <p:nvPr/>
        </p:nvSpPr>
        <p:spPr>
          <a:xfrm>
            <a:off x="5954700" y="5961122"/>
            <a:ext cx="1118868" cy="553998"/>
          </a:xfrm>
          <a:prstGeom prst="rect">
            <a:avLst/>
          </a:prstGeom>
          <a:noFill/>
        </p:spPr>
        <p:txBody>
          <a:bodyPr wrap="square" rtlCol="0">
            <a:spAutoFit/>
          </a:bodyPr>
          <a:lstStyle/>
          <a:p>
            <a:pPr algn="r">
              <a:lnSpc>
                <a:spcPts val="1200"/>
              </a:lnSpc>
            </a:pPr>
            <a:r>
              <a:rPr lang="es-ES" sz="1400" kern="800" dirty="0">
                <a:latin typeface="Palitoon" panose="00000500000000000000" pitchFamily="50" charset="0"/>
              </a:rPr>
              <a:t>Nos </a:t>
            </a:r>
          </a:p>
          <a:p>
            <a:pPr algn="r">
              <a:lnSpc>
                <a:spcPts val="1200"/>
              </a:lnSpc>
            </a:pPr>
            <a:r>
              <a:rPr lang="es-ES" sz="1400" kern="800" dirty="0">
                <a:latin typeface="Palitoon" panose="00000500000000000000" pitchFamily="50" charset="0"/>
              </a:rPr>
              <a:t>arrepentimos de nuestros pecados</a:t>
            </a:r>
            <a:endParaRPr lang="es-PE" sz="1400" kern="800" dirty="0">
              <a:latin typeface="Palitoon" panose="00000500000000000000" pitchFamily="50" charset="0"/>
            </a:endParaRPr>
          </a:p>
        </p:txBody>
      </p:sp>
      <p:sp>
        <p:nvSpPr>
          <p:cNvPr id="45" name="CuadroTexto 44">
            <a:extLst>
              <a:ext uri="{FF2B5EF4-FFF2-40B4-BE49-F238E27FC236}">
                <a16:creationId xmlns:a16="http://schemas.microsoft.com/office/drawing/2014/main" id="{E93EB064-9D2B-45D1-91FE-192EFDC897C4}"/>
              </a:ext>
            </a:extLst>
          </p:cNvPr>
          <p:cNvSpPr txBox="1"/>
          <p:nvPr/>
        </p:nvSpPr>
        <p:spPr>
          <a:xfrm>
            <a:off x="805371" y="2276855"/>
            <a:ext cx="895679" cy="407804"/>
          </a:xfrm>
          <a:prstGeom prst="rect">
            <a:avLst/>
          </a:prstGeom>
          <a:noFill/>
        </p:spPr>
        <p:txBody>
          <a:bodyPr wrap="square" rtlCol="0">
            <a:spAutoFit/>
          </a:bodyPr>
          <a:lstStyle/>
          <a:p>
            <a:pPr>
              <a:lnSpc>
                <a:spcPts val="1200"/>
              </a:lnSpc>
            </a:pPr>
            <a:r>
              <a:rPr lang="es-PE" kern="800" dirty="0">
                <a:latin typeface="Palitoon" panose="00000500000000000000" pitchFamily="50" charset="0"/>
              </a:rPr>
              <a:t>Acto de</a:t>
            </a:r>
          </a:p>
          <a:p>
            <a:pPr>
              <a:lnSpc>
                <a:spcPts val="1200"/>
              </a:lnSpc>
            </a:pPr>
            <a:r>
              <a:rPr lang="es-PE" kern="800" dirty="0">
                <a:latin typeface="Palitoon" panose="00000500000000000000" pitchFamily="50" charset="0"/>
              </a:rPr>
              <a:t>Contrición</a:t>
            </a:r>
          </a:p>
        </p:txBody>
      </p:sp>
      <p:sp>
        <p:nvSpPr>
          <p:cNvPr id="46" name="CuadroTexto 45">
            <a:extLst>
              <a:ext uri="{FF2B5EF4-FFF2-40B4-BE49-F238E27FC236}">
                <a16:creationId xmlns:a16="http://schemas.microsoft.com/office/drawing/2014/main" id="{E0BB9568-B0AB-4E54-8CBA-34C14311E858}"/>
              </a:ext>
            </a:extLst>
          </p:cNvPr>
          <p:cNvSpPr txBox="1"/>
          <p:nvPr/>
        </p:nvSpPr>
        <p:spPr>
          <a:xfrm>
            <a:off x="2367052" y="202002"/>
            <a:ext cx="6754483" cy="523220"/>
          </a:xfrm>
          <a:prstGeom prst="rect">
            <a:avLst/>
          </a:prstGeom>
          <a:noFill/>
        </p:spPr>
        <p:txBody>
          <a:bodyPr wrap="square" rtlCol="0">
            <a:spAutoFit/>
          </a:bodyPr>
          <a:lstStyle/>
          <a:p>
            <a:pPr algn="ctr"/>
            <a:r>
              <a:rPr lang="es-MX" sz="2800" dirty="0">
                <a:solidFill>
                  <a:srgbClr val="0070C0"/>
                </a:solidFill>
                <a:latin typeface="Palitoon" panose="00000500000000000000" pitchFamily="50" charset="0"/>
              </a:rPr>
              <a:t>ESQUEMA DE LA CELEBRACIÓN DE LA EUCARISTÍA</a:t>
            </a:r>
          </a:p>
        </p:txBody>
      </p:sp>
    </p:spTree>
    <p:extLst>
      <p:ext uri="{BB962C8B-B14F-4D97-AF65-F5344CB8AC3E}">
        <p14:creationId xmlns:p14="http://schemas.microsoft.com/office/powerpoint/2010/main" val="196645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3451 -0.00162 L 0.03451 -0.00138 C 0.03724 0.00162 0.03985 0.00579 0.04297 0.00834 C 0.04388 0.00903 0.0448 0.00649 0.04571 0.00718 C 0.04831 0.00834 0.05053 0.01088 0.05287 0.01343 C 0.05482 0.01551 0.05651 0.01875 0.05847 0.02084 C 0.06407 0.02686 0.06237 0.02199 0.06693 0.02848 C 0.0681 0.02987 0.06875 0.03195 0.0698 0.03357 C 0.07188 0.03658 0.07409 0.03936 0.07618 0.04237 C 0.0793 0.05162 0.07839 0.04792 0.08112 0.06112 C 0.08165 0.06366 0.0823 0.06598 0.08256 0.06875 C 0.08438 0.08496 0.0875 0.11783 0.0875 0.11806 C 0.08842 0.13565 0.0879 0.13125 0.09037 0.15162 C 0.09102 0.15718 0.09154 0.16274 0.09245 0.16806 C 0.0931 0.17199 0.09441 0.17547 0.09532 0.1794 C 0.09558 0.18565 0.09532 0.1919 0.09597 0.19815 C 0.09636 0.20139 0.09779 0.20394 0.09818 0.20695 C 0.0987 0.21204 0.09857 0.21713 0.09883 0.22199 C 0.09857 0.22454 0.09831 0.22709 0.09818 0.22963 C 0.09662 0.25556 0.10131 0.24792 0.08321 0.24468 C 0.08516 0.25278 0.08959 0.27153 0.09245 0.27987 C 0.10573 0.31922 0.08933 0.27014 0.09948 0.30255 C 0.10092 0.30695 0.10261 0.31088 0.10378 0.31505 C 0.10769 0.32917 0.10612 0.3301 0.11159 0.34167 C 0.1168 0.35255 0.11368 0.34028 0.11797 0.35278 C 0.12175 0.36436 0.11615 0.35463 0.12292 0.36412 C 0.12579 0.37593 0.12579 0.37686 0.12995 0.3882 C 0.13073 0.39028 0.13204 0.39213 0.13282 0.39445 C 0.13373 0.39723 0.13386 0.40047 0.1349 0.40324 C 0.1379 0.41065 0.1448 0.42454 0.1448 0.42477 C 0.14532 0.42709 0.14545 0.42987 0.14623 0.43218 C 0.14922 0.44144 0.15196 0.44422 0.15612 0.45232 C 0.15717 0.45417 0.15769 0.45718 0.15899 0.45857 C 0.16159 0.46135 0.16459 0.46274 0.16745 0.46482 C 0.16602 0.46227 0.16316 0.46088 0.16316 0.45718 C 0.16316 0.4544 0.16615 0.45926 0.16745 0.46112 C 0.1681 0.46204 0.16823 0.46389 0.16888 0.46482 C 0.17136 0.46875 0.17396 0.47246 0.1767 0.47616 C 0.17917 0.47963 0.18581 0.4875 0.18868 0.49237 C 0.19388 0.50186 0.18985 0.49885 0.19506 0.50116 C 0.19857 0.50556 0.19597 0.50278 0.20144 0.50625 C 0.20638 0.50949 0.20704 0.51042 0.21198 0.5125 C 0.21433 0.51366 0.2168 0.51389 0.21915 0.51505 C 0.22175 0.51644 0.22422 0.51875 0.22683 0.52014 C 0.22878 0.52107 0.2306 0.52176 0.23256 0.52269 C 0.23542 0.52223 0.23816 0.52061 0.24102 0.5213 C 0.2431 0.52199 0.24467 0.52524 0.24675 0.52639 L 0.25092 0.52894 C 0.25261 0.52338 0.25352 0.51713 0.25586 0.5125 C 0.25651 0.51158 0.25717 0.51459 0.25795 0.51505 C 0.25964 0.51621 0.26133 0.5169 0.2629 0.5176 C 0.27019 0.52061 0.26433 0.51667 0.27214 0.5213 C 0.28373 0.52824 0.26862 0.51991 0.27852 0.52639 C 0.27943 0.52709 0.28047 0.52732 0.28138 0.52778 C 0.28204 0.52801 0.28269 0.52871 0.28347 0.52894 C 0.28581 0.52963 0.28816 0.52987 0.2905 0.5301 C 0.29128 0.53056 0.29193 0.53125 0.29271 0.53149 C 0.29454 0.53195 0.29649 0.53149 0.29831 0.53264 C 0.29922 0.53334 0.29961 0.53542 0.3004 0.53658 C 0.30105 0.53727 0.30183 0.53727 0.30261 0.53774 C 0.3043 0.53889 0.30586 0.54005 0.30756 0.54144 C 0.31016 0.54399 0.30899 0.54537 0.31042 0.54283 " pathEditMode="relative" rAng="0" ptsTypes="AAAAAAAAAAAAAAAAAAAAAAAAAAAAAAAAAAAAAAAAAAAAAAAAAAAAAAAAAAAAAA">
                                      <p:cBhvr>
                                        <p:cTn id="6" dur="2000" fill="hold"/>
                                        <p:tgtEl>
                                          <p:spTgt spid="45"/>
                                        </p:tgtEl>
                                        <p:attrNameLst>
                                          <p:attrName>ppt_x</p:attrName>
                                          <p:attrName>ppt_y</p:attrName>
                                        </p:attrNameLst>
                                      </p:cBhvr>
                                      <p:rCtr x="13789" y="2726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25E-6 -7.40741E-7 L 0.26263 0.5088 " pathEditMode="relative" rAng="0" ptsTypes="AA">
                                      <p:cBhvr>
                                        <p:cTn id="10" dur="2000" fill="hold"/>
                                        <p:tgtEl>
                                          <p:spTgt spid="15"/>
                                        </p:tgtEl>
                                        <p:attrNameLst>
                                          <p:attrName>ppt_x</p:attrName>
                                          <p:attrName>ppt_y</p:attrName>
                                        </p:attrNameLst>
                                      </p:cBhvr>
                                      <p:rCtr x="13125" y="2544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91667E-6 -4.44444E-6 L 0.26263 0.25857 " pathEditMode="relative" rAng="0" ptsTypes="AA">
                                      <p:cBhvr>
                                        <p:cTn id="14" dur="2000" fill="hold"/>
                                        <p:tgtEl>
                                          <p:spTgt spid="14"/>
                                        </p:tgtEl>
                                        <p:attrNameLst>
                                          <p:attrName>ppt_x</p:attrName>
                                          <p:attrName>ppt_y</p:attrName>
                                        </p:attrNameLst>
                                      </p:cBhvr>
                                      <p:rCtr x="13125" y="1291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33333E-6 3.7037E-7 L 0.2474 -0.07569 " pathEditMode="relative" rAng="0" ptsTypes="AA">
                                      <p:cBhvr>
                                        <p:cTn id="18" dur="2000" fill="hold"/>
                                        <p:tgtEl>
                                          <p:spTgt spid="24"/>
                                        </p:tgtEl>
                                        <p:attrNameLst>
                                          <p:attrName>ppt_x</p:attrName>
                                          <p:attrName>ppt_y</p:attrName>
                                        </p:attrNameLst>
                                      </p:cBhvr>
                                      <p:rCtr x="12370" y="-379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79167E-6 1.48148E-6 L 0.24062 -0.14583 " pathEditMode="relative" rAng="0" ptsTypes="AA">
                                      <p:cBhvr>
                                        <p:cTn id="22" dur="2000" fill="hold"/>
                                        <p:tgtEl>
                                          <p:spTgt spid="22"/>
                                        </p:tgtEl>
                                        <p:attrNameLst>
                                          <p:attrName>ppt_x</p:attrName>
                                          <p:attrName>ppt_y</p:attrName>
                                        </p:attrNameLst>
                                      </p:cBhvr>
                                      <p:rCtr x="12031" y="-729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7 -1.85185E-6 L 0.23633 -0.22153 " pathEditMode="relative" rAng="0" ptsTypes="AA">
                                      <p:cBhvr>
                                        <p:cTn id="26" dur="2000" fill="hold"/>
                                        <p:tgtEl>
                                          <p:spTgt spid="20"/>
                                        </p:tgtEl>
                                        <p:attrNameLst>
                                          <p:attrName>ppt_x</p:attrName>
                                          <p:attrName>ppt_y</p:attrName>
                                        </p:attrNameLst>
                                      </p:cBhvr>
                                      <p:rCtr x="11810" y="-11088"/>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7 -0.00255 L 0.29674 -0.48704 " pathEditMode="relative" rAng="0" ptsTypes="AA">
                                      <p:cBhvr>
                                        <p:cTn id="30" dur="2000" fill="hold"/>
                                        <p:tgtEl>
                                          <p:spTgt spid="16"/>
                                        </p:tgtEl>
                                        <p:attrNameLst>
                                          <p:attrName>ppt_x</p:attrName>
                                          <p:attrName>ppt_y</p:attrName>
                                        </p:attrNameLst>
                                      </p:cBhvr>
                                      <p:rCtr x="14831" y="-24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2" grpId="0"/>
      <p:bldP spid="24" grpId="0"/>
      <p:bldP spid="14" grpId="0"/>
      <p:bldP spid="15"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F19348F-2ED4-4CE4-9D9F-E1AB08CD157A}"/>
              </a:ext>
            </a:extLst>
          </p:cNvPr>
          <p:cNvSpPr>
            <a:spLocks noGrp="1"/>
          </p:cNvSpPr>
          <p:nvPr>
            <p:ph type="title"/>
          </p:nvPr>
        </p:nvSpPr>
        <p:spPr>
          <a:xfrm>
            <a:off x="838200" y="2355850"/>
            <a:ext cx="10515600" cy="1978025"/>
          </a:xfrm>
        </p:spPr>
        <p:txBody>
          <a:bodyPr>
            <a:normAutofit/>
          </a:bodyPr>
          <a:lstStyle/>
          <a:p>
            <a:pPr algn="ctr"/>
            <a:r>
              <a:rPr lang="es-MX" sz="8000" b="1" dirty="0">
                <a:ln w="28575">
                  <a:solidFill>
                    <a:schemeClr val="accent2"/>
                  </a:solidFill>
                  <a:prstDash val="solid"/>
                </a:ln>
                <a:solidFill>
                  <a:srgbClr val="FFFFFF"/>
                </a:solidFill>
                <a:effectLst>
                  <a:outerShdw blurRad="50800" dist="38100" dir="2700000" algn="tl" rotWithShape="0">
                    <a:prstClr val="black">
                      <a:alpha val="40000"/>
                    </a:prstClr>
                  </a:outerShdw>
                </a:effectLst>
                <a:latin typeface="Alegreya Sans ExtraBold" panose="00000900000000000000" pitchFamily="50" charset="0"/>
              </a:rPr>
              <a:t>Oración</a:t>
            </a:r>
            <a:endParaRPr lang="es-PE" sz="8000" b="1" dirty="0">
              <a:ln w="28575">
                <a:solidFill>
                  <a:schemeClr val="accent2"/>
                </a:solidFill>
                <a:prstDash val="solid"/>
              </a:ln>
              <a:solidFill>
                <a:srgbClr val="FFFFFF"/>
              </a:solidFill>
              <a:effectLst>
                <a:outerShdw blurRad="50800" dist="38100" dir="2700000" algn="tl" rotWithShape="0">
                  <a:prstClr val="black">
                    <a:alpha val="40000"/>
                  </a:prstClr>
                </a:outerShdw>
              </a:effectLst>
              <a:latin typeface="Alegreya Sans ExtraBold" panose="00000900000000000000" pitchFamily="50" charset="0"/>
            </a:endParaRPr>
          </a:p>
        </p:txBody>
      </p:sp>
    </p:spTree>
    <p:extLst>
      <p:ext uri="{BB962C8B-B14F-4D97-AF65-F5344CB8AC3E}">
        <p14:creationId xmlns:p14="http://schemas.microsoft.com/office/powerpoint/2010/main" val="2991455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BEBBF44-9F62-41CA-9CFE-F964CF24972D}"/>
              </a:ext>
            </a:extLst>
          </p:cNvPr>
          <p:cNvSpPr>
            <a:spLocks noGrp="1"/>
          </p:cNvSpPr>
          <p:nvPr>
            <p:ph idx="1"/>
          </p:nvPr>
        </p:nvSpPr>
        <p:spPr>
          <a:xfrm>
            <a:off x="638175" y="847726"/>
            <a:ext cx="4857750" cy="5753100"/>
          </a:xfrm>
        </p:spPr>
        <p:txBody>
          <a:bodyPr>
            <a:normAutofit lnSpcReduction="10000"/>
          </a:bodyPr>
          <a:lstStyle/>
          <a:p>
            <a:pPr marL="0" indent="0" algn="ctr">
              <a:buNone/>
            </a:pPr>
            <a:r>
              <a:rPr lang="es-ES" sz="3200" b="1" dirty="0">
                <a:ln/>
                <a:solidFill>
                  <a:srgbClr val="002060"/>
                </a:solidFill>
                <a:effectLst>
                  <a:outerShdw blurRad="50800" dist="38100" dir="10800000" algn="r" rotWithShape="0">
                    <a:prstClr val="black">
                      <a:alpha val="40000"/>
                    </a:prstClr>
                  </a:outerShdw>
                </a:effectLst>
              </a:rPr>
              <a:t>Señor, sin Ti no podemos hacer nada bueno. Ayúdanos a pasar mucho tiempo contigo en oración, especialmente en la Santa Misa. Enséñanos lo que es importante para Dios para poder glorificarlo siempre. Ayúdanos a crecer en fe y a ser buenos con todos para llevar siempre Tú mensaje de amor al mundo. </a:t>
            </a:r>
          </a:p>
          <a:p>
            <a:pPr marL="0" indent="0" algn="ctr">
              <a:buNone/>
            </a:pPr>
            <a:r>
              <a:rPr lang="es-ES" sz="3200" b="1" dirty="0">
                <a:ln/>
                <a:solidFill>
                  <a:srgbClr val="002060"/>
                </a:solidFill>
                <a:effectLst>
                  <a:outerShdw blurRad="50800" dist="38100" dir="10800000" algn="r" rotWithShape="0">
                    <a:prstClr val="black">
                      <a:alpha val="40000"/>
                    </a:prstClr>
                  </a:outerShdw>
                </a:effectLst>
              </a:rPr>
              <a:t>Amén</a:t>
            </a:r>
            <a:endParaRPr lang="es-PE" sz="3200" b="1" dirty="0">
              <a:ln/>
              <a:solidFill>
                <a:srgbClr val="002060"/>
              </a:solidFill>
              <a:effectLst>
                <a:outerShdw blurRad="50800" dist="38100" dir="10800000" algn="r" rotWithShape="0">
                  <a:prstClr val="black">
                    <a:alpha val="40000"/>
                  </a:prstClr>
                </a:outerShdw>
              </a:effectLst>
            </a:endParaRPr>
          </a:p>
        </p:txBody>
      </p:sp>
      <p:pic>
        <p:nvPicPr>
          <p:cNvPr id="6" name="Imagen 5">
            <a:extLst>
              <a:ext uri="{FF2B5EF4-FFF2-40B4-BE49-F238E27FC236}">
                <a16:creationId xmlns:a16="http://schemas.microsoft.com/office/drawing/2014/main" id="{AFD6C4E2-46FF-48A7-837E-9CFC34413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75" y="1649723"/>
            <a:ext cx="4785331" cy="5208277"/>
          </a:xfrm>
          <a:prstGeom prst="rect">
            <a:avLst/>
          </a:prstGeom>
        </p:spPr>
      </p:pic>
    </p:spTree>
    <p:extLst>
      <p:ext uri="{BB962C8B-B14F-4D97-AF65-F5344CB8AC3E}">
        <p14:creationId xmlns:p14="http://schemas.microsoft.com/office/powerpoint/2010/main" val="109330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F5EB8FB7-3B3E-4742-B0D1-86355DB62A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799" y="314325"/>
            <a:ext cx="10498667" cy="5905500"/>
          </a:xfrm>
          <a:prstGeom prst="rect">
            <a:avLst/>
          </a:prstGeom>
        </p:spPr>
      </p:pic>
    </p:spTree>
    <p:extLst>
      <p:ext uri="{BB962C8B-B14F-4D97-AF65-F5344CB8AC3E}">
        <p14:creationId xmlns:p14="http://schemas.microsoft.com/office/powerpoint/2010/main" val="347274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C94248-FD5C-C343-F02E-8E74A13D2298}"/>
              </a:ext>
            </a:extLst>
          </p:cNvPr>
          <p:cNvSpPr txBox="1"/>
          <p:nvPr/>
        </p:nvSpPr>
        <p:spPr>
          <a:xfrm>
            <a:off x="2335305" y="6334780"/>
            <a:ext cx="7521390" cy="523220"/>
          </a:xfrm>
          <a:prstGeom prst="rect">
            <a:avLst/>
          </a:prstGeom>
          <a:noFill/>
        </p:spPr>
        <p:txBody>
          <a:bodyPr wrap="square">
            <a:spAutoFit/>
          </a:bodyPr>
          <a:lstStyle/>
          <a:p>
            <a:pPr marL="342900" marR="330200" indent="0">
              <a:spcBef>
                <a:spcPts val="0"/>
              </a:spcBef>
              <a:spcAft>
                <a:spcPts val="0"/>
              </a:spcAft>
              <a:tabLst>
                <a:tab pos="2418080" algn="l"/>
              </a:tabLst>
            </a:pPr>
            <a:r>
              <a:rPr lang="es-ES" sz="1400" dirty="0">
                <a:effectLst/>
                <a:latin typeface="Cambria" panose="02040503050406030204" pitchFamily="18" charset="0"/>
                <a:ea typeface="Calibri" panose="020F0502020204030204" pitchFamily="34" charset="0"/>
              </a:rPr>
              <a:t>Jesús nos invita, Por10preCatolico, (</a:t>
            </a:r>
            <a:r>
              <a:rPr lang="es-ES" sz="1400" dirty="0" err="1">
                <a:effectLst/>
                <a:latin typeface="Cambria" panose="02040503050406030204" pitchFamily="18" charset="0"/>
                <a:ea typeface="Calibri" panose="020F0502020204030204" pitchFamily="34" charset="0"/>
              </a:rPr>
              <a:t>Ctrl</a:t>
            </a:r>
            <a:r>
              <a:rPr lang="es-ES" sz="1400" dirty="0">
                <a:effectLst/>
                <a:latin typeface="Cambria" panose="02040503050406030204" pitchFamily="18" charset="0"/>
                <a:ea typeface="Calibri" panose="020F0502020204030204" pitchFamily="34" charset="0"/>
              </a:rPr>
              <a:t> </a:t>
            </a:r>
            <a:r>
              <a:rPr lang="es-ES" sz="1400" dirty="0" err="1">
                <a:effectLst/>
                <a:latin typeface="Cambria" panose="02040503050406030204" pitchFamily="18" charset="0"/>
                <a:ea typeface="Calibri" panose="020F0502020204030204" pitchFamily="34" charset="0"/>
              </a:rPr>
              <a:t>Click</a:t>
            </a:r>
            <a:r>
              <a:rPr lang="es-ES" sz="1400" dirty="0">
                <a:effectLst/>
                <a:latin typeface="Cambria" panose="02040503050406030204" pitchFamily="18" charset="0"/>
                <a:ea typeface="Calibri" panose="020F0502020204030204" pitchFamily="34" charset="0"/>
              </a:rPr>
              <a:t>) </a:t>
            </a:r>
            <a:r>
              <a:rPr lang="es-ES" sz="1400" u="sng" dirty="0">
                <a:solidFill>
                  <a:srgbClr val="0000FF"/>
                </a:solidFill>
                <a:effectLst/>
                <a:latin typeface="Cambria" panose="02040503050406030204" pitchFamily="18" charset="0"/>
                <a:ea typeface="Calibri" panose="020F0502020204030204" pitchFamily="34" charset="0"/>
                <a:hlinkClick r:id="rId4"/>
              </a:rPr>
              <a:t>https://youtu.be/lQfIxFrfhxY</a:t>
            </a:r>
            <a:r>
              <a:rPr lang="es-ES" sz="1400" dirty="0">
                <a:effectLst/>
                <a:latin typeface="Cambria" panose="02040503050406030204" pitchFamily="18" charset="0"/>
                <a:ea typeface="Calibri" panose="020F0502020204030204" pitchFamily="34" charset="0"/>
              </a:rPr>
              <a:t> (3-7 años)</a:t>
            </a:r>
            <a:endParaRPr lang="en-US" sz="1400" dirty="0">
              <a:latin typeface="Calibri" panose="020F0502020204030204" pitchFamily="34" charset="0"/>
              <a:ea typeface="Calibri" panose="020F0502020204030204" pitchFamily="34" charset="0"/>
            </a:endParaRPr>
          </a:p>
          <a:p>
            <a:pPr marL="342900" marR="330200" indent="0">
              <a:spcBef>
                <a:spcPts val="0"/>
              </a:spcBef>
              <a:spcAft>
                <a:spcPts val="0"/>
              </a:spcAft>
              <a:tabLst>
                <a:tab pos="2418080" algn="l"/>
              </a:tabLst>
            </a:pPr>
            <a:r>
              <a:rPr lang="es-ES" sz="1400" dirty="0">
                <a:effectLst/>
                <a:latin typeface="Cambria" panose="02040503050406030204" pitchFamily="18" charset="0"/>
                <a:ea typeface="Calibri" panose="020F0502020204030204" pitchFamily="34" charset="0"/>
              </a:rPr>
              <a:t> Jesús ven Tu, Gema y José (</a:t>
            </a:r>
            <a:r>
              <a:rPr lang="es-ES" sz="1400" dirty="0" err="1">
                <a:effectLst/>
                <a:latin typeface="Cambria" panose="02040503050406030204" pitchFamily="18" charset="0"/>
                <a:ea typeface="Calibri" panose="020F0502020204030204" pitchFamily="34" charset="0"/>
              </a:rPr>
              <a:t>Ctrl</a:t>
            </a:r>
            <a:r>
              <a:rPr lang="es-ES" sz="1400" dirty="0">
                <a:effectLst/>
                <a:latin typeface="Cambria" panose="02040503050406030204" pitchFamily="18" charset="0"/>
                <a:ea typeface="Calibri" panose="020F0502020204030204" pitchFamily="34" charset="0"/>
              </a:rPr>
              <a:t> </a:t>
            </a:r>
            <a:r>
              <a:rPr lang="es-ES" sz="1400" dirty="0" err="1">
                <a:effectLst/>
                <a:latin typeface="Cambria" panose="02040503050406030204" pitchFamily="18" charset="0"/>
                <a:ea typeface="Calibri" panose="020F0502020204030204" pitchFamily="34" charset="0"/>
              </a:rPr>
              <a:t>Click</a:t>
            </a:r>
            <a:r>
              <a:rPr lang="es-ES" sz="1400" dirty="0">
                <a:effectLst/>
                <a:latin typeface="Cambria" panose="02040503050406030204" pitchFamily="18" charset="0"/>
                <a:ea typeface="Calibri" panose="020F0502020204030204" pitchFamily="34" charset="0"/>
              </a:rPr>
              <a:t>) </a:t>
            </a:r>
            <a:r>
              <a:rPr lang="es-ES" sz="1400" u="sng" dirty="0">
                <a:solidFill>
                  <a:srgbClr val="0000FF"/>
                </a:solidFill>
                <a:effectLst/>
                <a:latin typeface="Cambria" panose="02040503050406030204" pitchFamily="18" charset="0"/>
                <a:ea typeface="Calibri" panose="020F0502020204030204" pitchFamily="34" charset="0"/>
                <a:hlinkClick r:id="rId5"/>
              </a:rPr>
              <a:t>https://youtu.be/wzaOaA08PvI</a:t>
            </a:r>
            <a:r>
              <a:rPr lang="es-ES" sz="1400" dirty="0">
                <a:effectLst/>
                <a:latin typeface="Cambria" panose="02040503050406030204" pitchFamily="18" charset="0"/>
                <a:ea typeface="Calibri" panose="020F0502020204030204" pitchFamily="34" charset="0"/>
              </a:rPr>
              <a:t>(8-12 años)</a:t>
            </a:r>
            <a:endParaRPr lang="en-US" sz="1400" dirty="0">
              <a:effectLst/>
              <a:latin typeface="Calibri" panose="020F0502020204030204" pitchFamily="34" charset="0"/>
              <a:ea typeface="Calibri" panose="020F0502020204030204" pitchFamily="34" charset="0"/>
            </a:endParaRPr>
          </a:p>
        </p:txBody>
      </p:sp>
      <p:pic>
        <p:nvPicPr>
          <p:cNvPr id="3" name="Online Media 2" title="&quot;Música Católica Para Niños&quot; - Jesus Nos Invita">
            <a:hlinkClick r:id="" action="ppaction://media"/>
            <a:extLst>
              <a:ext uri="{FF2B5EF4-FFF2-40B4-BE49-F238E27FC236}">
                <a16:creationId xmlns:a16="http://schemas.microsoft.com/office/drawing/2014/main" id="{E8D919FE-C8A4-ADC8-5353-02DA152971A5}"/>
              </a:ext>
            </a:extLst>
          </p:cNvPr>
          <p:cNvPicPr>
            <a:picLocks noRot="1" noChangeAspect="1"/>
          </p:cNvPicPr>
          <p:nvPr>
            <a:videoFile r:link="rId1"/>
          </p:nvPr>
        </p:nvPicPr>
        <p:blipFill>
          <a:blip r:embed="rId6"/>
          <a:stretch>
            <a:fillRect/>
          </a:stretch>
        </p:blipFill>
        <p:spPr>
          <a:xfrm>
            <a:off x="1524000" y="0"/>
            <a:ext cx="9144000" cy="6266329"/>
          </a:xfrm>
          <a:prstGeom prst="rect">
            <a:avLst/>
          </a:prstGeom>
        </p:spPr>
      </p:pic>
    </p:spTree>
    <p:extLst>
      <p:ext uri="{BB962C8B-B14F-4D97-AF65-F5344CB8AC3E}">
        <p14:creationId xmlns:p14="http://schemas.microsoft.com/office/powerpoint/2010/main" val="51669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3332E40F-D557-4D44-9E9F-7A906B1F6B6D}"/>
              </a:ext>
            </a:extLst>
          </p:cNvPr>
          <p:cNvSpPr/>
          <p:nvPr/>
        </p:nvSpPr>
        <p:spPr>
          <a:xfrm>
            <a:off x="628650" y="1862138"/>
            <a:ext cx="5343525" cy="435133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2" name="Título 1">
            <a:extLst>
              <a:ext uri="{FF2B5EF4-FFF2-40B4-BE49-F238E27FC236}">
                <a16:creationId xmlns:a16="http://schemas.microsoft.com/office/drawing/2014/main" id="{B912D100-6F9C-4FDA-B5C4-938980570DB5}"/>
              </a:ext>
            </a:extLst>
          </p:cNvPr>
          <p:cNvSpPr>
            <a:spLocks noGrp="1"/>
          </p:cNvSpPr>
          <p:nvPr>
            <p:ph type="title"/>
          </p:nvPr>
        </p:nvSpPr>
        <p:spPr/>
        <p:txBody>
          <a:bodyPr/>
          <a:lstStyle/>
          <a:p>
            <a:pPr algn="ctr"/>
            <a:r>
              <a:rPr lang="es-ES" dirty="0">
                <a:solidFill>
                  <a:schemeClr val="accent6">
                    <a:lumMod val="75000"/>
                  </a:schemeClr>
                </a:solidFill>
                <a:latin typeface="Alegreya Sans ExtraBold" panose="00000900000000000000" pitchFamily="50" charset="0"/>
              </a:rPr>
              <a:t>Jesús nos enseña muchas cosas</a:t>
            </a:r>
            <a:endParaRPr lang="es-PE" dirty="0">
              <a:solidFill>
                <a:schemeClr val="accent6">
                  <a:lumMod val="75000"/>
                </a:schemeClr>
              </a:solidFill>
              <a:latin typeface="Alegreya Sans ExtraBold" panose="00000900000000000000" pitchFamily="50" charset="0"/>
            </a:endParaRPr>
          </a:p>
        </p:txBody>
      </p:sp>
      <p:sp>
        <p:nvSpPr>
          <p:cNvPr id="3" name="Marcador de contenido 2">
            <a:extLst>
              <a:ext uri="{FF2B5EF4-FFF2-40B4-BE49-F238E27FC236}">
                <a16:creationId xmlns:a16="http://schemas.microsoft.com/office/drawing/2014/main" id="{31AAA6FA-59E2-4F59-A06E-66520AAA1848}"/>
              </a:ext>
            </a:extLst>
          </p:cNvPr>
          <p:cNvSpPr>
            <a:spLocks noGrp="1"/>
          </p:cNvSpPr>
          <p:nvPr>
            <p:ph idx="1"/>
          </p:nvPr>
        </p:nvSpPr>
        <p:spPr>
          <a:xfrm>
            <a:off x="838200" y="2178050"/>
            <a:ext cx="4933950" cy="4351338"/>
          </a:xfrm>
        </p:spPr>
        <p:txBody>
          <a:bodyPr>
            <a:normAutofit/>
          </a:bodyPr>
          <a:lstStyle/>
          <a:p>
            <a:pPr marL="0" indent="0" algn="ctr">
              <a:lnSpc>
                <a:spcPct val="100000"/>
              </a:lnSpc>
              <a:spcBef>
                <a:spcPts val="0"/>
              </a:spcBef>
              <a:buNone/>
            </a:pPr>
            <a:r>
              <a:rPr lang="es-ES" sz="2400" dirty="0">
                <a:solidFill>
                  <a:schemeClr val="bg1"/>
                </a:solidFill>
                <a:latin typeface="Alegreya Sans Medium" panose="00000600000000000000" pitchFamily="50" charset="0"/>
              </a:rPr>
              <a:t>En aquel tiempo, los apóstoles volvieron a reunirse con Jesús y le contaron todo lo que habían hecho y enseñado. Entonces él les dijo: "Vengan conmigo a un lugar solitario, para que descansen un poco", porque eran tantos los que iban y venían, que no les dejaban tiempo ni para comer. Jesús y sus apóstoles se dirigieron en una barca hacia un lugar apartado y tranquilo. </a:t>
            </a:r>
            <a:endParaRPr lang="es-PE" sz="2400" dirty="0">
              <a:solidFill>
                <a:schemeClr val="bg1"/>
              </a:solidFill>
              <a:latin typeface="Alegreya Sans Medium" panose="00000600000000000000" pitchFamily="50" charset="0"/>
            </a:endParaRPr>
          </a:p>
        </p:txBody>
      </p:sp>
      <p:pic>
        <p:nvPicPr>
          <p:cNvPr id="10" name="Imagen 9">
            <a:extLst>
              <a:ext uri="{FF2B5EF4-FFF2-40B4-BE49-F238E27FC236}">
                <a16:creationId xmlns:a16="http://schemas.microsoft.com/office/drawing/2014/main" id="{809C986B-BBCD-4B43-A386-E2F74C035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662" y="1739705"/>
            <a:ext cx="3908238" cy="4636892"/>
          </a:xfrm>
          <a:prstGeom prst="rect">
            <a:avLst/>
          </a:prstGeom>
        </p:spPr>
      </p:pic>
    </p:spTree>
    <p:extLst>
      <p:ext uri="{BB962C8B-B14F-4D97-AF65-F5344CB8AC3E}">
        <p14:creationId xmlns:p14="http://schemas.microsoft.com/office/powerpoint/2010/main" val="825126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91C59268-A912-4284-BF7F-091C9000D5B3}"/>
              </a:ext>
            </a:extLst>
          </p:cNvPr>
          <p:cNvSpPr/>
          <p:nvPr/>
        </p:nvSpPr>
        <p:spPr>
          <a:xfrm>
            <a:off x="6010275" y="1185863"/>
            <a:ext cx="5343525" cy="435133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3" name="Marcador de contenido 2">
            <a:extLst>
              <a:ext uri="{FF2B5EF4-FFF2-40B4-BE49-F238E27FC236}">
                <a16:creationId xmlns:a16="http://schemas.microsoft.com/office/drawing/2014/main" id="{4F6CF751-C984-41EB-A9DE-508DDB94ED06}"/>
              </a:ext>
            </a:extLst>
          </p:cNvPr>
          <p:cNvSpPr>
            <a:spLocks noGrp="1"/>
          </p:cNvSpPr>
          <p:nvPr>
            <p:ph idx="1"/>
          </p:nvPr>
        </p:nvSpPr>
        <p:spPr>
          <a:xfrm>
            <a:off x="6448424" y="1749425"/>
            <a:ext cx="4514851" cy="4351338"/>
          </a:xfrm>
        </p:spPr>
        <p:txBody>
          <a:bodyPr/>
          <a:lstStyle/>
          <a:p>
            <a:pPr marL="0" indent="0" algn="ctr">
              <a:buNone/>
            </a:pPr>
            <a:r>
              <a:rPr lang="es-ES" sz="2400" dirty="0">
                <a:solidFill>
                  <a:schemeClr val="bg1"/>
                </a:solidFill>
                <a:latin typeface="Alegreya Sans Medium" panose="00000600000000000000" pitchFamily="50" charset="0"/>
              </a:rPr>
              <a:t>La gente los vio irse y los reconoció; entonces de todos los poblados fueron corriendo por tierra a aquel sitio y se les adelantaron. Cuando Jesús desembarcó, vio una numerosa multitud que lo estaba esperando y se compadeció de ellos, porque andaban como ovejas sin pastor, y se puso a enseñarles muchas cosas.</a:t>
            </a:r>
            <a:endParaRPr lang="es-PE" sz="2400" dirty="0">
              <a:solidFill>
                <a:schemeClr val="bg1"/>
              </a:solidFill>
              <a:latin typeface="Alegreya Sans Medium" panose="00000600000000000000" pitchFamily="50" charset="0"/>
            </a:endParaRPr>
          </a:p>
        </p:txBody>
      </p:sp>
      <p:pic>
        <p:nvPicPr>
          <p:cNvPr id="5" name="Imagen 4">
            <a:extLst>
              <a:ext uri="{FF2B5EF4-FFF2-40B4-BE49-F238E27FC236}">
                <a16:creationId xmlns:a16="http://schemas.microsoft.com/office/drawing/2014/main" id="{9E18E277-6EE2-4721-9C77-D079F4D72B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3735" y="1185863"/>
            <a:ext cx="4755515" cy="4351338"/>
          </a:xfrm>
          <a:prstGeom prst="rect">
            <a:avLst/>
          </a:prstGeom>
          <a:ln>
            <a:noFill/>
          </a:ln>
          <a:effectLst>
            <a:softEdge rad="112500"/>
          </a:effectLst>
        </p:spPr>
      </p:pic>
    </p:spTree>
    <p:extLst>
      <p:ext uri="{BB962C8B-B14F-4D97-AF65-F5344CB8AC3E}">
        <p14:creationId xmlns:p14="http://schemas.microsoft.com/office/powerpoint/2010/main" val="1095853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F19348F-2ED4-4CE4-9D9F-E1AB08CD157A}"/>
              </a:ext>
            </a:extLst>
          </p:cNvPr>
          <p:cNvSpPr>
            <a:spLocks noGrp="1"/>
          </p:cNvSpPr>
          <p:nvPr>
            <p:ph type="title"/>
          </p:nvPr>
        </p:nvSpPr>
        <p:spPr>
          <a:xfrm>
            <a:off x="838200" y="2355850"/>
            <a:ext cx="10515600" cy="1978025"/>
          </a:xfrm>
        </p:spPr>
        <p:txBody>
          <a:bodyPr>
            <a:normAutofit/>
          </a:bodyPr>
          <a:lstStyle/>
          <a:p>
            <a:pPr algn="ctr"/>
            <a:r>
              <a:rPr lang="es-MX" sz="8000" b="1" dirty="0">
                <a:ln w="28575">
                  <a:solidFill>
                    <a:schemeClr val="accent2"/>
                  </a:solidFill>
                  <a:prstDash val="solid"/>
                </a:ln>
                <a:solidFill>
                  <a:srgbClr val="FFFFFF"/>
                </a:solidFill>
                <a:effectLst>
                  <a:outerShdw blurRad="50800" dist="38100" dir="2700000" algn="tl" rotWithShape="0">
                    <a:prstClr val="black">
                      <a:alpha val="40000"/>
                    </a:prstClr>
                  </a:outerShdw>
                </a:effectLst>
                <a:latin typeface="Alegreya Sans ExtraBold" panose="00000900000000000000" pitchFamily="50" charset="0"/>
              </a:rPr>
              <a:t>Reflexión</a:t>
            </a:r>
            <a:endParaRPr lang="es-PE" sz="8000" b="1" dirty="0">
              <a:ln w="28575">
                <a:solidFill>
                  <a:schemeClr val="accent2"/>
                </a:solidFill>
                <a:prstDash val="solid"/>
              </a:ln>
              <a:solidFill>
                <a:srgbClr val="FFFFFF"/>
              </a:solidFill>
              <a:effectLst>
                <a:outerShdw blurRad="50800" dist="38100" dir="2700000" algn="tl" rotWithShape="0">
                  <a:prstClr val="black">
                    <a:alpha val="40000"/>
                  </a:prstClr>
                </a:outerShdw>
              </a:effectLst>
              <a:latin typeface="Alegreya Sans ExtraBold" panose="00000900000000000000" pitchFamily="50" charset="0"/>
            </a:endParaRPr>
          </a:p>
        </p:txBody>
      </p:sp>
    </p:spTree>
    <p:extLst>
      <p:ext uri="{BB962C8B-B14F-4D97-AF65-F5344CB8AC3E}">
        <p14:creationId xmlns:p14="http://schemas.microsoft.com/office/powerpoint/2010/main" val="714377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512F63E-664D-42BB-A013-1FDDD5087E85}"/>
              </a:ext>
            </a:extLst>
          </p:cNvPr>
          <p:cNvSpPr>
            <a:spLocks noGrp="1"/>
          </p:cNvSpPr>
          <p:nvPr>
            <p:ph idx="1"/>
          </p:nvPr>
        </p:nvSpPr>
        <p:spPr>
          <a:xfrm>
            <a:off x="733425" y="1511300"/>
            <a:ext cx="5257800" cy="4351338"/>
          </a:xfrm>
        </p:spPr>
        <p:txBody>
          <a:bodyPr>
            <a:normAutofit/>
          </a:bodyPr>
          <a:lstStyle/>
          <a:p>
            <a:pPr marL="0" indent="0" algn="ctr">
              <a:buNone/>
            </a:pPr>
            <a:r>
              <a:rPr lang="es-ES" sz="3200" b="1" dirty="0">
                <a:ln/>
                <a:solidFill>
                  <a:srgbClr val="002060"/>
                </a:solidFill>
                <a:effectLst>
                  <a:outerShdw blurRad="50800" dist="38100" dir="10800000" algn="r" rotWithShape="0">
                    <a:prstClr val="black">
                      <a:alpha val="40000"/>
                    </a:prstClr>
                  </a:outerShdw>
                </a:effectLst>
              </a:rPr>
              <a:t>Después de todo el trabajo que habían hecho por Él, Jesús quiere que descansen con Él un rato. </a:t>
            </a:r>
          </a:p>
          <a:p>
            <a:pPr marL="0" indent="0" algn="ctr">
              <a:buNone/>
            </a:pPr>
            <a:endParaRPr lang="es-ES" sz="1400" b="1" dirty="0">
              <a:ln/>
              <a:solidFill>
                <a:srgbClr val="002060"/>
              </a:solidFill>
              <a:effectLst>
                <a:outerShdw blurRad="50800" dist="38100" dir="10800000" algn="r" rotWithShape="0">
                  <a:prstClr val="black">
                    <a:alpha val="40000"/>
                  </a:prstClr>
                </a:outerShdw>
              </a:effectLst>
            </a:endParaRPr>
          </a:p>
          <a:p>
            <a:pPr marL="0" indent="0" algn="ctr">
              <a:buNone/>
            </a:pPr>
            <a:r>
              <a:rPr lang="es-ES" sz="3200" b="1" dirty="0">
                <a:ln/>
                <a:solidFill>
                  <a:srgbClr val="002060"/>
                </a:solidFill>
                <a:effectLst>
                  <a:outerShdw blurRad="50800" dist="38100" dir="10800000" algn="r" rotWithShape="0">
                    <a:prstClr val="black">
                      <a:alpha val="40000"/>
                    </a:prstClr>
                  </a:outerShdw>
                </a:effectLst>
              </a:rPr>
              <a:t>¿Tomamos tiempo de nuestro día, lleno de actividades, para descansar con Jesús en oración?</a:t>
            </a:r>
            <a:endParaRPr lang="es-PE" sz="3200" b="1" dirty="0">
              <a:ln/>
              <a:solidFill>
                <a:srgbClr val="002060"/>
              </a:solidFill>
              <a:effectLst>
                <a:outerShdw blurRad="50800" dist="38100" dir="10800000" algn="r" rotWithShape="0">
                  <a:prstClr val="black">
                    <a:alpha val="40000"/>
                  </a:prstClr>
                </a:outerShdw>
              </a:effectLst>
            </a:endParaRPr>
          </a:p>
        </p:txBody>
      </p:sp>
      <p:pic>
        <p:nvPicPr>
          <p:cNvPr id="5" name="Imagen 4">
            <a:extLst>
              <a:ext uri="{FF2B5EF4-FFF2-40B4-BE49-F238E27FC236}">
                <a16:creationId xmlns:a16="http://schemas.microsoft.com/office/drawing/2014/main" id="{561F22A2-0686-4B0A-8D8B-5BC5A78CE7F9}"/>
              </a:ext>
            </a:extLst>
          </p:cNvPr>
          <p:cNvPicPr>
            <a:picLocks noChangeAspect="1"/>
          </p:cNvPicPr>
          <p:nvPr/>
        </p:nvPicPr>
        <p:blipFill rotWithShape="1">
          <a:blip r:embed="rId3">
            <a:extLst>
              <a:ext uri="{28A0092B-C50C-407E-A947-70E740481C1C}">
                <a14:useLocalDpi xmlns:a14="http://schemas.microsoft.com/office/drawing/2010/main" val="0"/>
              </a:ext>
            </a:extLst>
          </a:blip>
          <a:srcRect t="3261"/>
          <a:stretch/>
        </p:blipFill>
        <p:spPr>
          <a:xfrm>
            <a:off x="6600825" y="1294560"/>
            <a:ext cx="4565269" cy="4268880"/>
          </a:xfrm>
          <a:prstGeom prst="rect">
            <a:avLst/>
          </a:prstGeom>
        </p:spPr>
      </p:pic>
    </p:spTree>
    <p:extLst>
      <p:ext uri="{BB962C8B-B14F-4D97-AF65-F5344CB8AC3E}">
        <p14:creationId xmlns:p14="http://schemas.microsoft.com/office/powerpoint/2010/main" val="616844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F19348F-2ED4-4CE4-9D9F-E1AB08CD157A}"/>
              </a:ext>
            </a:extLst>
          </p:cNvPr>
          <p:cNvSpPr>
            <a:spLocks noGrp="1"/>
          </p:cNvSpPr>
          <p:nvPr>
            <p:ph type="title"/>
          </p:nvPr>
        </p:nvSpPr>
        <p:spPr>
          <a:xfrm>
            <a:off x="838200" y="2355850"/>
            <a:ext cx="10515600" cy="1978025"/>
          </a:xfrm>
        </p:spPr>
        <p:txBody>
          <a:bodyPr>
            <a:normAutofit/>
          </a:bodyPr>
          <a:lstStyle/>
          <a:p>
            <a:pPr algn="ctr"/>
            <a:r>
              <a:rPr lang="es-ES" sz="54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t>¿Cómo nos ayuda este</a:t>
            </a:r>
            <a:br>
              <a:rPr lang="es-ES" sz="54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br>
            <a:r>
              <a:rPr lang="es-ES" sz="54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t>tiempo con Jesús?</a:t>
            </a:r>
            <a:endParaRPr lang="es-PE" sz="54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endParaRPr>
          </a:p>
        </p:txBody>
      </p:sp>
    </p:spTree>
    <p:extLst>
      <p:ext uri="{BB962C8B-B14F-4D97-AF65-F5344CB8AC3E}">
        <p14:creationId xmlns:p14="http://schemas.microsoft.com/office/powerpoint/2010/main" val="3197369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BEBBF44-9F62-41CA-9CFE-F964CF24972D}"/>
              </a:ext>
            </a:extLst>
          </p:cNvPr>
          <p:cNvSpPr>
            <a:spLocks noGrp="1"/>
          </p:cNvSpPr>
          <p:nvPr>
            <p:ph idx="1"/>
          </p:nvPr>
        </p:nvSpPr>
        <p:spPr>
          <a:xfrm>
            <a:off x="7619999" y="1295400"/>
            <a:ext cx="4181475" cy="4552950"/>
          </a:xfrm>
        </p:spPr>
        <p:txBody>
          <a:bodyPr>
            <a:normAutofit/>
          </a:bodyPr>
          <a:lstStyle/>
          <a:p>
            <a:pPr marL="0" indent="0" algn="ctr">
              <a:buNone/>
            </a:pPr>
            <a:r>
              <a:rPr lang="es-ES" sz="3200" b="1" dirty="0">
                <a:ln/>
                <a:solidFill>
                  <a:srgbClr val="002060"/>
                </a:solidFill>
                <a:effectLst>
                  <a:outerShdw blurRad="50800" dist="38100" dir="10800000" algn="r" rotWithShape="0">
                    <a:prstClr val="black">
                      <a:alpha val="40000"/>
                    </a:prstClr>
                  </a:outerShdw>
                </a:effectLst>
              </a:rPr>
              <a:t>Jesús deja en nuestro corazón muchos regalos que nos ayudan diariamente como: paz, amor, sabiduría, esperanza, fe, paciencia y mucho más.</a:t>
            </a:r>
            <a:endParaRPr lang="es-PE" sz="3200" b="1" dirty="0">
              <a:ln/>
              <a:solidFill>
                <a:srgbClr val="002060"/>
              </a:solidFill>
              <a:effectLst>
                <a:outerShdw blurRad="50800" dist="38100" dir="10800000" algn="r" rotWithShape="0">
                  <a:prstClr val="black">
                    <a:alpha val="40000"/>
                  </a:prstClr>
                </a:outerShdw>
              </a:effectLst>
            </a:endParaRPr>
          </a:p>
        </p:txBody>
      </p:sp>
      <p:pic>
        <p:nvPicPr>
          <p:cNvPr id="9" name="Imagen 8">
            <a:extLst>
              <a:ext uri="{FF2B5EF4-FFF2-40B4-BE49-F238E27FC236}">
                <a16:creationId xmlns:a16="http://schemas.microsoft.com/office/drawing/2014/main" id="{A551BEC3-AA74-4E8C-BB0A-A56B615E6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9" y="2173224"/>
            <a:ext cx="7959571" cy="4684776"/>
          </a:xfrm>
          <a:prstGeom prst="rect">
            <a:avLst/>
          </a:prstGeom>
        </p:spPr>
      </p:pic>
    </p:spTree>
    <p:extLst>
      <p:ext uri="{BB962C8B-B14F-4D97-AF65-F5344CB8AC3E}">
        <p14:creationId xmlns:p14="http://schemas.microsoft.com/office/powerpoint/2010/main" val="1859192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F19348F-2ED4-4CE4-9D9F-E1AB08CD157A}"/>
              </a:ext>
            </a:extLst>
          </p:cNvPr>
          <p:cNvSpPr>
            <a:spLocks noGrp="1"/>
          </p:cNvSpPr>
          <p:nvPr>
            <p:ph type="title"/>
          </p:nvPr>
        </p:nvSpPr>
        <p:spPr>
          <a:xfrm>
            <a:off x="838200" y="1643063"/>
            <a:ext cx="10515600" cy="3571874"/>
          </a:xfrm>
        </p:spPr>
        <p:txBody>
          <a:bodyPr>
            <a:noAutofit/>
          </a:bodyPr>
          <a:lstStyle/>
          <a:p>
            <a:pPr algn="ctr"/>
            <a:r>
              <a:rPr lang="es-ES" sz="40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t>Jesús se compadeció de la gente</a:t>
            </a:r>
            <a:br>
              <a:rPr lang="es-ES" sz="40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br>
            <a:r>
              <a:rPr lang="es-ES" sz="40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t>que lo siguieron porque andaban como ovejas sin pastor y se puso a enseñarles.</a:t>
            </a:r>
            <a:br>
              <a:rPr lang="es-ES" sz="40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br>
            <a:br>
              <a:rPr lang="es-ES" sz="24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br>
            <a:r>
              <a:rPr lang="es-ES" sz="40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rPr>
              <a:t> ¿Por qué querían tanto oír las palabras de Jesús?</a:t>
            </a:r>
            <a:endParaRPr lang="es-PE" sz="4000" dirty="0">
              <a:solidFill>
                <a:schemeClr val="accent6">
                  <a:lumMod val="75000"/>
                </a:schemeClr>
              </a:solidFill>
              <a:effectLst>
                <a:outerShdw blurRad="50800" dist="38100" dir="2700000" algn="tl" rotWithShape="0">
                  <a:prstClr val="black">
                    <a:alpha val="40000"/>
                  </a:prstClr>
                </a:outerShdw>
              </a:effectLst>
              <a:latin typeface="Alegreya Sans ExtraBold" panose="00000900000000000000" pitchFamily="50" charset="0"/>
            </a:endParaRPr>
          </a:p>
        </p:txBody>
      </p:sp>
    </p:spTree>
    <p:extLst>
      <p:ext uri="{BB962C8B-B14F-4D97-AF65-F5344CB8AC3E}">
        <p14:creationId xmlns:p14="http://schemas.microsoft.com/office/powerpoint/2010/main" val="133955507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806</Words>
  <Application>Microsoft Office PowerPoint</Application>
  <PresentationFormat>Widescreen</PresentationFormat>
  <Paragraphs>142</Paragraphs>
  <Slides>20</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Palitoon</vt:lpstr>
      <vt:lpstr>Calibri Light</vt:lpstr>
      <vt:lpstr>Alegreya Sans ExtraBold</vt:lpstr>
      <vt:lpstr>Cambria</vt:lpstr>
      <vt:lpstr>Adobe Gothic Std B</vt:lpstr>
      <vt:lpstr>Alegreya Sans Medium</vt:lpstr>
      <vt:lpstr>Arial</vt:lpstr>
      <vt:lpstr>Calibri</vt:lpstr>
      <vt:lpstr>Tema de Office</vt:lpstr>
      <vt:lpstr>Amigos de Jesús y María</vt:lpstr>
      <vt:lpstr>PowerPoint Presentation</vt:lpstr>
      <vt:lpstr>Jesús nos enseña muchas cosas</vt:lpstr>
      <vt:lpstr>PowerPoint Presentation</vt:lpstr>
      <vt:lpstr>Reflexión</vt:lpstr>
      <vt:lpstr>PowerPoint Presentation</vt:lpstr>
      <vt:lpstr>¿Cómo nos ayuda este tiempo con Jesús?</vt:lpstr>
      <vt:lpstr>PowerPoint Presentation</vt:lpstr>
      <vt:lpstr>Jesús se compadeció de la gente que lo siguieron porque andaban como ovejas sin pastor y se puso a enseñarles.   ¿Por qué querían tanto oír las palabras de Jesús?</vt:lpstr>
      <vt:lpstr>PowerPoint Presentation</vt:lpstr>
      <vt:lpstr>¿Dios pidió en el 3er mandamiento que descansemos el 7mo día con Él. ¿Vamos a Misa a oír su palabra y a hablar con Él en la Eucaristía los domingos?</vt:lpstr>
      <vt:lpstr>Actividades</vt:lpstr>
      <vt:lpstr>PowerPoint Presentation</vt:lpstr>
      <vt:lpstr>PowerPoint Presentation</vt:lpstr>
      <vt:lpstr>PowerPoint Presentation</vt:lpstr>
      <vt:lpstr>PowerPoint Presentation</vt:lpstr>
      <vt:lpstr>PowerPoint Presentation</vt:lpstr>
      <vt:lpstr>Oración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Rosi Albornoz</dc:creator>
  <cp:lastModifiedBy>Maria Varona</cp:lastModifiedBy>
  <cp:revision>40</cp:revision>
  <dcterms:created xsi:type="dcterms:W3CDTF">2021-07-10T16:15:05Z</dcterms:created>
  <dcterms:modified xsi:type="dcterms:W3CDTF">2024-06-25T20:11:47Z</dcterms:modified>
</cp:coreProperties>
</file>