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E8B1-748F-4F23-B079-7E97EC21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F77FD-95B8-4F4A-B0E5-4EFAB223E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1C763-400F-4EC3-AF2F-75370E9D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8A00-D2E5-4BCE-87AF-74B2E0B777E5}" type="datetimeFigureOut">
              <a:rPr lang="es-419" smtClean="0"/>
              <a:t>25/6/2024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A1B00-41F2-47E5-B1A6-BC96850D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BBB39-E88C-47E3-BBFF-0B91DFC9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14C3-2B38-4AA2-BEA8-E353C8BAB529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3821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03AB-FE48-4C0F-B716-EEC05363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0150F-E359-4780-B95F-0127D4DE7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2FD8D-9BEF-4EC0-B52B-04592B56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8A00-D2E5-4BCE-87AF-74B2E0B777E5}" type="datetimeFigureOut">
              <a:rPr lang="es-419" smtClean="0"/>
              <a:t>25/6/2024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9543-A33A-4FB5-AB49-7734EE7B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48FE5-7712-4BD3-846A-6F13EDE3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14C3-2B38-4AA2-BEA8-E353C8BAB529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5426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8BBBD-0FDE-45EC-95E6-667D3D112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0C51A-C675-4973-9823-8DD4B0452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AC29-591B-49DE-81B1-753011D7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8A00-D2E5-4BCE-87AF-74B2E0B777E5}" type="datetimeFigureOut">
              <a:rPr lang="es-419" smtClean="0"/>
              <a:t>25/6/2024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EE3B0-04A5-4A42-B698-7465B81B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9F856-9C53-46D8-AD81-0F094041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14C3-2B38-4AA2-BEA8-E353C8BAB529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7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47EF-98B9-4750-9426-9F96ACC5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4F53-17F8-45FE-AEE4-721943F23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CC335-9089-442F-B6C6-67A36F45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8A00-D2E5-4BCE-87AF-74B2E0B777E5}" type="datetimeFigureOut">
              <a:rPr lang="es-419" smtClean="0"/>
              <a:t>25/6/2024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44CCA-EDF5-4BB5-A20C-52028808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4D668-A889-4EF4-86E5-DFCF278E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14C3-2B38-4AA2-BEA8-E353C8BAB529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0073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406A-6FDB-4DF7-9AEE-7B9DC5B3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EB85B-9E79-40FF-B168-3ECE02D49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3DA0D-45DD-40C6-B802-E3A1F982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8A00-D2E5-4BCE-87AF-74B2E0B777E5}" type="datetimeFigureOut">
              <a:rPr lang="es-419" smtClean="0"/>
              <a:t>25/6/2024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B05B7-821A-4798-8A6B-476A27EA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EB536-4C64-4DC8-8BE4-360B8BBE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14C3-2B38-4AA2-BEA8-E353C8BAB529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6294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8DC9-6E2D-4F7A-AB5D-944AE17B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7727-E280-4FF0-8E7A-A9F11C34C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F9CFE-3E05-4139-AF2F-4A858A714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DDF17-EAF3-4238-AC00-9317C984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8A00-D2E5-4BCE-87AF-74B2E0B777E5}" type="datetimeFigureOut">
              <a:rPr lang="es-419" smtClean="0"/>
              <a:t>25/6/2024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20FB1-0B2B-46A6-915E-17B9E7E4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5602B-C5A6-4A2F-911E-E1339FF1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14C3-2B38-4AA2-BEA8-E353C8BAB529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4070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3ABA-262D-4BE8-BC92-5DECFD9E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17E44-0DF4-447B-9116-6228C415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EDD4B-81FF-4E84-B4B4-1C80ED2FC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6A172-552F-484E-B3D9-5E63B55EB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35CA-AA33-4FCF-9441-FC76F75D5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85E616-A2B0-4679-AADD-4D12BB09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8A00-D2E5-4BCE-87AF-74B2E0B777E5}" type="datetimeFigureOut">
              <a:rPr lang="es-419" smtClean="0"/>
              <a:t>25/6/2024</a:t>
            </a:fld>
            <a:endParaRPr lang="es-419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6F7E11-4919-44E9-84F8-3D6D1E16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64C49-1F8E-49AF-8218-E93958A5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14C3-2B38-4AA2-BEA8-E353C8BAB529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0409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BDF9-32BB-4188-8B2C-29CD7119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641A3-4F46-4B97-B1A2-CC5934EB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8A00-D2E5-4BCE-87AF-74B2E0B777E5}" type="datetimeFigureOut">
              <a:rPr lang="es-419" smtClean="0"/>
              <a:t>25/6/2024</a:t>
            </a:fld>
            <a:endParaRPr lang="es-419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6DB88-A15E-40FC-BABD-4B58611B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50346-9707-4736-A1BD-7BA7DE9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14C3-2B38-4AA2-BEA8-E353C8BAB529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2284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08005-78D2-4E91-A25A-53F504A0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8A00-D2E5-4BCE-87AF-74B2E0B777E5}" type="datetimeFigureOut">
              <a:rPr lang="es-419" smtClean="0"/>
              <a:t>25/6/2024</a:t>
            </a:fld>
            <a:endParaRPr lang="es-419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673B4-0B8B-4B38-8904-AA9079A7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AD1B0-6C87-4EC6-9FB8-6EFDFF2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14C3-2B38-4AA2-BEA8-E353C8BAB529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169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F726-7373-465F-8C3B-FA5A3D9D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AC27-B013-4631-AFF4-84F7F432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DB48E-3075-4580-8D93-015B38573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A9CE7-22CE-46DC-8B56-2EB71114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8A00-D2E5-4BCE-87AF-74B2E0B777E5}" type="datetimeFigureOut">
              <a:rPr lang="es-419" smtClean="0"/>
              <a:t>25/6/2024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A6A2F-E57B-481A-9355-CEBA3218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48AF2-E753-4FFB-BFC4-C3C3C2DF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14C3-2B38-4AA2-BEA8-E353C8BAB529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6870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62A6-DDAB-4286-9E55-2395D61B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91A49-EF2B-4FF1-A2A5-B69AAEBAC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B06BF-98B2-4F6C-BD55-BCE61F9DB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76E37-8814-4233-86D3-CB11ED69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C8A00-D2E5-4BCE-87AF-74B2E0B777E5}" type="datetimeFigureOut">
              <a:rPr lang="es-419" smtClean="0"/>
              <a:t>25/6/2024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4E85C-A43C-44DA-91FF-679FC2E4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9815A-5525-4550-9AFC-11E7B9D0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14C3-2B38-4AA2-BEA8-E353C8BAB529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3742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02EAB-5DFA-42C1-AFE5-0A3DA3AC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419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05D82-4456-4EB2-8089-8E614FC2B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419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44D01-CD71-4957-89CE-CE89EFC1F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C8A00-D2E5-4BCE-87AF-74B2E0B777E5}" type="datetimeFigureOut">
              <a:rPr lang="es-419" smtClean="0"/>
              <a:t>25/6/2024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93630-4720-4415-AFBA-83EF6BF61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ECA28-2BD3-4EF0-8C66-FDCC4081E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14C3-2B38-4AA2-BEA8-E353C8BAB529}" type="slidenum">
              <a:rPr lang="es-419" smtClean="0"/>
              <a:t>‹#›</a:t>
            </a:fld>
            <a:endParaRPr lang="es-419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D42E1D-E79A-4827-8FF3-9CCC537CDE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0647" cy="188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0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_aLx1Pz34s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4sBnpo4IXs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zRGqnVxBAM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A4BB-825C-4B8D-AC9C-3CA6C3E13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62" y="1518289"/>
            <a:ext cx="9144000" cy="2026190"/>
          </a:xfrm>
        </p:spPr>
        <p:txBody>
          <a:bodyPr/>
          <a:lstStyle/>
          <a:p>
            <a:r>
              <a:rPr lang="es-419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Ministerio Amigos de Jesús y María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1913C-6650-4CD0-9442-588825A53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221" y="3800001"/>
            <a:ext cx="9144000" cy="2911884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Ciclo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B - XVII </a:t>
            </a:r>
            <a:r>
              <a:rPr lang="en-US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domingo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del </a:t>
            </a:r>
            <a:r>
              <a:rPr lang="en-US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tiempo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Ordinario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Juan 6, 1-15</a:t>
            </a:r>
          </a:p>
          <a:p>
            <a:r>
              <a:rPr lang="es-E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Jesús da de comer a la muchedumbre.</a:t>
            </a:r>
          </a:p>
          <a:p>
            <a:endParaRPr lang="es-ES" dirty="0"/>
          </a:p>
          <a:p>
            <a:r>
              <a:rPr lang="es-ES" sz="2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www.fcpeace.org</a:t>
            </a:r>
            <a:endParaRPr lang="es-419" sz="2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mi blog de religión (4º) : EVANGELIO PARA NIÑOS: S. JUAN 6, 1-15 (29 JULIO)">
            <a:extLst>
              <a:ext uri="{FF2B5EF4-FFF2-40B4-BE49-F238E27FC236}">
                <a16:creationId xmlns:a16="http://schemas.microsoft.com/office/drawing/2014/main" id="{3A524BE6-4780-4F4A-82BA-CB4B02BAD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1672" r="2594" b="1381"/>
          <a:stretch/>
        </p:blipFill>
        <p:spPr bwMode="auto">
          <a:xfrm>
            <a:off x="9087439" y="2648932"/>
            <a:ext cx="2837468" cy="4062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6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7DEF-E736-4C6F-B251-91600894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990" y="374552"/>
            <a:ext cx="10515600" cy="1325563"/>
          </a:xfrm>
        </p:spPr>
        <p:txBody>
          <a:bodyPr/>
          <a:lstStyle/>
          <a:p>
            <a:pPr algn="l"/>
            <a:r>
              <a:rPr lang="es-ES" dirty="0"/>
              <a:t>¿Por qué recibe los pescados y el pan del muchacho?</a:t>
            </a:r>
            <a:endParaRPr lang="es-419" dirty="0"/>
          </a:p>
        </p:txBody>
      </p:sp>
      <p:pic>
        <p:nvPicPr>
          <p:cNvPr id="11266" name="Picture 2" descr="creo en ti: Pagola, evangelio domingo 29 julio 2012. 17 Tiempo Ordinario  (B). Juan 6, 1-15">
            <a:extLst>
              <a:ext uri="{FF2B5EF4-FFF2-40B4-BE49-F238E27FC236}">
                <a16:creationId xmlns:a16="http://schemas.microsoft.com/office/drawing/2014/main" id="{B5D0712D-E54B-4EF4-B3D0-9954395D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18" y="1955313"/>
            <a:ext cx="4648676" cy="48297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7BB72C-F426-478C-A16F-AD779E36F352}"/>
              </a:ext>
            </a:extLst>
          </p:cNvPr>
          <p:cNvSpPr txBox="1"/>
          <p:nvPr/>
        </p:nvSpPr>
        <p:spPr>
          <a:xfrm>
            <a:off x="6239760" y="4580748"/>
            <a:ext cx="6235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quiere que seamos generosos. Al compartir lo que somos y tenemos, Dios multiplica el bien para todos.</a:t>
            </a:r>
            <a:endParaRPr lang="es-419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8" name="Picture 4" descr="Evangelio Seglar para el Domingo XVII del Tiempo Ordinario (29-07-2018) -  Laicos - Ciudad Redonda">
            <a:extLst>
              <a:ext uri="{FF2B5EF4-FFF2-40B4-BE49-F238E27FC236}">
                <a16:creationId xmlns:a16="http://schemas.microsoft.com/office/drawing/2014/main" id="{8CE429F0-CD3C-4F7E-8006-86885D696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4406" r="1650" b="8269"/>
          <a:stretch/>
        </p:blipFill>
        <p:spPr bwMode="auto">
          <a:xfrm>
            <a:off x="6096000" y="1885361"/>
            <a:ext cx="5876041" cy="2403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5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3AF8-3746-46F7-ABF6-94606FDD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855" y="299137"/>
            <a:ext cx="10515600" cy="1325563"/>
          </a:xfrm>
        </p:spPr>
        <p:txBody>
          <a:bodyPr/>
          <a:lstStyle/>
          <a:p>
            <a:pPr algn="l"/>
            <a:r>
              <a:rPr lang="es-ES" dirty="0"/>
              <a:t>¿Qué dio Jesús para el bien de nosotros? </a:t>
            </a:r>
            <a:endParaRPr lang="es-41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E5451-715C-4087-B1D7-C077AB9E7C0F}"/>
              </a:ext>
            </a:extLst>
          </p:cNvPr>
          <p:cNvSpPr txBox="1"/>
          <p:nvPr/>
        </p:nvSpPr>
        <p:spPr>
          <a:xfrm>
            <a:off x="722811" y="5912532"/>
            <a:ext cx="10615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Su vida para el perdón de nuestros pecados</a:t>
            </a:r>
            <a:endParaRPr lang="es-419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342C067-63CC-4689-8BFD-53AE14311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19509"/>
            <a:ext cx="4929052" cy="461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magini - QUMRAN NET - Materiale pastorale online">
            <a:extLst>
              <a:ext uri="{FF2B5EF4-FFF2-40B4-BE49-F238E27FC236}">
                <a16:creationId xmlns:a16="http://schemas.microsoft.com/office/drawing/2014/main" id="{D2E81898-4B4D-43BD-AD8C-550D5D7D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3703" y="2272937"/>
            <a:ext cx="4434804" cy="334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74B0-8859-49AA-AAC7-78C490BD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204" y="252004"/>
            <a:ext cx="10515600" cy="1325563"/>
          </a:xfrm>
        </p:spPr>
        <p:txBody>
          <a:bodyPr/>
          <a:lstStyle/>
          <a:p>
            <a:pPr algn="l"/>
            <a:r>
              <a:rPr lang="es-ES" dirty="0"/>
              <a:t>¿Qué nos dejó para ayudarnos?</a:t>
            </a:r>
            <a:endParaRPr lang="es-419" dirty="0"/>
          </a:p>
        </p:txBody>
      </p:sp>
      <p:pic>
        <p:nvPicPr>
          <p:cNvPr id="13314" name="Picture 2" descr="Palabra Dominical – Página 19 – Diócesis de Querétaro">
            <a:extLst>
              <a:ext uri="{FF2B5EF4-FFF2-40B4-BE49-F238E27FC236}">
                <a16:creationId xmlns:a16="http://schemas.microsoft.com/office/drawing/2014/main" id="{117C8073-3610-4D6F-BA47-FEA61D42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49" y="1367620"/>
            <a:ext cx="5776765" cy="523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92F94B-0B63-4229-A676-42D9A65E9A1D}"/>
              </a:ext>
            </a:extLst>
          </p:cNvPr>
          <p:cNvSpPr txBox="1"/>
          <p:nvPr/>
        </p:nvSpPr>
        <p:spPr>
          <a:xfrm>
            <a:off x="8041064" y="1467415"/>
            <a:ext cx="4150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Su presencia en la Eucaristía, el pan y el vino consagrado que se multiplica en todas las misas.</a:t>
            </a:r>
            <a:endParaRPr lang="es-419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6" name="Picture 4" descr="Juan 6 | Ecos de la Palabra">
            <a:extLst>
              <a:ext uri="{FF2B5EF4-FFF2-40B4-BE49-F238E27FC236}">
                <a16:creationId xmlns:a16="http://schemas.microsoft.com/office/drawing/2014/main" id="{E8F53C86-48F9-4B18-B298-9256D0EF8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15" y="3714184"/>
            <a:ext cx="2642288" cy="302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AA83A-9376-4B6D-B38C-C078B460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dirty="0">
                <a:solidFill>
                  <a:schemeClr val="tx1"/>
                </a:solidFill>
                <a:latin typeface="+mj-lt"/>
              </a:rPr>
              <a:t>¿</a:t>
            </a:r>
            <a:r>
              <a:rPr lang="en-US" sz="3800" dirty="0" err="1">
                <a:solidFill>
                  <a:schemeClr val="tx1"/>
                </a:solidFill>
                <a:latin typeface="+mj-lt"/>
              </a:rPr>
              <a:t>Qué</a:t>
            </a:r>
            <a:r>
              <a:rPr lang="en-US" sz="3800" dirty="0">
                <a:solidFill>
                  <a:schemeClr val="tx1"/>
                </a:solidFill>
                <a:latin typeface="+mj-lt"/>
              </a:rPr>
              <a:t> le </a:t>
            </a:r>
            <a:r>
              <a:rPr lang="en-US" sz="3800" dirty="0" err="1">
                <a:solidFill>
                  <a:schemeClr val="tx1"/>
                </a:solidFill>
                <a:latin typeface="+mj-lt"/>
              </a:rPr>
              <a:t>puedes</a:t>
            </a:r>
            <a:r>
              <a:rPr lang="en-US" sz="3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+mj-lt"/>
              </a:rPr>
              <a:t>donar</a:t>
            </a:r>
            <a:r>
              <a:rPr lang="en-US" sz="3800" dirty="0">
                <a:solidFill>
                  <a:schemeClr val="tx1"/>
                </a:solidFill>
                <a:latin typeface="+mj-lt"/>
              </a:rPr>
              <a:t> a Jesús para que lo </a:t>
            </a:r>
            <a:r>
              <a:rPr lang="en-US" sz="3800" dirty="0" err="1">
                <a:solidFill>
                  <a:schemeClr val="tx1"/>
                </a:solidFill>
                <a:latin typeface="+mj-lt"/>
              </a:rPr>
              <a:t>multiplique</a:t>
            </a:r>
            <a:r>
              <a:rPr lang="en-US" sz="3800" dirty="0">
                <a:solidFill>
                  <a:schemeClr val="tx1"/>
                </a:solidFill>
                <a:latin typeface="+mj-lt"/>
              </a:rPr>
              <a:t> para </a:t>
            </a:r>
            <a:r>
              <a:rPr lang="en-US" sz="3800" dirty="0" err="1">
                <a:solidFill>
                  <a:schemeClr val="tx1"/>
                </a:solidFill>
                <a:latin typeface="+mj-lt"/>
              </a:rPr>
              <a:t>el</a:t>
            </a:r>
            <a:r>
              <a:rPr lang="en-US" sz="3800" dirty="0">
                <a:solidFill>
                  <a:schemeClr val="tx1"/>
                </a:solidFill>
                <a:latin typeface="+mj-lt"/>
              </a:rPr>
              <a:t> bien de todos? </a:t>
            </a:r>
          </a:p>
        </p:txBody>
      </p:sp>
      <p:sp>
        <p:nvSpPr>
          <p:cNvPr id="14340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38" name="Picture 2" descr="Immagini - QUMRAN NET - Materiale pastorale online">
            <a:extLst>
              <a:ext uri="{FF2B5EF4-FFF2-40B4-BE49-F238E27FC236}">
                <a16:creationId xmlns:a16="http://schemas.microsoft.com/office/drawing/2014/main" id="{BEA5E288-FFC5-4146-838C-EEFB8144C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 r="1" b="8539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FFA76C-7FEA-48F8-838A-C346570D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08" y="4384766"/>
            <a:ext cx="2325188" cy="23251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1349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mo se dice actividad en inglés - YouTube">
            <a:extLst>
              <a:ext uri="{FF2B5EF4-FFF2-40B4-BE49-F238E27FC236}">
                <a16:creationId xmlns:a16="http://schemas.microsoft.com/office/drawing/2014/main" id="{D223BA30-FDC7-4BA4-A9F7-F270068C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85" y="999242"/>
            <a:ext cx="9413186" cy="52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5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eces y panes Jn 6,1-15 (TOB17-15) | Manualidades de la biblia para niños,  Historias de la biblia para niños, Lecciones para niños cristianos">
            <a:extLst>
              <a:ext uri="{FF2B5EF4-FFF2-40B4-BE49-F238E27FC236}">
                <a16:creationId xmlns:a16="http://schemas.microsoft.com/office/drawing/2014/main" id="{38991E8E-A338-4F08-AB57-D96015E1D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183" r="4603" b="27539"/>
          <a:stretch/>
        </p:blipFill>
        <p:spPr bwMode="auto">
          <a:xfrm>
            <a:off x="2865748" y="96324"/>
            <a:ext cx="6240544" cy="65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8A4EE4-74DA-4BAF-B4BF-859A553C57BF}"/>
              </a:ext>
            </a:extLst>
          </p:cNvPr>
          <p:cNvSpPr txBox="1"/>
          <p:nvPr/>
        </p:nvSpPr>
        <p:spPr>
          <a:xfrm>
            <a:off x="3431357" y="4807670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J      E     S     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2D4DF-AD36-46E3-9B52-EB0CCAECD852}"/>
              </a:ext>
            </a:extLst>
          </p:cNvPr>
          <p:cNvSpPr txBox="1"/>
          <p:nvPr/>
        </p:nvSpPr>
        <p:spPr>
          <a:xfrm>
            <a:off x="3431357" y="5110899"/>
            <a:ext cx="10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O   M    0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D59A5-7A6C-416C-B185-43464E76534C}"/>
              </a:ext>
            </a:extLst>
          </p:cNvPr>
          <p:cNvSpPr txBox="1"/>
          <p:nvPr/>
        </p:nvSpPr>
        <p:spPr>
          <a:xfrm>
            <a:off x="4523835" y="5098375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L     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79D37-BBFA-40E5-BA39-73853901079A}"/>
              </a:ext>
            </a:extLst>
          </p:cNvPr>
          <p:cNvSpPr txBox="1"/>
          <p:nvPr/>
        </p:nvSpPr>
        <p:spPr>
          <a:xfrm>
            <a:off x="3096705" y="5389080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     A    N         S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FEF47-F154-4756-B602-99E398705688}"/>
              </a:ext>
            </a:extLst>
          </p:cNvPr>
          <p:cNvSpPr txBox="1"/>
          <p:nvPr/>
        </p:nvSpPr>
        <p:spPr>
          <a:xfrm>
            <a:off x="4858487" y="5389080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D   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19098C-0F66-413A-ACA9-B97F47EC6CB7}"/>
              </a:ext>
            </a:extLst>
          </p:cNvPr>
          <p:cNvSpPr txBox="1"/>
          <p:nvPr/>
        </p:nvSpPr>
        <p:spPr>
          <a:xfrm>
            <a:off x="3787959" y="5654055"/>
            <a:ext cx="222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R    A    C     I      A    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193F1-0C6D-4057-ACDC-1F2E6B763281}"/>
              </a:ext>
            </a:extLst>
          </p:cNvPr>
          <p:cNvSpPr txBox="1"/>
          <p:nvPr/>
        </p:nvSpPr>
        <p:spPr>
          <a:xfrm>
            <a:off x="3714746" y="5919030"/>
            <a:ext cx="36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70BB41-2C33-4C3F-8BAE-E8D8A575E604}"/>
              </a:ext>
            </a:extLst>
          </p:cNvPr>
          <p:cNvSpPr txBox="1"/>
          <p:nvPr/>
        </p:nvSpPr>
        <p:spPr>
          <a:xfrm>
            <a:off x="4144696" y="5919030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L            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4682D-D405-40FC-9330-E9C02DA2519F}"/>
              </a:ext>
            </a:extLst>
          </p:cNvPr>
          <p:cNvSpPr txBox="1"/>
          <p:nvPr/>
        </p:nvSpPr>
        <p:spPr>
          <a:xfrm>
            <a:off x="3042052" y="6226631"/>
            <a:ext cx="305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R     E            A   R      T    I      O</a:t>
            </a:r>
          </a:p>
        </p:txBody>
      </p:sp>
    </p:spTree>
    <p:extLst>
      <p:ext uri="{BB962C8B-B14F-4D97-AF65-F5344CB8AC3E}">
        <p14:creationId xmlns:p14="http://schemas.microsoft.com/office/powerpoint/2010/main" val="7483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D413C1-2301-478C-B168-BB14F64EBCC1}"/>
              </a:ext>
            </a:extLst>
          </p:cNvPr>
          <p:cNvSpPr txBox="1"/>
          <p:nvPr/>
        </p:nvSpPr>
        <p:spPr>
          <a:xfrm>
            <a:off x="2072639" y="210570"/>
            <a:ext cx="96578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quiere que lo amemos mucho y que seamos generosos con nuestras bendiciones. En un pez escríbele una nota a Jesús dejándole saber que lo amas. En el otro, escribe algo que quieres compartir con Jesús para que lo multiplique para el bien de otros.</a:t>
            </a:r>
            <a:endParaRPr lang="es-419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9F5BA-7110-4893-B5E1-032AAA00A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72" t="32794" r="11999" b="21430"/>
          <a:stretch/>
        </p:blipFill>
        <p:spPr>
          <a:xfrm>
            <a:off x="2812868" y="2013760"/>
            <a:ext cx="6670765" cy="4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1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cursos CM: 6 DIBUJOS DE FANO: Oración">
            <a:extLst>
              <a:ext uri="{FF2B5EF4-FFF2-40B4-BE49-F238E27FC236}">
                <a16:creationId xmlns:a16="http://schemas.microsoft.com/office/drawing/2014/main" id="{578CD279-4840-4017-A1C2-31F392536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9" b="1807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616F5-90B0-4E1E-8B78-A58E909B2DD9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Comic Sans MS" panose="030F0702030302020204" pitchFamily="66" charset="0"/>
                <a:ea typeface="+mj-ea"/>
                <a:cs typeface="+mj-cs"/>
              </a:rPr>
              <a:t>ORACIÓN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273BDCA-5899-47E0-8134-7247E9C38326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AR" dirty="0">
                <a:latin typeface="Comic Sans MS" panose="030F0702030302020204" pitchFamily="66" charset="0"/>
              </a:rPr>
              <a:t>Señor, llena mi corazón con amor para amarte más y amar a mi prójimo más. Ayúdame a ser generoso con todas las bendiciones que me has dado. Gracias por dar Tu Vida por mí y por quedarte conmigo en la Eucaristía. Te quiero mucho. Amén</a:t>
            </a:r>
          </a:p>
        </p:txBody>
      </p:sp>
    </p:spTree>
    <p:extLst>
      <p:ext uri="{BB962C8B-B14F-4D97-AF65-F5344CB8AC3E}">
        <p14:creationId xmlns:p14="http://schemas.microsoft.com/office/powerpoint/2010/main" val="401472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ÚSICA LOS PANES Y LOS PECES">
            <a:hlinkClick r:id="" action="ppaction://media"/>
            <a:extLst>
              <a:ext uri="{FF2B5EF4-FFF2-40B4-BE49-F238E27FC236}">
                <a16:creationId xmlns:a16="http://schemas.microsoft.com/office/drawing/2014/main" id="{C9AD44F9-91C2-4025-A12B-A3F180E2AF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2011" y="1257119"/>
            <a:ext cx="9396549" cy="5309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45444-04A0-4D58-A441-9E786B2255DD}"/>
              </a:ext>
            </a:extLst>
          </p:cNvPr>
          <p:cNvSpPr txBox="1"/>
          <p:nvPr/>
        </p:nvSpPr>
        <p:spPr>
          <a:xfrm>
            <a:off x="3518263" y="591234"/>
            <a:ext cx="7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mic Sans MS" panose="030F0702030302020204" pitchFamily="66" charset="0"/>
              </a:rPr>
              <a:t>Los Panes y los Peces, La Escuela en tu Hogar, (3-6 años)</a:t>
            </a:r>
            <a:endParaRPr lang="es-419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D3A051-C857-4F4C-846B-1688BCF6CB05}"/>
              </a:ext>
            </a:extLst>
          </p:cNvPr>
          <p:cNvSpPr txBox="1"/>
          <p:nvPr/>
        </p:nvSpPr>
        <p:spPr>
          <a:xfrm>
            <a:off x="2542902" y="321269"/>
            <a:ext cx="8247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Cinco Panes y Dos Peces, 08Selegna (8+ años) </a:t>
            </a:r>
            <a:endParaRPr lang="es-419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nline Media 3" title="cinco panes y dos peces">
            <a:hlinkClick r:id="" action="ppaction://media"/>
            <a:extLst>
              <a:ext uri="{FF2B5EF4-FFF2-40B4-BE49-F238E27FC236}">
                <a16:creationId xmlns:a16="http://schemas.microsoft.com/office/drawing/2014/main" id="{1BE4D822-9BE4-4408-94C3-658B2C2823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4775" y="939931"/>
            <a:ext cx="9602756" cy="57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OMINGO XVII TO B, LOS PANES Y LOS PECES">
            <a:hlinkClick r:id="" action="ppaction://media"/>
            <a:extLst>
              <a:ext uri="{FF2B5EF4-FFF2-40B4-BE49-F238E27FC236}">
                <a16:creationId xmlns:a16="http://schemas.microsoft.com/office/drawing/2014/main" id="{BE81B163-D07C-4261-9D71-C1FEF7FD2E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3179" y="707010"/>
            <a:ext cx="10442363" cy="5899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F67738-F6C8-42C5-B471-C641E10AE23D}"/>
              </a:ext>
            </a:extLst>
          </p:cNvPr>
          <p:cNvSpPr txBox="1"/>
          <p:nvPr/>
        </p:nvSpPr>
        <p:spPr>
          <a:xfrm>
            <a:off x="4225565" y="25105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omic Sans MS" panose="030F0702030302020204" pitchFamily="66" charset="0"/>
              </a:rPr>
              <a:t>Jesús da de comer a la muchedumbre.</a:t>
            </a:r>
            <a:endParaRPr lang="es-419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Reflexión | Heliotropodeluz">
            <a:extLst>
              <a:ext uri="{FF2B5EF4-FFF2-40B4-BE49-F238E27FC236}">
                <a16:creationId xmlns:a16="http://schemas.microsoft.com/office/drawing/2014/main" id="{0F593D4A-EF68-461F-AAB4-DA76E6059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r="8991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7C09-2112-4FD1-BC75-3FAC866B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002" y="95795"/>
            <a:ext cx="10515600" cy="1325563"/>
          </a:xfrm>
        </p:spPr>
        <p:txBody>
          <a:bodyPr/>
          <a:lstStyle/>
          <a:p>
            <a:pPr algn="l"/>
            <a:r>
              <a:rPr lang="es-ES" dirty="0"/>
              <a:t>¿Por qué la gente seguía a Jesús?</a:t>
            </a:r>
            <a:endParaRPr lang="es-419" dirty="0"/>
          </a:p>
        </p:txBody>
      </p:sp>
      <p:pic>
        <p:nvPicPr>
          <p:cNvPr id="5122" name="Picture 2" descr="Corazones en red » ¿Religión o Evangelio?">
            <a:extLst>
              <a:ext uri="{FF2B5EF4-FFF2-40B4-BE49-F238E27FC236}">
                <a16:creationId xmlns:a16="http://schemas.microsoft.com/office/drawing/2014/main" id="{B9942F42-0F8F-4FF4-B57A-9D63DCC7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83" y="1114966"/>
            <a:ext cx="76200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2065A1-F4E4-43EE-AE06-649BB5CD9A01}"/>
              </a:ext>
            </a:extLst>
          </p:cNvPr>
          <p:cNvSpPr txBox="1"/>
          <p:nvPr/>
        </p:nvSpPr>
        <p:spPr>
          <a:xfrm>
            <a:off x="174305" y="2557080"/>
            <a:ext cx="3866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Habían visto los signos que hacía curando a los enfermos.</a:t>
            </a:r>
            <a:endParaRPr lang="es-419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24A8-D936-4254-A83F-110F0A40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002" y="0"/>
            <a:ext cx="10515600" cy="1325563"/>
          </a:xfrm>
        </p:spPr>
        <p:txBody>
          <a:bodyPr/>
          <a:lstStyle/>
          <a:p>
            <a:pPr algn="l"/>
            <a:r>
              <a:rPr lang="es-ES" dirty="0"/>
              <a:t>¿Por qué quiere Jesús que lo sigamos?</a:t>
            </a:r>
            <a:endParaRPr lang="es-419" dirty="0"/>
          </a:p>
        </p:txBody>
      </p:sp>
      <p:pic>
        <p:nvPicPr>
          <p:cNvPr id="6146" name="Picture 2" descr="43 ideas de Dibujos De Jesús | dibujos de jesús, de jesus, dibujos">
            <a:extLst>
              <a:ext uri="{FF2B5EF4-FFF2-40B4-BE49-F238E27FC236}">
                <a16:creationId xmlns:a16="http://schemas.microsoft.com/office/drawing/2014/main" id="{581DE522-181E-49F3-A387-9EE604AA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02" y="1125128"/>
            <a:ext cx="7543800" cy="561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008700-4A83-4479-A6D3-7870FEA41636}"/>
              </a:ext>
            </a:extLst>
          </p:cNvPr>
          <p:cNvSpPr txBox="1"/>
          <p:nvPr/>
        </p:nvSpPr>
        <p:spPr>
          <a:xfrm>
            <a:off x="9570720" y="2029097"/>
            <a:ext cx="22642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800" dirty="0">
                <a:solidFill>
                  <a:schemeClr val="bg1"/>
                </a:solidFill>
                <a:latin typeface="Comic Sans MS" panose="030F0702030302020204" pitchFamily="66" charset="0"/>
              </a:rPr>
              <a:t>Lo amamos con todo nuestro corazón</a:t>
            </a:r>
          </a:p>
        </p:txBody>
      </p:sp>
    </p:spTree>
    <p:extLst>
      <p:ext uri="{BB962C8B-B14F-4D97-AF65-F5344CB8AC3E}">
        <p14:creationId xmlns:p14="http://schemas.microsoft.com/office/powerpoint/2010/main" val="42596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4044-7D38-4F45-89E6-5D6D9EBB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169" y="148308"/>
            <a:ext cx="9971203" cy="1325563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¿Cuál fiesta de los judíos se aproximaba?</a:t>
            </a:r>
            <a:endParaRPr lang="es-419" sz="4000" dirty="0"/>
          </a:p>
        </p:txBody>
      </p:sp>
      <p:pic>
        <p:nvPicPr>
          <p:cNvPr id="7170" name="Picture 2" descr="Jennifer Fajardo; 8A; 11) 15 acontecimientos de la liberación del">
            <a:extLst>
              <a:ext uri="{FF2B5EF4-FFF2-40B4-BE49-F238E27FC236}">
                <a16:creationId xmlns:a16="http://schemas.microsoft.com/office/drawing/2014/main" id="{3C1E22A2-ACD6-4A55-ACE5-5AC310ED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36" y="1513444"/>
            <a:ext cx="9615339" cy="383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BC0C08-868A-4DC4-8F30-29799A369126}"/>
              </a:ext>
            </a:extLst>
          </p:cNvPr>
          <p:cNvSpPr txBox="1"/>
          <p:nvPr/>
        </p:nvSpPr>
        <p:spPr>
          <a:xfrm>
            <a:off x="0" y="5589653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>
                <a:solidFill>
                  <a:schemeClr val="bg1"/>
                </a:solidFill>
                <a:latin typeface="Comic Sans MS" panose="030F0702030302020204" pitchFamily="66" charset="0"/>
              </a:rPr>
              <a:t>La Pascua, cuando Dios los liberó de la esclavitud en Egipto</a:t>
            </a:r>
            <a:endParaRPr lang="es-419" sz="3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658B-974B-4FA7-8E63-7554288E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864" y="204870"/>
            <a:ext cx="11180975" cy="1325563"/>
          </a:xfrm>
        </p:spPr>
        <p:txBody>
          <a:bodyPr>
            <a:normAutofit/>
          </a:bodyPr>
          <a:lstStyle/>
          <a:p>
            <a:pPr algn="l"/>
            <a:r>
              <a:rPr lang="es-ES" sz="3800" dirty="0"/>
              <a:t>Era hora de la comida, </a:t>
            </a:r>
            <a:br>
              <a:rPr lang="es-ES" sz="3800" dirty="0"/>
            </a:br>
            <a:r>
              <a:rPr lang="es-ES" sz="3600" dirty="0"/>
              <a:t>¿Qué le pregunta Jesús a su discípulo, Felipe?</a:t>
            </a:r>
            <a:endParaRPr lang="es-419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49651-FB24-4E51-8711-5EFF1AA34DD3}"/>
              </a:ext>
            </a:extLst>
          </p:cNvPr>
          <p:cNvSpPr txBox="1"/>
          <p:nvPr/>
        </p:nvSpPr>
        <p:spPr>
          <a:xfrm>
            <a:off x="966652" y="6129048"/>
            <a:ext cx="11704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¿Cómo compraremos pan para que coman éstos?</a:t>
            </a:r>
            <a:endParaRPr lang="es-419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Pin en Bíblico">
            <a:extLst>
              <a:ext uri="{FF2B5EF4-FFF2-40B4-BE49-F238E27FC236}">
                <a16:creationId xmlns:a16="http://schemas.microsoft.com/office/drawing/2014/main" id="{3C45E602-F1E8-432E-A7C9-7ABDEE3D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23" y="1480848"/>
            <a:ext cx="46482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F78D-1B31-4BB3-94FE-7370871A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68" y="41003"/>
            <a:ext cx="10515600" cy="1325563"/>
          </a:xfrm>
        </p:spPr>
        <p:txBody>
          <a:bodyPr/>
          <a:lstStyle/>
          <a:p>
            <a:pPr algn="l"/>
            <a:r>
              <a:rPr lang="es-ES" dirty="0"/>
              <a:t>¿Por qué le pregunta esto? </a:t>
            </a:r>
            <a:endParaRPr lang="es-41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B4CC5-76AE-41DB-B72B-28D9C4E0448D}"/>
              </a:ext>
            </a:extLst>
          </p:cNvPr>
          <p:cNvSpPr txBox="1"/>
          <p:nvPr/>
        </p:nvSpPr>
        <p:spPr>
          <a:xfrm>
            <a:off x="259080" y="5937069"/>
            <a:ext cx="116738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Quería probar si tenía fe en Su poder como Dios Todopoderoso</a:t>
            </a:r>
            <a:r>
              <a:rPr lang="es-ES" dirty="0">
                <a:solidFill>
                  <a:schemeClr val="bg1"/>
                </a:solidFill>
              </a:rPr>
              <a:t>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9218" name="Picture 2" descr="nuevo Moisés | De la mano de María | Page 2">
            <a:extLst>
              <a:ext uri="{FF2B5EF4-FFF2-40B4-BE49-F238E27FC236}">
                <a16:creationId xmlns:a16="http://schemas.microsoft.com/office/drawing/2014/main" id="{DBE043C2-DAB0-46AD-8B0F-30548D9FD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6" y="1262062"/>
            <a:ext cx="4876800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C0E4-7B37-441A-8389-215221F5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82" y="619649"/>
            <a:ext cx="10426047" cy="1325563"/>
          </a:xfrm>
        </p:spPr>
        <p:txBody>
          <a:bodyPr>
            <a:noAutofit/>
          </a:bodyPr>
          <a:lstStyle/>
          <a:p>
            <a:pPr algn="l"/>
            <a:r>
              <a:rPr lang="es-ES" sz="3600" dirty="0"/>
              <a:t>Otro discípulo, Andrés le dice que hay un muchacho con 5 panes y 2 pescados. Jesús podría darle de comer a todos sin esta donación?</a:t>
            </a:r>
            <a:endParaRPr lang="es-419" sz="3600" dirty="0"/>
          </a:p>
        </p:txBody>
      </p:sp>
      <p:pic>
        <p:nvPicPr>
          <p:cNvPr id="10242" name="Picture 2" descr="Diócesis de Málaga : Portal de la Iglesia Católica de Málaga | Historias de  la biblia para niños, Imágenes catolicas, Imágenes de jesus">
            <a:extLst>
              <a:ext uri="{FF2B5EF4-FFF2-40B4-BE49-F238E27FC236}">
                <a16:creationId xmlns:a16="http://schemas.microsoft.com/office/drawing/2014/main" id="{0684A542-6F21-4369-80D9-B45FEF45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08" y="1915196"/>
            <a:ext cx="6041501" cy="480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4BB2A8-869C-46B1-BE80-9C138E8A8334}"/>
              </a:ext>
            </a:extLst>
          </p:cNvPr>
          <p:cNvSpPr txBox="1"/>
          <p:nvPr/>
        </p:nvSpPr>
        <p:spPr>
          <a:xfrm>
            <a:off x="408002" y="2838734"/>
            <a:ext cx="4633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Si, Jesús es Dios y puede hacer cualquier cosa.</a:t>
            </a:r>
            <a:endParaRPr lang="es-419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4" name="Picture 4" descr="Pan de vida | De la mano de María | Page 3">
            <a:extLst>
              <a:ext uri="{FF2B5EF4-FFF2-40B4-BE49-F238E27FC236}">
                <a16:creationId xmlns:a16="http://schemas.microsoft.com/office/drawing/2014/main" id="{017E8F74-7789-45B3-8F41-39A56DA1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5" y="3892731"/>
            <a:ext cx="4153060" cy="2652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9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434</Words>
  <Application>Microsoft Office PowerPoint</Application>
  <PresentationFormat>Widescreen</PresentationFormat>
  <Paragraphs>40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Ministerio Amigos de Jesús y María</vt:lpstr>
      <vt:lpstr>PowerPoint Presentation</vt:lpstr>
      <vt:lpstr>PowerPoint Presentation</vt:lpstr>
      <vt:lpstr>¿Por qué la gente seguía a Jesús?</vt:lpstr>
      <vt:lpstr>¿Por qué quiere Jesús que lo sigamos?</vt:lpstr>
      <vt:lpstr>¿Cuál fiesta de los judíos se aproximaba?</vt:lpstr>
      <vt:lpstr>Era hora de la comida,  ¿Qué le pregunta Jesús a su discípulo, Felipe?</vt:lpstr>
      <vt:lpstr>¿Por qué le pregunta esto? </vt:lpstr>
      <vt:lpstr>Otro discípulo, Andrés le dice que hay un muchacho con 5 panes y 2 pescados. Jesús podría darle de comer a todos sin esta donación?</vt:lpstr>
      <vt:lpstr>¿Por qué recibe los pescados y el pan del muchacho?</vt:lpstr>
      <vt:lpstr>¿Qué dio Jesús para el bien de nosotros? </vt:lpstr>
      <vt:lpstr>¿Qué nos dejó para ayudarnos?</vt:lpstr>
      <vt:lpstr>¿Qué le puedes donar a Jesús para que lo multiplique para el bien de todos?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Maria Varona</dc:creator>
  <cp:lastModifiedBy>Maria Varona</cp:lastModifiedBy>
  <cp:revision>4</cp:revision>
  <dcterms:modified xsi:type="dcterms:W3CDTF">2024-06-25T21:01:47Z</dcterms:modified>
</cp:coreProperties>
</file>