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3"/>
  </p:notesMasterIdLst>
  <p:sldIdLst>
    <p:sldId id="256" r:id="rId3"/>
    <p:sldId id="317" r:id="rId4"/>
    <p:sldId id="294" r:id="rId5"/>
    <p:sldId id="300" r:id="rId6"/>
    <p:sldId id="322" r:id="rId7"/>
    <p:sldId id="299" r:id="rId8"/>
    <p:sldId id="298" r:id="rId9"/>
    <p:sldId id="297" r:id="rId10"/>
    <p:sldId id="296" r:id="rId11"/>
    <p:sldId id="321" r:id="rId12"/>
    <p:sldId id="302" r:id="rId13"/>
    <p:sldId id="318" r:id="rId14"/>
    <p:sldId id="320" r:id="rId15"/>
    <p:sldId id="319" r:id="rId16"/>
    <p:sldId id="284" r:id="rId17"/>
    <p:sldId id="323" r:id="rId18"/>
    <p:sldId id="303" r:id="rId19"/>
    <p:sldId id="305" r:id="rId20"/>
    <p:sldId id="310" r:id="rId21"/>
    <p:sldId id="326" r:id="rId22"/>
    <p:sldId id="325" r:id="rId23"/>
    <p:sldId id="324" r:id="rId24"/>
    <p:sldId id="308" r:id="rId25"/>
    <p:sldId id="327" r:id="rId26"/>
    <p:sldId id="328" r:id="rId27"/>
    <p:sldId id="268" r:id="rId28"/>
    <p:sldId id="329" r:id="rId29"/>
    <p:sldId id="330" r:id="rId30"/>
    <p:sldId id="271" r:id="rId31"/>
    <p:sldId id="293"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g4w551vKSkK+9Jq5gpO+9VFJR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80"/>
        <p:cNvGrpSpPr/>
        <p:nvPr/>
      </p:nvGrpSpPr>
      <p:grpSpPr>
        <a:xfrm>
          <a:off x="0" y="0"/>
          <a:ext cx="0" cy="0"/>
          <a:chOff x="0" y="0"/>
          <a:chExt cx="0" cy="0"/>
        </a:xfrm>
      </p:grpSpPr>
      <p:sp>
        <p:nvSpPr>
          <p:cNvPr id="81" name="Google Shape;8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lVQMPafUOEU?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pMx7fHUnQ5Y" TargetMode="External"/><Relationship Id="rId2" Type="http://schemas.openxmlformats.org/officeDocument/2006/relationships/slideLayout" Target="../slideLayouts/slideLayout2.xml"/><Relationship Id="rId1" Type="http://schemas.openxmlformats.org/officeDocument/2006/relationships/video" Target="https://www.youtube.com/embed/pMx7fHUnQ5Y?feature=oembed" TargetMode="Externa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2832295" y="230743"/>
            <a:ext cx="9144000" cy="9900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omic Sans MS"/>
              <a:buNone/>
            </a:pPr>
            <a:r>
              <a:rPr lang="es-ES" dirty="0">
                <a:latin typeface="Comic Sans MS"/>
                <a:ea typeface="Comic Sans MS"/>
                <a:cs typeface="Comic Sans MS"/>
                <a:sym typeface="Comic Sans MS"/>
              </a:rPr>
              <a:t>Amigos de Jesús y María</a:t>
            </a:r>
            <a:endParaRPr dirty="0">
              <a:latin typeface="Comic Sans MS"/>
              <a:ea typeface="Comic Sans MS"/>
              <a:cs typeface="Comic Sans MS"/>
              <a:sym typeface="Comic Sans MS"/>
            </a:endParaRPr>
          </a:p>
        </p:txBody>
      </p:sp>
      <p:sp>
        <p:nvSpPr>
          <p:cNvPr id="95" name="Google Shape;95;p1"/>
          <p:cNvSpPr txBox="1">
            <a:spLocks noGrp="1"/>
          </p:cNvSpPr>
          <p:nvPr>
            <p:ph type="subTitle" idx="1"/>
          </p:nvPr>
        </p:nvSpPr>
        <p:spPr>
          <a:xfrm>
            <a:off x="116602" y="2979613"/>
            <a:ext cx="4600135" cy="309763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s-ES" sz="2800" b="1" dirty="0"/>
              <a:t>Grupo de Oración para Niños</a:t>
            </a:r>
            <a:endParaRPr sz="2800" b="1" dirty="0"/>
          </a:p>
          <a:p>
            <a:pPr marL="0" lvl="0" indent="0" algn="ctr" rtl="0">
              <a:lnSpc>
                <a:spcPct val="90000"/>
              </a:lnSpc>
              <a:spcBef>
                <a:spcPts val="1000"/>
              </a:spcBef>
              <a:spcAft>
                <a:spcPts val="0"/>
              </a:spcAft>
              <a:buClr>
                <a:schemeClr val="dk1"/>
              </a:buClr>
              <a:buSzPts val="2800"/>
              <a:buNone/>
            </a:pPr>
            <a:r>
              <a:rPr lang="es-ES" sz="2800" b="1" dirty="0"/>
              <a:t>Ciclo B - XVIII Domingo del</a:t>
            </a:r>
          </a:p>
          <a:p>
            <a:pPr marL="0" lvl="0" indent="0" algn="ctr" rtl="0">
              <a:lnSpc>
                <a:spcPct val="90000"/>
              </a:lnSpc>
              <a:spcBef>
                <a:spcPts val="1000"/>
              </a:spcBef>
              <a:spcAft>
                <a:spcPts val="0"/>
              </a:spcAft>
              <a:buClr>
                <a:schemeClr val="dk1"/>
              </a:buClr>
              <a:buSzPts val="2800"/>
              <a:buNone/>
            </a:pPr>
            <a:r>
              <a:rPr lang="es-ES" sz="2800" b="1" dirty="0"/>
              <a:t>Tiempo Ordinario</a:t>
            </a:r>
          </a:p>
          <a:p>
            <a:pPr marL="0" lvl="0" indent="0" algn="ctr" rtl="0">
              <a:lnSpc>
                <a:spcPct val="90000"/>
              </a:lnSpc>
              <a:spcBef>
                <a:spcPts val="1000"/>
              </a:spcBef>
              <a:spcAft>
                <a:spcPts val="0"/>
              </a:spcAft>
              <a:buClr>
                <a:schemeClr val="dk1"/>
              </a:buClr>
              <a:buSzPts val="2800"/>
              <a:buNone/>
            </a:pPr>
            <a:r>
              <a:rPr lang="es-ES" sz="2800" b="1" dirty="0"/>
              <a:t>y</a:t>
            </a:r>
          </a:p>
          <a:p>
            <a:pPr marL="0" lvl="0" indent="0" algn="ctr" rtl="0">
              <a:lnSpc>
                <a:spcPct val="90000"/>
              </a:lnSpc>
              <a:spcBef>
                <a:spcPts val="1000"/>
              </a:spcBef>
              <a:spcAft>
                <a:spcPts val="0"/>
              </a:spcAft>
              <a:buClr>
                <a:schemeClr val="dk1"/>
              </a:buClr>
              <a:buSzPts val="2800"/>
              <a:buNone/>
            </a:pPr>
            <a:r>
              <a:rPr lang="es-ES" sz="2800" b="1" dirty="0"/>
              <a:t>La Transfiguración del</a:t>
            </a:r>
          </a:p>
          <a:p>
            <a:pPr marL="0" lvl="0" indent="0" algn="ctr" rtl="0">
              <a:lnSpc>
                <a:spcPct val="90000"/>
              </a:lnSpc>
              <a:spcBef>
                <a:spcPts val="1000"/>
              </a:spcBef>
              <a:spcAft>
                <a:spcPts val="0"/>
              </a:spcAft>
              <a:buClr>
                <a:schemeClr val="dk1"/>
              </a:buClr>
              <a:buSzPts val="2800"/>
              <a:buNone/>
            </a:pPr>
            <a:r>
              <a:rPr lang="es-ES" sz="2800" b="1" dirty="0"/>
              <a:t>Señor - Agosto 6</a:t>
            </a:r>
          </a:p>
          <a:p>
            <a:pPr marL="0" lvl="0" indent="0" algn="ctr" rtl="0">
              <a:lnSpc>
                <a:spcPct val="90000"/>
              </a:lnSpc>
              <a:spcBef>
                <a:spcPts val="1000"/>
              </a:spcBef>
              <a:spcAft>
                <a:spcPts val="0"/>
              </a:spcAft>
              <a:buClr>
                <a:schemeClr val="dk1"/>
              </a:buClr>
              <a:buSzPts val="2800"/>
              <a:buNone/>
            </a:pPr>
            <a:endParaRPr lang="es-ES" sz="3200" b="1" dirty="0"/>
          </a:p>
          <a:p>
            <a:pPr marL="0" lvl="0" indent="0" algn="ctr" rtl="0">
              <a:lnSpc>
                <a:spcPct val="90000"/>
              </a:lnSpc>
              <a:spcBef>
                <a:spcPts val="1000"/>
              </a:spcBef>
              <a:spcAft>
                <a:spcPts val="0"/>
              </a:spcAft>
              <a:buClr>
                <a:schemeClr val="dk1"/>
              </a:buClr>
              <a:buSzPts val="2800"/>
              <a:buNone/>
            </a:pPr>
            <a:endParaRPr sz="2800" b="1" dirty="0"/>
          </a:p>
          <a:p>
            <a:pPr marL="0" lvl="0" indent="0" algn="ctr" rtl="0">
              <a:lnSpc>
                <a:spcPct val="90000"/>
              </a:lnSpc>
              <a:spcBef>
                <a:spcPts val="1000"/>
              </a:spcBef>
              <a:spcAft>
                <a:spcPts val="0"/>
              </a:spcAft>
              <a:buClr>
                <a:schemeClr val="dk1"/>
              </a:buClr>
              <a:buSzPts val="2800"/>
              <a:buNone/>
            </a:pPr>
            <a:endParaRPr sz="3600" b="1" dirty="0"/>
          </a:p>
        </p:txBody>
      </p:sp>
      <p:pic>
        <p:nvPicPr>
          <p:cNvPr id="96" name="Google Shape;96;p1"/>
          <p:cNvPicPr preferRelativeResize="0"/>
          <p:nvPr/>
        </p:nvPicPr>
        <p:blipFill rotWithShape="1">
          <a:blip r:embed="rId3">
            <a:alphaModFix/>
          </a:blip>
          <a:srcRect/>
          <a:stretch/>
        </p:blipFill>
        <p:spPr>
          <a:xfrm>
            <a:off x="427350" y="309824"/>
            <a:ext cx="2193300" cy="2193300"/>
          </a:xfrm>
          <a:prstGeom prst="ellipse">
            <a:avLst/>
          </a:prstGeom>
          <a:noFill/>
          <a:ln>
            <a:noFill/>
          </a:ln>
          <a:effectLst>
            <a:outerShdw blurRad="381000" dist="292100" dir="5400000" sx="-80000" sy="-18000" rotWithShape="0">
              <a:srgbClr val="000000">
                <a:alpha val="21960"/>
              </a:srgbClr>
            </a:outerShdw>
          </a:effectLst>
        </p:spPr>
      </p:pic>
      <p:pic>
        <p:nvPicPr>
          <p:cNvPr id="6" name="Picture 5" descr="Pan de vida | De la mano de María | Page 3">
            <a:extLst>
              <a:ext uri="{FF2B5EF4-FFF2-40B4-BE49-F238E27FC236}">
                <a16:creationId xmlns:a16="http://schemas.microsoft.com/office/drawing/2014/main" id="{017E8F74-7789-45B3-8F41-39A56DA1610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16062" y="1887824"/>
            <a:ext cx="6348588" cy="4739433"/>
          </a:xfrm>
          <a:prstGeom prst="rect">
            <a:avLst/>
          </a:prstGeom>
          <a:noFill/>
        </p:spPr>
      </p:pic>
      <p:sp>
        <p:nvSpPr>
          <p:cNvPr id="2" name="TextBox 1">
            <a:extLst>
              <a:ext uri="{FF2B5EF4-FFF2-40B4-BE49-F238E27FC236}">
                <a16:creationId xmlns:a16="http://schemas.microsoft.com/office/drawing/2014/main" id="{DA8BFD0C-1775-4D85-A2BB-C57F881C787C}"/>
              </a:ext>
            </a:extLst>
          </p:cNvPr>
          <p:cNvSpPr txBox="1"/>
          <p:nvPr/>
        </p:nvSpPr>
        <p:spPr>
          <a:xfrm>
            <a:off x="5057335" y="1421542"/>
            <a:ext cx="7066041" cy="452432"/>
          </a:xfrm>
          <a:prstGeom prst="rect">
            <a:avLst/>
          </a:prstGeom>
          <a:noFill/>
        </p:spPr>
        <p:txBody>
          <a:bodyPr wrap="square" rtlCol="0">
            <a:spAutoFit/>
          </a:bodyPr>
          <a:lstStyle/>
          <a:p>
            <a:pPr marL="0" lvl="0" indent="0" algn="ctr" rtl="0">
              <a:lnSpc>
                <a:spcPct val="90000"/>
              </a:lnSpc>
              <a:spcBef>
                <a:spcPts val="1000"/>
              </a:spcBef>
              <a:spcAft>
                <a:spcPts val="0"/>
              </a:spcAft>
              <a:buClr>
                <a:schemeClr val="dk1"/>
              </a:buClr>
              <a:buSzPts val="2800"/>
              <a:buNone/>
            </a:pPr>
            <a:r>
              <a:rPr lang="es-ES" sz="2600" b="1" dirty="0">
                <a:solidFill>
                  <a:srgbClr val="FF0000"/>
                </a:solidFill>
              </a:rPr>
              <a:t>Jesús alimenta nuestro espíritu.</a:t>
            </a:r>
            <a:r>
              <a:rPr lang="es-ES" sz="2400" b="1" dirty="0">
                <a:solidFill>
                  <a:srgbClr val="FF0000"/>
                </a:solidFill>
              </a:rPr>
              <a:t> </a:t>
            </a:r>
            <a:r>
              <a:rPr lang="es-ES" sz="1800" b="1" dirty="0"/>
              <a:t>(Juan 6, 24-35)</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6510729" y="1435308"/>
            <a:ext cx="5146621" cy="3672591"/>
          </a:xfrm>
        </p:spPr>
        <p:txBody>
          <a:bodyPr>
            <a:noAutofit/>
          </a:bodyPr>
          <a:lstStyle/>
          <a:p>
            <a:pPr algn="ctr"/>
            <a:r>
              <a:rPr lang="es-ES" sz="3600" b="1" dirty="0">
                <a:solidFill>
                  <a:srgbClr val="000000"/>
                </a:solidFill>
                <a:latin typeface="Comic Sans MS" panose="030F0702030302020204" pitchFamily="66" charset="0"/>
              </a:rPr>
              <a:t>Nuestros padres comieron el maná en el desierto, como está escrito: </a:t>
            </a:r>
            <a:br>
              <a:rPr lang="es-ES" sz="3600" b="1" dirty="0">
                <a:solidFill>
                  <a:srgbClr val="000000"/>
                </a:solidFill>
                <a:latin typeface="Comic Sans MS" panose="030F0702030302020204" pitchFamily="66" charset="0"/>
              </a:rPr>
            </a:br>
            <a:br>
              <a:rPr lang="es-ES" sz="3600" b="1" dirty="0">
                <a:solidFill>
                  <a:srgbClr val="000000"/>
                </a:solidFill>
                <a:latin typeface="Comic Sans MS" panose="030F0702030302020204" pitchFamily="66" charset="0"/>
              </a:rPr>
            </a:br>
            <a:r>
              <a:rPr lang="es-ES" sz="3600" b="1" dirty="0">
                <a:solidFill>
                  <a:srgbClr val="000000"/>
                </a:solidFill>
                <a:latin typeface="Comic Sans MS" panose="030F0702030302020204" pitchFamily="66" charset="0"/>
              </a:rPr>
              <a:t>Les dio a comer pan del cielo.</a:t>
            </a:r>
            <a:endParaRPr lang="en-US" sz="3600" b="1" dirty="0">
              <a:solidFill>
                <a:srgbClr val="000000"/>
              </a:solidFill>
              <a:latin typeface="Comic Sans MS" panose="030F0702030302020204" pitchFamily="66" charset="0"/>
            </a:endParaRPr>
          </a:p>
        </p:txBody>
      </p:sp>
      <p:pic>
        <p:nvPicPr>
          <p:cNvPr id="2050" name="Picture 2" descr="Pin de Dgmm en clase dominical en 2021 | Confía en dios, Estudios bíblicos  para niños, Dios">
            <a:extLst>
              <a:ext uri="{FF2B5EF4-FFF2-40B4-BE49-F238E27FC236}">
                <a16:creationId xmlns:a16="http://schemas.microsoft.com/office/drawing/2014/main" id="{92D78C40-4063-455E-9DF1-03D034A6A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07" y="221104"/>
            <a:ext cx="5971082" cy="641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86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144905" y="0"/>
            <a:ext cx="12047095" cy="888168"/>
          </a:xfrm>
        </p:spPr>
        <p:txBody>
          <a:bodyPr>
            <a:normAutofit/>
          </a:bodyPr>
          <a:lstStyle/>
          <a:p>
            <a:pPr algn="ctr"/>
            <a:r>
              <a:rPr lang="es-ES" sz="2400" b="1" dirty="0">
                <a:solidFill>
                  <a:srgbClr val="000000"/>
                </a:solidFill>
                <a:latin typeface="Comic Sans MS" panose="030F0702030302020204" pitchFamily="66" charset="0"/>
                <a:cs typeface="Times New Roman" panose="02020603050405020304" pitchFamily="18" charset="0"/>
                <a:sym typeface="Arial"/>
              </a:rPr>
              <a:t>Jesús les respondió: “Yo les aseguro: No fue Moisés quien les dio pan del cielo; es mi Padre quien les da el verdadero pan del cielo. </a:t>
            </a:r>
            <a:endParaRPr lang="en-US" sz="2400" b="1" dirty="0">
              <a:solidFill>
                <a:srgbClr val="000000"/>
              </a:solidFill>
              <a:latin typeface="Comic Sans MS" panose="030F0702030302020204" pitchFamily="66" charset="0"/>
              <a:cs typeface="Times New Roman" panose="02020603050405020304" pitchFamily="18" charset="0"/>
              <a:sym typeface="Arial"/>
            </a:endParaRPr>
          </a:p>
        </p:txBody>
      </p:sp>
      <p:pic>
        <p:nvPicPr>
          <p:cNvPr id="3074" name="Picture 2" descr="Eres pan bajado del cielo. Jn 6,41-51 | Bambini chiesa, Immagini, Scuola">
            <a:extLst>
              <a:ext uri="{FF2B5EF4-FFF2-40B4-BE49-F238E27FC236}">
                <a16:creationId xmlns:a16="http://schemas.microsoft.com/office/drawing/2014/main" id="{09313E90-EAC2-4C56-939C-60CD110AE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218" y="969498"/>
            <a:ext cx="8289561" cy="5182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A56581-15C9-4011-924A-505200B5F05F}"/>
              </a:ext>
            </a:extLst>
          </p:cNvPr>
          <p:cNvSpPr txBox="1"/>
          <p:nvPr/>
        </p:nvSpPr>
        <p:spPr>
          <a:xfrm>
            <a:off x="72452" y="6233676"/>
            <a:ext cx="12047095" cy="461665"/>
          </a:xfrm>
          <a:prstGeom prst="rect">
            <a:avLst/>
          </a:prstGeom>
          <a:noFill/>
        </p:spPr>
        <p:txBody>
          <a:bodyPr wrap="square" rtlCol="0">
            <a:spAutoFit/>
          </a:bodyPr>
          <a:lstStyle/>
          <a:p>
            <a:pPr algn="ctr"/>
            <a:r>
              <a:rPr lang="es-ES" sz="2400" b="1" dirty="0">
                <a:latin typeface="Comic Sans MS" panose="030F0702030302020204" pitchFamily="66" charset="0"/>
                <a:cs typeface="Times New Roman" panose="02020603050405020304" pitchFamily="18" charset="0"/>
                <a:sym typeface="Calibri"/>
              </a:rPr>
              <a:t>Porque el pan de Dios es aquel que baja del cielo y da la vida al mundo”.</a:t>
            </a:r>
            <a:endParaRPr lang="en-US" sz="2400" b="1" dirty="0">
              <a:latin typeface="Comic Sans MS" panose="030F0702030302020204" pitchFamily="66" charset="0"/>
              <a:cs typeface="Times New Roman" panose="02020603050405020304" pitchFamily="18" charset="0"/>
              <a:sym typeface="Calibri"/>
            </a:endParaRPr>
          </a:p>
        </p:txBody>
      </p:sp>
    </p:spTree>
    <p:extLst>
      <p:ext uri="{BB962C8B-B14F-4D97-AF65-F5344CB8AC3E}">
        <p14:creationId xmlns:p14="http://schemas.microsoft.com/office/powerpoint/2010/main" val="23486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294806" y="200933"/>
            <a:ext cx="11602387" cy="461666"/>
          </a:xfrm>
        </p:spPr>
        <p:txBody>
          <a:bodyPr>
            <a:noAutofit/>
          </a:bodyPr>
          <a:lstStyle/>
          <a:p>
            <a:pPr algn="ctr"/>
            <a:r>
              <a:rPr lang="es-ES" sz="2800" b="1" dirty="0">
                <a:solidFill>
                  <a:srgbClr val="000000"/>
                </a:solidFill>
                <a:latin typeface="Comic Sans MS" panose="030F0702030302020204" pitchFamily="66" charset="0"/>
                <a:ea typeface="Arial"/>
                <a:cs typeface="Times New Roman" panose="02020603050405020304" pitchFamily="18" charset="0"/>
                <a:sym typeface="Arial"/>
              </a:rPr>
              <a:t>Entonces le dijeron: “Señor, danos siempre de ese pan”. </a:t>
            </a:r>
            <a:endParaRPr lang="en-US" sz="2800" b="1" dirty="0">
              <a:solidFill>
                <a:srgbClr val="000000"/>
              </a:solidFill>
              <a:latin typeface="Comic Sans MS" panose="030F0702030302020204" pitchFamily="66" charset="0"/>
              <a:ea typeface="Arial"/>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4A7467E0-D076-48D7-9590-EF455B218745}"/>
              </a:ext>
            </a:extLst>
          </p:cNvPr>
          <p:cNvPicPr>
            <a:picLocks noChangeAspect="1"/>
          </p:cNvPicPr>
          <p:nvPr/>
        </p:nvPicPr>
        <p:blipFill>
          <a:blip r:embed="rId2"/>
          <a:stretch>
            <a:fillRect/>
          </a:stretch>
        </p:blipFill>
        <p:spPr>
          <a:xfrm>
            <a:off x="591557" y="892770"/>
            <a:ext cx="11088653" cy="5629386"/>
          </a:xfrm>
          <a:prstGeom prst="rect">
            <a:avLst/>
          </a:prstGeom>
        </p:spPr>
      </p:pic>
    </p:spTree>
    <p:extLst>
      <p:ext uri="{BB962C8B-B14F-4D97-AF65-F5344CB8AC3E}">
        <p14:creationId xmlns:p14="http://schemas.microsoft.com/office/powerpoint/2010/main" val="383304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6655631" y="2492114"/>
            <a:ext cx="5701261" cy="1873772"/>
          </a:xfrm>
        </p:spPr>
        <p:txBody>
          <a:bodyPr>
            <a:noAutofit/>
          </a:bodyPr>
          <a:lstStyle/>
          <a:p>
            <a:pPr marL="342900" marR="330200" algn="ctr" fontAlgn="base">
              <a:spcBef>
                <a:spcPts val="0"/>
              </a:spcBef>
              <a:spcAft>
                <a:spcPts val="0"/>
              </a:spcAft>
            </a:pPr>
            <a:r>
              <a:rPr lang="es-ES" sz="4000" b="1" dirty="0">
                <a:solidFill>
                  <a:srgbClr val="000000"/>
                </a:solidFill>
                <a:latin typeface="Comic Sans MS" panose="030F0702030302020204" pitchFamily="66" charset="0"/>
                <a:cs typeface="Times New Roman" panose="02020603050405020304" pitchFamily="18" charset="0"/>
                <a:sym typeface="Arial"/>
              </a:rPr>
              <a:t>Jesús les contestó: “Yo soy el pan de la vida.” </a:t>
            </a:r>
            <a:endParaRPr lang="en-US" sz="4000" b="1" dirty="0">
              <a:solidFill>
                <a:srgbClr val="000000"/>
              </a:solidFill>
              <a:latin typeface="Comic Sans MS" panose="030F0702030302020204" pitchFamily="66" charset="0"/>
              <a:cs typeface="Times New Roman" panose="02020603050405020304" pitchFamily="18" charset="0"/>
              <a:sym typeface="Arial"/>
            </a:endParaRPr>
          </a:p>
        </p:txBody>
      </p:sp>
      <p:pic>
        <p:nvPicPr>
          <p:cNvPr id="4098" name="Picture 2" descr="Facebook">
            <a:extLst>
              <a:ext uri="{FF2B5EF4-FFF2-40B4-BE49-F238E27FC236}">
                <a16:creationId xmlns:a16="http://schemas.microsoft.com/office/drawing/2014/main" id="{64681059-0701-4DF9-A459-9FF5407B2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97" y="178433"/>
            <a:ext cx="5921115" cy="650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7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0" y="0"/>
            <a:ext cx="12192000" cy="1124264"/>
          </a:xfrm>
        </p:spPr>
        <p:txBody>
          <a:bodyPr>
            <a:normAutofit/>
          </a:bodyPr>
          <a:lstStyle/>
          <a:p>
            <a:pPr algn="ctr"/>
            <a:r>
              <a:rPr lang="es-ES" sz="2800" b="1" dirty="0">
                <a:solidFill>
                  <a:srgbClr val="000000"/>
                </a:solidFill>
                <a:latin typeface="Comic Sans MS" panose="030F0702030302020204" pitchFamily="66" charset="0"/>
                <a:cs typeface="Times New Roman" panose="02020603050405020304" pitchFamily="18" charset="0"/>
                <a:sym typeface="Arial"/>
              </a:rPr>
              <a:t>El que viene a mí no tendrá hambre y </a:t>
            </a:r>
            <a:br>
              <a:rPr lang="es-ES" sz="2800" b="1" dirty="0">
                <a:solidFill>
                  <a:srgbClr val="000000"/>
                </a:solidFill>
                <a:latin typeface="Comic Sans MS" panose="030F0702030302020204" pitchFamily="66" charset="0"/>
                <a:cs typeface="Times New Roman" panose="02020603050405020304" pitchFamily="18" charset="0"/>
                <a:sym typeface="Arial"/>
              </a:rPr>
            </a:br>
            <a:r>
              <a:rPr lang="es-ES" sz="2800" b="1" dirty="0">
                <a:solidFill>
                  <a:srgbClr val="000000"/>
                </a:solidFill>
                <a:latin typeface="Comic Sans MS" panose="030F0702030302020204" pitchFamily="66" charset="0"/>
                <a:cs typeface="Times New Roman" panose="02020603050405020304" pitchFamily="18" charset="0"/>
                <a:sym typeface="Arial"/>
              </a:rPr>
              <a:t>el que cree en mí nunca tendrá sed”.</a:t>
            </a:r>
            <a:endParaRPr lang="en-US" sz="2800" b="1" dirty="0">
              <a:solidFill>
                <a:srgbClr val="000000"/>
              </a:solidFill>
              <a:latin typeface="Comic Sans MS" panose="030F0702030302020204" pitchFamily="66"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2D594758-330C-4EA1-B2E8-AB5389C533CE}"/>
              </a:ext>
            </a:extLst>
          </p:cNvPr>
          <p:cNvSpPr txBox="1"/>
          <p:nvPr/>
        </p:nvSpPr>
        <p:spPr>
          <a:xfrm>
            <a:off x="1891258" y="6231444"/>
            <a:ext cx="8409481" cy="461665"/>
          </a:xfrm>
          <a:prstGeom prst="rect">
            <a:avLst/>
          </a:prstGeom>
          <a:noFill/>
        </p:spPr>
        <p:txBody>
          <a:bodyPr wrap="square" rtlCol="0">
            <a:spAutoFit/>
          </a:bodyPr>
          <a:lstStyle/>
          <a:p>
            <a:r>
              <a:rPr lang="en-US" sz="2400" b="1" dirty="0">
                <a:solidFill>
                  <a:srgbClr val="FF0000"/>
                </a:solidFill>
                <a:latin typeface="Comic Sans MS" panose="030F0702030302020204" pitchFamily="66" charset="0"/>
                <a:cs typeface="Times New Roman" panose="02020603050405020304" pitchFamily="18" charset="0"/>
              </a:rPr>
              <a:t>PALABRA DEL SEÑOR.  </a:t>
            </a:r>
            <a:r>
              <a:rPr lang="en-US" sz="2400" b="1" dirty="0">
                <a:latin typeface="Comic Sans MS" panose="030F0702030302020204" pitchFamily="66" charset="0"/>
                <a:cs typeface="Times New Roman" panose="02020603050405020304" pitchFamily="18" charset="0"/>
              </a:rPr>
              <a:t>GLORIA A TI SEÑOR JESÚS</a:t>
            </a:r>
            <a:endParaRPr lang="en-US" sz="2400" dirty="0">
              <a:latin typeface="Comic Sans MS" panose="030F0702030302020204" pitchFamily="66" charset="0"/>
            </a:endParaRPr>
          </a:p>
        </p:txBody>
      </p:sp>
      <p:pic>
        <p:nvPicPr>
          <p:cNvPr id="5124" name="Picture 4" descr="VALORES LASALLISTAS | Mind Map">
            <a:extLst>
              <a:ext uri="{FF2B5EF4-FFF2-40B4-BE49-F238E27FC236}">
                <a16:creationId xmlns:a16="http://schemas.microsoft.com/office/drawing/2014/main" id="{1C32EB1E-30CD-4837-A7A0-70EE62B5C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505" y="1124264"/>
            <a:ext cx="7435121" cy="493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0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BF09-BB0D-4DF8-A148-CD441666CD29}"/>
              </a:ext>
            </a:extLst>
          </p:cNvPr>
          <p:cNvSpPr>
            <a:spLocks noGrp="1"/>
          </p:cNvSpPr>
          <p:nvPr>
            <p:ph type="title"/>
          </p:nvPr>
        </p:nvSpPr>
        <p:spPr>
          <a:xfrm>
            <a:off x="4108241" y="19155"/>
            <a:ext cx="3975516" cy="1325563"/>
          </a:xfrm>
        </p:spPr>
        <p:txBody>
          <a:bodyPr>
            <a:normAutofit fontScale="90000"/>
          </a:bodyPr>
          <a:lstStyle/>
          <a:p>
            <a:r>
              <a:rPr lang="en-US" sz="5200" dirty="0">
                <a:latin typeface="Comic Sans MS" panose="030F0702030302020204" pitchFamily="66" charset="0"/>
              </a:rPr>
              <a:t>REFLEXIÓN</a:t>
            </a:r>
          </a:p>
        </p:txBody>
      </p:sp>
      <p:pic>
        <p:nvPicPr>
          <p:cNvPr id="3" name="Picture 2" descr="Free Stock Photo of Jumping Kids Represents Green Grass And Reflection |  Download Free Images and Free Illustrations">
            <a:extLst>
              <a:ext uri="{FF2B5EF4-FFF2-40B4-BE49-F238E27FC236}">
                <a16:creationId xmlns:a16="http://schemas.microsoft.com/office/drawing/2014/main" id="{6A84132E-8B20-4773-8873-D5682C5BF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54" y="1214204"/>
            <a:ext cx="9432891" cy="550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9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208669" y="205623"/>
            <a:ext cx="11774659" cy="521140"/>
          </a:xfrm>
        </p:spPr>
        <p:txBody>
          <a:bodyPr>
            <a:normAutofit fontScale="90000"/>
          </a:bodyPr>
          <a:lstStyle/>
          <a:p>
            <a:pPr marL="0" lvl="0" indent="0" algn="ctr" rtl="0">
              <a:lnSpc>
                <a:spcPct val="90000"/>
              </a:lnSpc>
              <a:spcBef>
                <a:spcPts val="1000"/>
              </a:spcBef>
              <a:spcAft>
                <a:spcPts val="0"/>
              </a:spcAft>
              <a:buClr>
                <a:schemeClr val="dk1"/>
              </a:buClr>
              <a:buSzPts val="2800"/>
              <a:buNone/>
            </a:pPr>
            <a:r>
              <a:rPr lang="es-ES" sz="2500" b="1" dirty="0">
                <a:solidFill>
                  <a:schemeClr val="tx1"/>
                </a:solidFill>
                <a:latin typeface="Comic Sans MS" panose="030F0702030302020204" pitchFamily="66" charset="0"/>
                <a:sym typeface="Arial"/>
              </a:rPr>
              <a:t>La gente no encontró a Jesús y se embarcaron a Cafarnaúm para buscarlo. </a:t>
            </a:r>
          </a:p>
        </p:txBody>
      </p:sp>
      <p:pic>
        <p:nvPicPr>
          <p:cNvPr id="5" name="Picture 4">
            <a:extLst>
              <a:ext uri="{FF2B5EF4-FFF2-40B4-BE49-F238E27FC236}">
                <a16:creationId xmlns:a16="http://schemas.microsoft.com/office/drawing/2014/main" id="{5245DD3D-9252-4941-BA79-61AFF9206D8F}"/>
              </a:ext>
            </a:extLst>
          </p:cNvPr>
          <p:cNvPicPr>
            <a:picLocks noChangeAspect="1"/>
          </p:cNvPicPr>
          <p:nvPr/>
        </p:nvPicPr>
        <p:blipFill>
          <a:blip r:embed="rId2"/>
          <a:stretch>
            <a:fillRect/>
          </a:stretch>
        </p:blipFill>
        <p:spPr>
          <a:xfrm>
            <a:off x="490599" y="1072177"/>
            <a:ext cx="7798961" cy="4713645"/>
          </a:xfrm>
          <a:prstGeom prst="rect">
            <a:avLst/>
          </a:prstGeom>
        </p:spPr>
      </p:pic>
      <p:sp>
        <p:nvSpPr>
          <p:cNvPr id="6" name="TextBox 5">
            <a:extLst>
              <a:ext uri="{FF2B5EF4-FFF2-40B4-BE49-F238E27FC236}">
                <a16:creationId xmlns:a16="http://schemas.microsoft.com/office/drawing/2014/main" id="{330A8460-8160-4AA7-B4E9-55875AE2E7A5}"/>
              </a:ext>
            </a:extLst>
          </p:cNvPr>
          <p:cNvSpPr txBox="1"/>
          <p:nvPr/>
        </p:nvSpPr>
        <p:spPr>
          <a:xfrm>
            <a:off x="208670" y="6196817"/>
            <a:ext cx="8695488" cy="477054"/>
          </a:xfrm>
          <a:prstGeom prst="rect">
            <a:avLst/>
          </a:prstGeom>
          <a:noFill/>
        </p:spPr>
        <p:txBody>
          <a:bodyPr wrap="square" rtlCol="0">
            <a:spAutoFit/>
          </a:bodyPr>
          <a:lstStyle/>
          <a:p>
            <a:pPr algn="ctr"/>
            <a:r>
              <a:rPr lang="es-ES" sz="2500" b="1" dirty="0">
                <a:solidFill>
                  <a:schemeClr val="tx1"/>
                </a:solidFill>
                <a:latin typeface="Comic Sans MS" panose="030F0702030302020204" pitchFamily="66" charset="0"/>
              </a:rPr>
              <a:t>¿Buscamos a Jesús con todas nuestras fuerzas?</a:t>
            </a:r>
            <a:endParaRPr lang="en-US" sz="2500" b="1" dirty="0">
              <a:solidFill>
                <a:schemeClr val="tx1"/>
              </a:solidFill>
              <a:latin typeface="Comic Sans MS" panose="030F0702030302020204" pitchFamily="66" charset="0"/>
              <a:cs typeface="Calibri"/>
              <a:sym typeface="Calibri"/>
            </a:endParaRPr>
          </a:p>
        </p:txBody>
      </p:sp>
      <p:sp>
        <p:nvSpPr>
          <p:cNvPr id="3" name="TextBox 2">
            <a:extLst>
              <a:ext uri="{FF2B5EF4-FFF2-40B4-BE49-F238E27FC236}">
                <a16:creationId xmlns:a16="http://schemas.microsoft.com/office/drawing/2014/main" id="{8E21DCAF-E076-49DC-9F43-3F7138AA2452}"/>
              </a:ext>
            </a:extLst>
          </p:cNvPr>
          <p:cNvSpPr txBox="1"/>
          <p:nvPr/>
        </p:nvSpPr>
        <p:spPr>
          <a:xfrm rot="703156">
            <a:off x="9433739" y="1076733"/>
            <a:ext cx="2353455" cy="446276"/>
          </a:xfrm>
          <a:prstGeom prst="rect">
            <a:avLst/>
          </a:prstGeom>
          <a:noFill/>
        </p:spPr>
        <p:txBody>
          <a:bodyPr wrap="square" rtlCol="0">
            <a:spAutoFit/>
          </a:bodyPr>
          <a:lstStyle/>
          <a:p>
            <a:r>
              <a:rPr lang="en-US" sz="2300" b="1" dirty="0" err="1">
                <a:solidFill>
                  <a:srgbClr val="FF0000"/>
                </a:solidFill>
                <a:latin typeface="Comic Sans MS" panose="030F0702030302020204" pitchFamily="66" charset="0"/>
                <a:cs typeface="Calibri"/>
                <a:sym typeface="Calibri"/>
              </a:rPr>
              <a:t>En</a:t>
            </a:r>
            <a:r>
              <a:rPr lang="en-US" sz="2300" b="1" dirty="0">
                <a:solidFill>
                  <a:srgbClr val="FF0000"/>
                </a:solidFill>
                <a:latin typeface="Comic Sans MS" panose="030F0702030302020204" pitchFamily="66" charset="0"/>
                <a:cs typeface="Calibri"/>
                <a:sym typeface="Calibri"/>
              </a:rPr>
              <a:t> la </a:t>
            </a:r>
            <a:r>
              <a:rPr lang="en-US" sz="2300" b="1" dirty="0" err="1">
                <a:solidFill>
                  <a:srgbClr val="FF0000"/>
                </a:solidFill>
                <a:latin typeface="Comic Sans MS" panose="030F0702030302020204" pitchFamily="66" charset="0"/>
                <a:cs typeface="Calibri"/>
                <a:sym typeface="Calibri"/>
              </a:rPr>
              <a:t>Oración</a:t>
            </a:r>
            <a:r>
              <a:rPr lang="en-US" sz="2300" b="1" dirty="0">
                <a:solidFill>
                  <a:srgbClr val="FF0000"/>
                </a:solidFill>
                <a:latin typeface="Comic Sans MS" panose="030F0702030302020204" pitchFamily="66" charset="0"/>
                <a:cs typeface="Calibri"/>
                <a:sym typeface="Calibri"/>
              </a:rPr>
              <a:t>.</a:t>
            </a:r>
          </a:p>
        </p:txBody>
      </p:sp>
      <p:pic>
        <p:nvPicPr>
          <p:cNvPr id="7170" name="Picture 2" descr="Niños orando: imágenes, fotos de stock libres de derechos | Depositphotos">
            <a:extLst>
              <a:ext uri="{FF2B5EF4-FFF2-40B4-BE49-F238E27FC236}">
                <a16:creationId xmlns:a16="http://schemas.microsoft.com/office/drawing/2014/main" id="{9EE211B5-2468-454A-ACFE-3FB80DBD1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9912">
            <a:off x="9559416" y="1450957"/>
            <a:ext cx="1369726" cy="12198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C5C45F-ED37-4AB1-BBF1-C1021E909F2E}"/>
              </a:ext>
            </a:extLst>
          </p:cNvPr>
          <p:cNvSpPr txBox="1"/>
          <p:nvPr/>
        </p:nvSpPr>
        <p:spPr>
          <a:xfrm rot="21085679">
            <a:off x="8349370" y="2779712"/>
            <a:ext cx="2791447" cy="446276"/>
          </a:xfrm>
          <a:prstGeom prst="rect">
            <a:avLst/>
          </a:prstGeom>
          <a:noFill/>
        </p:spPr>
        <p:txBody>
          <a:bodyPr wrap="square" rtlCol="0">
            <a:spAutoFit/>
          </a:bodyPr>
          <a:lstStyle/>
          <a:p>
            <a:r>
              <a:rPr lang="es-PA" sz="2300" b="1" dirty="0">
                <a:solidFill>
                  <a:srgbClr val="FFC000"/>
                </a:solidFill>
                <a:latin typeface="Comic Sans MS" panose="030F0702030302020204" pitchFamily="66" charset="0"/>
                <a:cs typeface="Calibri"/>
                <a:sym typeface="Calibri"/>
              </a:rPr>
              <a:t>En la Eucaristía.</a:t>
            </a:r>
          </a:p>
        </p:txBody>
      </p:sp>
      <p:pic>
        <p:nvPicPr>
          <p:cNvPr id="7172" name="Picture 4" descr="Eucaristia: imágenes, fotos de stock libres de derechos | Depositphotos">
            <a:extLst>
              <a:ext uri="{FF2B5EF4-FFF2-40B4-BE49-F238E27FC236}">
                <a16:creationId xmlns:a16="http://schemas.microsoft.com/office/drawing/2014/main" id="{58E4528A-3A6F-4918-9267-C8B461E2E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01847">
            <a:off x="8731162" y="3246940"/>
            <a:ext cx="2008127" cy="1224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F2512FF-0DDB-47F1-BAE3-76A78EA69504}"/>
              </a:ext>
            </a:extLst>
          </p:cNvPr>
          <p:cNvSpPr txBox="1"/>
          <p:nvPr/>
        </p:nvSpPr>
        <p:spPr>
          <a:xfrm rot="1081150">
            <a:off x="10004163" y="4692484"/>
            <a:ext cx="2353455" cy="446276"/>
          </a:xfrm>
          <a:prstGeom prst="rect">
            <a:avLst/>
          </a:prstGeom>
          <a:noFill/>
        </p:spPr>
        <p:txBody>
          <a:bodyPr wrap="square" rtlCol="0">
            <a:spAutoFit/>
          </a:bodyPr>
          <a:lstStyle/>
          <a:p>
            <a:r>
              <a:rPr lang="en-US" sz="2300" b="1" dirty="0" err="1">
                <a:solidFill>
                  <a:srgbClr val="0070C0"/>
                </a:solidFill>
                <a:latin typeface="Comic Sans MS" panose="030F0702030302020204" pitchFamily="66" charset="0"/>
                <a:cs typeface="Calibri"/>
                <a:sym typeface="Calibri"/>
              </a:rPr>
              <a:t>En</a:t>
            </a:r>
            <a:r>
              <a:rPr lang="en-US" sz="2300" b="1" dirty="0">
                <a:solidFill>
                  <a:srgbClr val="0070C0"/>
                </a:solidFill>
                <a:latin typeface="Comic Sans MS" panose="030F0702030302020204" pitchFamily="66" charset="0"/>
                <a:cs typeface="Calibri"/>
                <a:sym typeface="Calibri"/>
              </a:rPr>
              <a:t> la Biblia.</a:t>
            </a:r>
          </a:p>
        </p:txBody>
      </p:sp>
      <p:pic>
        <p:nvPicPr>
          <p:cNvPr id="7174" name="Picture 6" descr="Kid reading bible: vectores, gráficos, imágenes vectoriales | Depositphotos®">
            <a:extLst>
              <a:ext uri="{FF2B5EF4-FFF2-40B4-BE49-F238E27FC236}">
                <a16:creationId xmlns:a16="http://schemas.microsoft.com/office/drawing/2014/main" id="{819D1A40-5F4B-4034-903A-9BA6D0D3D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49523">
            <a:off x="9698469" y="5106362"/>
            <a:ext cx="1801599" cy="142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2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172"/>
                                        </p:tgtEl>
                                        <p:attrNameLst>
                                          <p:attrName>style.visibility</p:attrName>
                                        </p:attrNameLst>
                                      </p:cBhvr>
                                      <p:to>
                                        <p:strVal val="visible"/>
                                      </p:to>
                                    </p:set>
                                    <p:animEffect transition="in" filter="fade">
                                      <p:cBhvr>
                                        <p:cTn id="31" dur="1000"/>
                                        <p:tgtEl>
                                          <p:spTgt spid="7172"/>
                                        </p:tgtEl>
                                      </p:cBhvr>
                                    </p:animEffect>
                                    <p:anim calcmode="lin" valueType="num">
                                      <p:cBhvr>
                                        <p:cTn id="32" dur="1000" fill="hold"/>
                                        <p:tgtEl>
                                          <p:spTgt spid="7172"/>
                                        </p:tgtEl>
                                        <p:attrNameLst>
                                          <p:attrName>ppt_x</p:attrName>
                                        </p:attrNameLst>
                                      </p:cBhvr>
                                      <p:tavLst>
                                        <p:tav tm="0">
                                          <p:val>
                                            <p:strVal val="#ppt_x"/>
                                          </p:val>
                                        </p:tav>
                                        <p:tav tm="100000">
                                          <p:val>
                                            <p:strVal val="#ppt_x"/>
                                          </p:val>
                                        </p:tav>
                                      </p:tavLst>
                                    </p:anim>
                                    <p:anim calcmode="lin" valueType="num">
                                      <p:cBhvr>
                                        <p:cTn id="3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174"/>
                                        </p:tgtEl>
                                        <p:attrNameLst>
                                          <p:attrName>style.visibility</p:attrName>
                                        </p:attrNameLst>
                                      </p:cBhvr>
                                      <p:to>
                                        <p:strVal val="visible"/>
                                      </p:to>
                                    </p:set>
                                    <p:animEffect transition="in" filter="fade">
                                      <p:cBhvr>
                                        <p:cTn id="43" dur="1000"/>
                                        <p:tgtEl>
                                          <p:spTgt spid="7174"/>
                                        </p:tgtEl>
                                      </p:cBhvr>
                                    </p:animEffect>
                                    <p:anim calcmode="lin" valueType="num">
                                      <p:cBhvr>
                                        <p:cTn id="44" dur="1000" fill="hold"/>
                                        <p:tgtEl>
                                          <p:spTgt spid="7174"/>
                                        </p:tgtEl>
                                        <p:attrNameLst>
                                          <p:attrName>ppt_x</p:attrName>
                                        </p:attrNameLst>
                                      </p:cBhvr>
                                      <p:tavLst>
                                        <p:tav tm="0">
                                          <p:val>
                                            <p:strVal val="#ppt_x"/>
                                          </p:val>
                                        </p:tav>
                                        <p:tav tm="100000">
                                          <p:val>
                                            <p:strVal val="#ppt_x"/>
                                          </p:val>
                                        </p:tav>
                                      </p:tavLst>
                                    </p:anim>
                                    <p:anim calcmode="lin" valueType="num">
                                      <p:cBhvr>
                                        <p:cTn id="45"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209862" y="7496"/>
            <a:ext cx="11652354" cy="607102"/>
          </a:xfrm>
        </p:spPr>
        <p:txBody>
          <a:bodyPr>
            <a:normAutofit/>
          </a:bodyPr>
          <a:lstStyle/>
          <a:p>
            <a:pPr algn="ctr"/>
            <a:r>
              <a:rPr lang="es-ES" sz="2800" b="1" dirty="0">
                <a:effectLst/>
                <a:latin typeface="Comic Sans MS" panose="030F0702030302020204" pitchFamily="66" charset="0"/>
                <a:ea typeface="Calibri" panose="020F0502020204030204" pitchFamily="34" charset="0"/>
                <a:cs typeface="Calibri" panose="020F0502020204030204" pitchFamily="34" charset="0"/>
              </a:rPr>
              <a:t>¿Por qué dijo Jesús que ellos lo buscaban?</a:t>
            </a:r>
            <a:endParaRPr lang="en-US" sz="2800" b="1" dirty="0">
              <a:solidFill>
                <a:srgbClr val="000000"/>
              </a:solidFill>
              <a:latin typeface="Comic Sans MS" panose="030F0702030302020204" pitchFamily="66" charset="0"/>
            </a:endParaRPr>
          </a:p>
        </p:txBody>
      </p:sp>
      <p:sp>
        <p:nvSpPr>
          <p:cNvPr id="7" name="Title 1">
            <a:extLst>
              <a:ext uri="{FF2B5EF4-FFF2-40B4-BE49-F238E27FC236}">
                <a16:creationId xmlns:a16="http://schemas.microsoft.com/office/drawing/2014/main" id="{CD79A5F7-11E7-47E6-B477-EA3890C647B9}"/>
              </a:ext>
            </a:extLst>
          </p:cNvPr>
          <p:cNvSpPr txBox="1">
            <a:spLocks/>
          </p:cNvSpPr>
          <p:nvPr/>
        </p:nvSpPr>
        <p:spPr>
          <a:xfrm>
            <a:off x="479060" y="5793697"/>
            <a:ext cx="11233879" cy="80410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ES" sz="2800" b="1" dirty="0">
                <a:latin typeface="Comic Sans MS" panose="030F0702030302020204" pitchFamily="66" charset="0"/>
                <a:ea typeface="Calibri" panose="020F0502020204030204" pitchFamily="34" charset="0"/>
                <a:cs typeface="Calibri" panose="020F0502020204030204" pitchFamily="34" charset="0"/>
              </a:rPr>
              <a:t>Por haber comido de los panes que Él multiplicó hasta saciarse.</a:t>
            </a:r>
            <a:endParaRPr lang="en-US" sz="2800" b="1" dirty="0">
              <a:latin typeface="Comic Sans MS" panose="030F0702030302020204" pitchFamily="66" charset="0"/>
              <a:ea typeface="Calibri" panose="020F0502020204030204" pitchFamily="34" charset="0"/>
              <a:cs typeface="Calibri" panose="020F0502020204030204" pitchFamily="34" charset="0"/>
            </a:endParaRPr>
          </a:p>
        </p:txBody>
      </p:sp>
      <p:pic>
        <p:nvPicPr>
          <p:cNvPr id="8" name="Picture 2" descr="Jesús alimenta a miles de personas | Lecciones de la Biblia para niños">
            <a:extLst>
              <a:ext uri="{FF2B5EF4-FFF2-40B4-BE49-F238E27FC236}">
                <a16:creationId xmlns:a16="http://schemas.microsoft.com/office/drawing/2014/main" id="{78CED75E-486C-4CE5-BF7E-A6CE32146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136" y="1138627"/>
            <a:ext cx="8262081" cy="413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8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664117" y="119921"/>
            <a:ext cx="10863765" cy="659568"/>
          </a:xfrm>
        </p:spPr>
        <p:txBody>
          <a:bodyPr>
            <a:noAutofit/>
          </a:bodyPr>
          <a:lstStyle/>
          <a:p>
            <a:pPr algn="ctr"/>
            <a:r>
              <a:rPr lang="es-ES" sz="2800" b="1" dirty="0">
                <a:effectLst/>
                <a:latin typeface="Comic Sans MS" panose="030F0702030302020204" pitchFamily="66" charset="0"/>
                <a:ea typeface="Calibri" panose="020F0502020204030204" pitchFamily="34" charset="0"/>
                <a:cs typeface="Calibri" panose="020F0502020204030204" pitchFamily="34" charset="0"/>
              </a:rPr>
              <a:t>¿Por qué quiere Jesús que lo busquemos?</a:t>
            </a:r>
            <a:r>
              <a:rPr lang="es-ES" sz="2800" dirty="0">
                <a:effectLst/>
                <a:latin typeface="Comic Sans MS" panose="030F0702030302020204" pitchFamily="66" charset="0"/>
                <a:ea typeface="Calibri" panose="020F0502020204030204" pitchFamily="34" charset="0"/>
                <a:cs typeface="Calibri" panose="020F0502020204030204" pitchFamily="34" charset="0"/>
              </a:rPr>
              <a:t> </a:t>
            </a:r>
            <a:endParaRPr lang="en-US" sz="2800" b="1" dirty="0">
              <a:solidFill>
                <a:srgbClr val="000000"/>
              </a:solidFill>
              <a:latin typeface="Comic Sans MS" panose="030F0702030302020204" pitchFamily="66" charset="0"/>
            </a:endParaRPr>
          </a:p>
        </p:txBody>
      </p:sp>
      <p:pic>
        <p:nvPicPr>
          <p:cNvPr id="8194" name="Picture 2" descr="Vocación misionera">
            <a:extLst>
              <a:ext uri="{FF2B5EF4-FFF2-40B4-BE49-F238E27FC236}">
                <a16:creationId xmlns:a16="http://schemas.microsoft.com/office/drawing/2014/main" id="{E7B0E596-0019-4EC9-8900-F114BC074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17" y="779489"/>
            <a:ext cx="5988164" cy="5793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CFB7956-D4E0-4081-9BD3-92C0085266D5}"/>
              </a:ext>
            </a:extLst>
          </p:cNvPr>
          <p:cNvSpPr txBox="1"/>
          <p:nvPr/>
        </p:nvSpPr>
        <p:spPr>
          <a:xfrm>
            <a:off x="7570479" y="2188565"/>
            <a:ext cx="3957403" cy="2185214"/>
          </a:xfrm>
          <a:prstGeom prst="rect">
            <a:avLst/>
          </a:prstGeom>
          <a:noFill/>
        </p:spPr>
        <p:txBody>
          <a:bodyPr wrap="square" rtlCol="0">
            <a:spAutoFit/>
          </a:bodyPr>
          <a:lstStyle/>
          <a:p>
            <a:pPr algn="ctr"/>
            <a:r>
              <a:rPr lang="es-ES" sz="3400" b="1" dirty="0">
                <a:solidFill>
                  <a:srgbClr val="FF3399"/>
                </a:solidFill>
                <a:latin typeface="Comic Sans MS" panose="030F0702030302020204" pitchFamily="66" charset="0"/>
                <a:cs typeface="Calibri" panose="020F0502020204030204" pitchFamily="34" charset="0"/>
                <a:sym typeface="Calibri"/>
              </a:rPr>
              <a:t>…porque lo amamos y creemos que Él es Dios.</a:t>
            </a:r>
            <a:endParaRPr lang="en-US" sz="3400" b="1" dirty="0">
              <a:solidFill>
                <a:srgbClr val="FF3399"/>
              </a:solidFill>
              <a:latin typeface="Comic Sans MS" panose="030F0702030302020204" pitchFamily="66" charset="0"/>
              <a:cs typeface="Calibri" panose="020F0502020204030204" pitchFamily="34" charset="0"/>
              <a:sym typeface="Calibri"/>
            </a:endParaRPr>
          </a:p>
        </p:txBody>
      </p:sp>
    </p:spTree>
    <p:extLst>
      <p:ext uri="{BB962C8B-B14F-4D97-AF65-F5344CB8AC3E}">
        <p14:creationId xmlns:p14="http://schemas.microsoft.com/office/powerpoint/2010/main" val="166355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97436" y="0"/>
            <a:ext cx="12386872" cy="1184223"/>
          </a:xfrm>
        </p:spPr>
        <p:txBody>
          <a:bodyPr>
            <a:noAutofit/>
          </a:bodyPr>
          <a:lstStyle/>
          <a:p>
            <a:pPr algn="ctr"/>
            <a:r>
              <a:rPr lang="es-ES" sz="2800" b="1" dirty="0">
                <a:effectLst/>
                <a:latin typeface="Comic Sans MS" panose="030F0702030302020204" pitchFamily="66" charset="0"/>
                <a:ea typeface="Calibri" panose="020F0502020204030204" pitchFamily="34" charset="0"/>
                <a:cs typeface="Calibri" panose="020F0502020204030204" pitchFamily="34" charset="0"/>
              </a:rPr>
              <a:t>Jesús dice que busquemos el alimento que alimenta a nuestro espíritu.</a:t>
            </a:r>
            <a:r>
              <a:rPr lang="es-ES" sz="2800" dirty="0">
                <a:effectLst/>
                <a:latin typeface="Comic Sans MS" panose="030F0702030302020204" pitchFamily="66" charset="0"/>
                <a:ea typeface="Calibri" panose="020F0502020204030204" pitchFamily="34" charset="0"/>
                <a:cs typeface="Calibri" panose="020F0502020204030204" pitchFamily="34" charset="0"/>
              </a:rPr>
              <a:t> </a:t>
            </a:r>
            <a:r>
              <a:rPr lang="es-ES" sz="2800" b="1"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¿Cuál es este alimento?</a:t>
            </a:r>
            <a:r>
              <a:rPr lang="es-ES" sz="2800"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 </a:t>
            </a:r>
            <a:endParaRPr lang="en-US" sz="2800" b="1" dirty="0">
              <a:solidFill>
                <a:srgbClr val="FF0000"/>
              </a:solidFill>
              <a:latin typeface="Comic Sans MS" panose="030F0702030302020204" pitchFamily="66" charset="0"/>
            </a:endParaRPr>
          </a:p>
        </p:txBody>
      </p:sp>
      <p:sp>
        <p:nvSpPr>
          <p:cNvPr id="3" name="TextBox 2">
            <a:extLst>
              <a:ext uri="{FF2B5EF4-FFF2-40B4-BE49-F238E27FC236}">
                <a16:creationId xmlns:a16="http://schemas.microsoft.com/office/drawing/2014/main" id="{DA978191-DEED-42BE-9F44-A8F03D5F2A39}"/>
              </a:ext>
            </a:extLst>
          </p:cNvPr>
          <p:cNvSpPr txBox="1"/>
          <p:nvPr/>
        </p:nvSpPr>
        <p:spPr>
          <a:xfrm>
            <a:off x="264826" y="6158725"/>
            <a:ext cx="11662348" cy="523220"/>
          </a:xfrm>
          <a:prstGeom prst="rect">
            <a:avLst/>
          </a:prstGeom>
          <a:noFill/>
        </p:spPr>
        <p:txBody>
          <a:bodyPr wrap="square" rtlCol="0">
            <a:spAutoFit/>
          </a:bodyPr>
          <a:lstStyle/>
          <a:p>
            <a:pPr algn="ctr"/>
            <a:r>
              <a:rPr lang="es-ES" sz="2800" b="1" dirty="0">
                <a:solidFill>
                  <a:schemeClr val="dk1"/>
                </a:solidFill>
                <a:latin typeface="Comic Sans MS" panose="030F0702030302020204" pitchFamily="66" charset="0"/>
                <a:cs typeface="Calibri" panose="020F0502020204030204" pitchFamily="34" charset="0"/>
                <a:sym typeface="Calibri"/>
              </a:rPr>
              <a:t>Jesús mismo, presente en el pan y el vino consagrado en la misa.</a:t>
            </a:r>
            <a:endParaRPr lang="en-US" sz="2800" b="1" dirty="0">
              <a:solidFill>
                <a:schemeClr val="dk1"/>
              </a:solidFill>
              <a:latin typeface="Comic Sans MS" panose="030F0702030302020204" pitchFamily="66" charset="0"/>
              <a:cs typeface="Calibri" panose="020F0502020204030204" pitchFamily="34" charset="0"/>
              <a:sym typeface="Calibri"/>
            </a:endParaRPr>
          </a:p>
        </p:txBody>
      </p:sp>
      <p:pic>
        <p:nvPicPr>
          <p:cNvPr id="9" name="Picture 2" descr="Facebook">
            <a:extLst>
              <a:ext uri="{FF2B5EF4-FFF2-40B4-BE49-F238E27FC236}">
                <a16:creationId xmlns:a16="http://schemas.microsoft.com/office/drawing/2014/main" id="{8D15982C-DFC2-4E0F-8615-F881470F3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046" y="1184223"/>
            <a:ext cx="4437088" cy="48357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199C98B-3F89-4336-A490-02BA95CC2DBB}"/>
              </a:ext>
            </a:extLst>
          </p:cNvPr>
          <p:cNvSpPr txBox="1"/>
          <p:nvPr/>
        </p:nvSpPr>
        <p:spPr>
          <a:xfrm>
            <a:off x="7300210" y="2368446"/>
            <a:ext cx="3507698" cy="1754326"/>
          </a:xfrm>
          <a:prstGeom prst="rect">
            <a:avLst/>
          </a:prstGeom>
          <a:noFill/>
        </p:spPr>
        <p:txBody>
          <a:bodyPr wrap="square" rtlCol="0">
            <a:spAutoFit/>
          </a:bodyPr>
          <a:lstStyle/>
          <a:p>
            <a:pPr algn="ctr"/>
            <a:r>
              <a:rPr lang="es-ES" sz="54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sym typeface="Calibri"/>
              </a:rPr>
              <a:t>La Eucaristía</a:t>
            </a:r>
          </a:p>
        </p:txBody>
      </p:sp>
    </p:spTree>
    <p:extLst>
      <p:ext uri="{BB962C8B-B14F-4D97-AF65-F5344CB8AC3E}">
        <p14:creationId xmlns:p14="http://schemas.microsoft.com/office/powerpoint/2010/main" val="24691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93B2-A365-40F4-903B-F04744169F15}"/>
              </a:ext>
            </a:extLst>
          </p:cNvPr>
          <p:cNvSpPr>
            <a:spLocks noGrp="1"/>
          </p:cNvSpPr>
          <p:nvPr>
            <p:ph type="title"/>
          </p:nvPr>
        </p:nvSpPr>
        <p:spPr>
          <a:xfrm>
            <a:off x="838200" y="0"/>
            <a:ext cx="11133406" cy="521140"/>
          </a:xfrm>
        </p:spPr>
        <p:txBody>
          <a:bodyPr>
            <a:normAutofit fontScale="90000"/>
          </a:bodyPr>
          <a:lstStyle/>
          <a:p>
            <a:r>
              <a:rPr lang="es-ES" sz="2000" dirty="0">
                <a:solidFill>
                  <a:srgbClr val="7030A0"/>
                </a:solidFill>
                <a:latin typeface="Comic Sans MS" panose="030F0702030302020204" pitchFamily="66" charset="0"/>
              </a:rPr>
              <a:t>MONTE TABOR TRANSFIGURACIÓN DE JESÚS, </a:t>
            </a:r>
            <a:r>
              <a:rPr lang="es-ES" sz="2000" dirty="0" err="1">
                <a:solidFill>
                  <a:srgbClr val="7030A0"/>
                </a:solidFill>
                <a:latin typeface="Comic Sans MS" panose="030F0702030302020204" pitchFamily="66" charset="0"/>
              </a:rPr>
              <a:t>Pinky</a:t>
            </a:r>
            <a:r>
              <a:rPr lang="es-ES" sz="2000" dirty="0">
                <a:solidFill>
                  <a:srgbClr val="7030A0"/>
                </a:solidFill>
                <a:latin typeface="Comic Sans MS" panose="030F0702030302020204" pitchFamily="66" charset="0"/>
              </a:rPr>
              <a:t> </a:t>
            </a:r>
            <a:r>
              <a:rPr lang="es-ES" sz="2000" dirty="0" err="1">
                <a:solidFill>
                  <a:srgbClr val="7030A0"/>
                </a:solidFill>
                <a:latin typeface="Comic Sans MS" panose="030F0702030302020204" pitchFamily="66" charset="0"/>
              </a:rPr>
              <a:t>Truhe</a:t>
            </a:r>
            <a:r>
              <a:rPr lang="es-ES" sz="2000" dirty="0">
                <a:solidFill>
                  <a:srgbClr val="7030A0"/>
                </a:solidFill>
                <a:latin typeface="Comic Sans MS" panose="030F0702030302020204" pitchFamily="66" charset="0"/>
              </a:rPr>
              <a:t>, </a:t>
            </a:r>
            <a:r>
              <a:rPr lang="en-US" sz="2000" dirty="0">
                <a:solidFill>
                  <a:srgbClr val="7030A0"/>
                </a:solidFill>
                <a:latin typeface="Comic Sans MS" panose="030F0702030302020204" pitchFamily="66" charset="0"/>
              </a:rPr>
              <a:t>https://youtu.be/lVQMPafUOEU</a:t>
            </a:r>
          </a:p>
        </p:txBody>
      </p:sp>
      <p:pic>
        <p:nvPicPr>
          <p:cNvPr id="4" name="Online Media 3" title="MONTE TABOR  TRANSFIGURACIÓN DE JESÚS">
            <a:hlinkClick r:id="" action="ppaction://media"/>
            <a:extLst>
              <a:ext uri="{FF2B5EF4-FFF2-40B4-BE49-F238E27FC236}">
                <a16:creationId xmlns:a16="http://schemas.microsoft.com/office/drawing/2014/main" id="{2B74F25C-808D-4D40-8DBA-7BCA5BF246DE}"/>
              </a:ext>
            </a:extLst>
          </p:cNvPr>
          <p:cNvPicPr>
            <a:picLocks noRot="1" noChangeAspect="1"/>
          </p:cNvPicPr>
          <p:nvPr>
            <a:videoFile r:link="rId1"/>
          </p:nvPr>
        </p:nvPicPr>
        <p:blipFill>
          <a:blip r:embed="rId3"/>
          <a:stretch>
            <a:fillRect/>
          </a:stretch>
        </p:blipFill>
        <p:spPr>
          <a:xfrm>
            <a:off x="0" y="541137"/>
            <a:ext cx="12165027" cy="6316863"/>
          </a:xfrm>
          <a:prstGeom prst="rect">
            <a:avLst/>
          </a:prstGeom>
        </p:spPr>
      </p:pic>
    </p:spTree>
    <p:extLst>
      <p:ext uri="{BB962C8B-B14F-4D97-AF65-F5344CB8AC3E}">
        <p14:creationId xmlns:p14="http://schemas.microsoft.com/office/powerpoint/2010/main" val="4586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838200" y="0"/>
            <a:ext cx="10515600" cy="1325563"/>
          </a:xfrm>
        </p:spPr>
        <p:txBody>
          <a:bodyPr>
            <a:noAutofit/>
          </a:bodyPr>
          <a:lstStyle/>
          <a:p>
            <a:pPr algn="ctr"/>
            <a:r>
              <a:rPr lang="es-ES" sz="2800" b="1" dirty="0">
                <a:effectLst/>
                <a:latin typeface="Comic Sans MS" panose="030F0702030302020204" pitchFamily="66" charset="0"/>
                <a:ea typeface="Calibri" panose="020F0502020204030204" pitchFamily="34" charset="0"/>
                <a:cs typeface="Calibri" panose="020F0502020204030204" pitchFamily="34" charset="0"/>
              </a:rPr>
              <a:t>Ellos le piden que realice un signo para creerle. </a:t>
            </a:r>
            <a:br>
              <a:rPr lang="es-ES" sz="2800" b="1" dirty="0">
                <a:effectLst/>
                <a:latin typeface="Comic Sans MS" panose="030F0702030302020204" pitchFamily="66" charset="0"/>
                <a:ea typeface="Calibri" panose="020F0502020204030204" pitchFamily="34" charset="0"/>
                <a:cs typeface="Calibri" panose="020F0502020204030204" pitchFamily="34" charset="0"/>
              </a:rPr>
            </a:br>
            <a:r>
              <a:rPr lang="es-ES" sz="2800" b="1"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¿Qué responde Jesús?</a:t>
            </a:r>
            <a:r>
              <a:rPr lang="es-ES" sz="2800"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 </a:t>
            </a:r>
            <a:endParaRPr lang="en-US" sz="2800" dirty="0">
              <a:solidFill>
                <a:srgbClr val="FF0000"/>
              </a:solidFill>
              <a:latin typeface="Comic Sans MS" panose="030F0702030302020204" pitchFamily="66" charset="0"/>
            </a:endParaRPr>
          </a:p>
        </p:txBody>
      </p:sp>
      <p:sp>
        <p:nvSpPr>
          <p:cNvPr id="4" name="TextBox 3">
            <a:extLst>
              <a:ext uri="{FF2B5EF4-FFF2-40B4-BE49-F238E27FC236}">
                <a16:creationId xmlns:a16="http://schemas.microsoft.com/office/drawing/2014/main" id="{D8B88591-B039-40C0-8AF2-F33687B51067}"/>
              </a:ext>
            </a:extLst>
          </p:cNvPr>
          <p:cNvSpPr txBox="1"/>
          <p:nvPr/>
        </p:nvSpPr>
        <p:spPr>
          <a:xfrm>
            <a:off x="354767" y="5338094"/>
            <a:ext cx="5741233" cy="1384995"/>
          </a:xfrm>
          <a:prstGeom prst="rect">
            <a:avLst/>
          </a:prstGeom>
          <a:noFill/>
        </p:spPr>
        <p:txBody>
          <a:bodyPr wrap="square" rtlCol="0">
            <a:spAutoFit/>
          </a:bodyPr>
          <a:lstStyle/>
          <a:p>
            <a:pPr algn="ctr"/>
            <a:r>
              <a:rPr lang="es-ES" sz="2800" b="1" dirty="0">
                <a:solidFill>
                  <a:schemeClr val="dk1"/>
                </a:solidFill>
                <a:latin typeface="Comic Sans MS" panose="030F0702030302020204" pitchFamily="66" charset="0"/>
                <a:cs typeface="Calibri" panose="020F0502020204030204" pitchFamily="34" charset="0"/>
                <a:sym typeface="Calibri"/>
              </a:rPr>
              <a:t>Jesús les recuerda que el maná que Dios les mandó en el desierto solo sació sus cuerpos. </a:t>
            </a:r>
            <a:endParaRPr lang="en-US" sz="2800" b="1" dirty="0">
              <a:solidFill>
                <a:schemeClr val="dk1"/>
              </a:solidFill>
              <a:latin typeface="Comic Sans MS" panose="030F0702030302020204" pitchFamily="66" charset="0"/>
              <a:cs typeface="Calibri" panose="020F0502020204030204" pitchFamily="34" charset="0"/>
              <a:sym typeface="Calibri"/>
            </a:endParaRPr>
          </a:p>
        </p:txBody>
      </p:sp>
      <p:pic>
        <p:nvPicPr>
          <p:cNvPr id="5" name="Picture 4" descr="Pan de vida | De la mano de María | Page 3">
            <a:extLst>
              <a:ext uri="{FF2B5EF4-FFF2-40B4-BE49-F238E27FC236}">
                <a16:creationId xmlns:a16="http://schemas.microsoft.com/office/drawing/2014/main" id="{A2FBC360-CD09-4B5A-8902-50B3A5016E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91858" y="1442265"/>
            <a:ext cx="4764243" cy="3779126"/>
          </a:xfrm>
          <a:prstGeom prst="rect">
            <a:avLst/>
          </a:prstGeom>
          <a:noFill/>
        </p:spPr>
      </p:pic>
      <p:sp>
        <p:nvSpPr>
          <p:cNvPr id="6" name="TextBox 5">
            <a:extLst>
              <a:ext uri="{FF2B5EF4-FFF2-40B4-BE49-F238E27FC236}">
                <a16:creationId xmlns:a16="http://schemas.microsoft.com/office/drawing/2014/main" id="{69081BE6-261E-4BB7-8DF6-0F39AC3461D7}"/>
              </a:ext>
            </a:extLst>
          </p:cNvPr>
          <p:cNvSpPr txBox="1"/>
          <p:nvPr/>
        </p:nvSpPr>
        <p:spPr>
          <a:xfrm>
            <a:off x="6430780" y="5338094"/>
            <a:ext cx="5486400" cy="1384995"/>
          </a:xfrm>
          <a:prstGeom prst="rect">
            <a:avLst/>
          </a:prstGeom>
          <a:noFill/>
        </p:spPr>
        <p:txBody>
          <a:bodyPr wrap="square" rtlCol="0">
            <a:spAutoFit/>
          </a:bodyPr>
          <a:lstStyle/>
          <a:p>
            <a:pPr algn="ctr"/>
            <a:r>
              <a:rPr lang="es-ES" sz="2800" b="1" dirty="0">
                <a:solidFill>
                  <a:schemeClr val="dk1"/>
                </a:solidFill>
                <a:latin typeface="Comic Sans MS" panose="030F0702030302020204" pitchFamily="66" charset="0"/>
                <a:cs typeface="Calibri" panose="020F0502020204030204" pitchFamily="34" charset="0"/>
                <a:sym typeface="Calibri"/>
              </a:rPr>
              <a:t>Dios ahora manda pan del cielo que les da vida eterna a sus espíritus.</a:t>
            </a:r>
            <a:endParaRPr lang="en-US" sz="2800" b="1" dirty="0">
              <a:solidFill>
                <a:schemeClr val="dk1"/>
              </a:solidFill>
              <a:latin typeface="Comic Sans MS" panose="030F0702030302020204" pitchFamily="66" charset="0"/>
              <a:cs typeface="Calibri" panose="020F0502020204030204" pitchFamily="34" charset="0"/>
            </a:endParaRPr>
          </a:p>
        </p:txBody>
      </p:sp>
      <p:pic>
        <p:nvPicPr>
          <p:cNvPr id="10242" name="Picture 2" descr="Manna from Heaven! |">
            <a:extLst>
              <a:ext uri="{FF2B5EF4-FFF2-40B4-BE49-F238E27FC236}">
                <a16:creationId xmlns:a16="http://schemas.microsoft.com/office/drawing/2014/main" id="{0C1E15FD-E2C9-45C3-8D91-F636200AD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55" y="1442264"/>
            <a:ext cx="5557055" cy="377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838200" y="0"/>
            <a:ext cx="10515600" cy="839449"/>
          </a:xfrm>
        </p:spPr>
        <p:txBody>
          <a:bodyPr>
            <a:noAutofit/>
          </a:bodyPr>
          <a:lstStyle/>
          <a:p>
            <a:pPr algn="ctr"/>
            <a:r>
              <a:rPr lang="es-ES" sz="2800" b="1" dirty="0">
                <a:effectLst/>
                <a:latin typeface="Comic Sans MS" panose="030F0702030302020204" pitchFamily="66" charset="0"/>
                <a:ea typeface="Calibri" panose="020F0502020204030204" pitchFamily="34" charset="0"/>
                <a:cs typeface="Calibri" panose="020F0502020204030204" pitchFamily="34" charset="0"/>
              </a:rPr>
              <a:t>¿Cuál dice Jesús que es este pan?</a:t>
            </a:r>
            <a:endParaRPr lang="en-US" sz="2800" dirty="0">
              <a:latin typeface="Comic Sans MS" panose="030F0702030302020204" pitchFamily="66" charset="0"/>
            </a:endParaRPr>
          </a:p>
        </p:txBody>
      </p:sp>
      <p:pic>
        <p:nvPicPr>
          <p:cNvPr id="12290" name="Picture 2" descr="Dibujos para catequesis | Catequesis, Jesus eucaristia, Eucaristía">
            <a:extLst>
              <a:ext uri="{FF2B5EF4-FFF2-40B4-BE49-F238E27FC236}">
                <a16:creationId xmlns:a16="http://schemas.microsoft.com/office/drawing/2014/main" id="{78C26031-F30C-48F4-AB1E-012F07C28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388" y="850692"/>
            <a:ext cx="4613224" cy="5867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B582B7E-548D-44A5-9CCB-2ECFFD233C8D}"/>
              </a:ext>
            </a:extLst>
          </p:cNvPr>
          <p:cNvSpPr txBox="1">
            <a:spLocks/>
          </p:cNvSpPr>
          <p:nvPr/>
        </p:nvSpPr>
        <p:spPr>
          <a:xfrm>
            <a:off x="0" y="2161706"/>
            <a:ext cx="3811249" cy="162268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ES" sz="4000" b="1" i="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Calibri" panose="020F0502020204030204" pitchFamily="34" charset="0"/>
              </a:rPr>
              <a:t>Yo soy el pan </a:t>
            </a:r>
          </a:p>
          <a:p>
            <a:pPr algn="ctr"/>
            <a:r>
              <a:rPr lang="es-ES" sz="4000" b="1" i="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Calibri" panose="020F0502020204030204" pitchFamily="34" charset="0"/>
              </a:rPr>
              <a:t>de la vida</a:t>
            </a:r>
            <a:r>
              <a:rPr lang="es-ES" sz="40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Calibri" panose="020F0502020204030204" pitchFamily="34" charset="0"/>
              </a:rPr>
              <a:t>. </a:t>
            </a:r>
            <a:endParaRPr lang="en-US" sz="40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TextBox 3">
            <a:extLst>
              <a:ext uri="{FF2B5EF4-FFF2-40B4-BE49-F238E27FC236}">
                <a16:creationId xmlns:a16="http://schemas.microsoft.com/office/drawing/2014/main" id="{BE9BAF07-B777-4E9E-9A9D-1554C7313601}"/>
              </a:ext>
            </a:extLst>
          </p:cNvPr>
          <p:cNvSpPr txBox="1"/>
          <p:nvPr/>
        </p:nvSpPr>
        <p:spPr>
          <a:xfrm>
            <a:off x="8402613" y="1228397"/>
            <a:ext cx="3598262" cy="4401205"/>
          </a:xfrm>
          <a:prstGeom prst="rect">
            <a:avLst/>
          </a:prstGeom>
          <a:noFill/>
        </p:spPr>
        <p:txBody>
          <a:bodyPr wrap="square" rtlCol="0">
            <a:spAutoFit/>
          </a:bodyPr>
          <a:lstStyle/>
          <a:p>
            <a:pPr algn="ctr"/>
            <a:r>
              <a:rPr lang="es-ES" sz="4000" b="1" i="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sym typeface="Calibri"/>
              </a:rPr>
              <a:t>El que viene a mí no tendrá hambre y el que cree en mí nunca tendrá sed.</a:t>
            </a:r>
            <a:endParaRPr lang="en-US" sz="4000" b="1" i="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sym typeface="Calibri"/>
            </a:endParaRPr>
          </a:p>
        </p:txBody>
      </p:sp>
    </p:spTree>
    <p:extLst>
      <p:ext uri="{BB962C8B-B14F-4D97-AF65-F5344CB8AC3E}">
        <p14:creationId xmlns:p14="http://schemas.microsoft.com/office/powerpoint/2010/main" val="381461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0" y="0"/>
            <a:ext cx="12192000" cy="794479"/>
          </a:xfrm>
        </p:spPr>
        <p:txBody>
          <a:bodyPr>
            <a:noAutofit/>
          </a:bodyPr>
          <a:lstStyle/>
          <a:p>
            <a:pPr algn="ctr"/>
            <a:r>
              <a:rPr lang="es-ES" sz="3600" b="1" dirty="0">
                <a:latin typeface="Comic Sans MS" panose="030F0702030302020204" pitchFamily="66" charset="0"/>
              </a:rPr>
              <a:t>¿Ya no tenemos que comer comida o beber agua?  </a:t>
            </a:r>
            <a:endParaRPr lang="en-US" sz="3600" dirty="0">
              <a:latin typeface="Comic Sans MS" panose="030F0702030302020204" pitchFamily="66" charset="0"/>
            </a:endParaRPr>
          </a:p>
        </p:txBody>
      </p:sp>
      <p:sp>
        <p:nvSpPr>
          <p:cNvPr id="4" name="TextBox 3">
            <a:extLst>
              <a:ext uri="{FF2B5EF4-FFF2-40B4-BE49-F238E27FC236}">
                <a16:creationId xmlns:a16="http://schemas.microsoft.com/office/drawing/2014/main" id="{051E355C-3E81-4F3F-89AF-8D6C202215C4}"/>
              </a:ext>
            </a:extLst>
          </p:cNvPr>
          <p:cNvSpPr txBox="1"/>
          <p:nvPr/>
        </p:nvSpPr>
        <p:spPr>
          <a:xfrm>
            <a:off x="644577" y="5771213"/>
            <a:ext cx="11212643" cy="646331"/>
          </a:xfrm>
          <a:prstGeom prst="rect">
            <a:avLst/>
          </a:prstGeom>
          <a:noFill/>
        </p:spPr>
        <p:txBody>
          <a:bodyPr wrap="square" rtlCol="0">
            <a:spAutoFit/>
          </a:bodyPr>
          <a:lstStyle/>
          <a:p>
            <a:pPr algn="ctr"/>
            <a:r>
              <a:rPr lang="es-ES" sz="3600" b="1" dirty="0">
                <a:solidFill>
                  <a:schemeClr val="dk1"/>
                </a:solidFill>
                <a:latin typeface="Comic Sans MS" panose="030F0702030302020204" pitchFamily="66" charset="0"/>
                <a:cs typeface="Calibri"/>
                <a:sym typeface="Calibri"/>
              </a:rPr>
              <a:t>Si tenemos que comer y beber agua…</a:t>
            </a:r>
            <a:endParaRPr lang="en-US" sz="3600" b="1" dirty="0">
              <a:solidFill>
                <a:schemeClr val="dk1"/>
              </a:solidFill>
              <a:latin typeface="Comic Sans MS" panose="030F0702030302020204" pitchFamily="66" charset="0"/>
              <a:cs typeface="Calibri"/>
              <a:sym typeface="Calibri"/>
            </a:endParaRPr>
          </a:p>
        </p:txBody>
      </p:sp>
      <p:pic>
        <p:nvPicPr>
          <p:cNvPr id="13314" name="Picture 2" descr="Mascota Del Vaso De Agua Con Un Dólar Ilustración del Vector - Ilustración  de taza, refresco: 144238482">
            <a:extLst>
              <a:ext uri="{FF2B5EF4-FFF2-40B4-BE49-F238E27FC236}">
                <a16:creationId xmlns:a16="http://schemas.microsoft.com/office/drawing/2014/main" id="{F9AC971C-980C-4387-B0C3-B60A838B1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68346"/>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lato Con Comida Parrilla. Fiesta De Barbacoa, Picnic Al Aire Libre.  Ilustración De Dibujos Animados De Vector Plano. Objetos Aislados En Un  Fondo Blanco. Ilustraciones Vectoriales, Clip Art Vectorizado Libre De  Derechos.">
            <a:extLst>
              <a:ext uri="{FF2B5EF4-FFF2-40B4-BE49-F238E27FC236}">
                <a16:creationId xmlns:a16="http://schemas.microsoft.com/office/drawing/2014/main" id="{C065864E-3FB8-4F48-896F-A59FEAAF4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472" y="1568346"/>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467;p32" descr="X PNG Free Images with Transparent Background - (66 Free Downloads)">
            <a:extLst>
              <a:ext uri="{FF2B5EF4-FFF2-40B4-BE49-F238E27FC236}">
                <a16:creationId xmlns:a16="http://schemas.microsoft.com/office/drawing/2014/main" id="{EBE70E6C-B659-4199-BDD0-FD8A7FEA3A9A}"/>
              </a:ext>
            </a:extLst>
          </p:cNvPr>
          <p:cNvPicPr preferRelativeResize="0"/>
          <p:nvPr/>
        </p:nvPicPr>
        <p:blipFill rotWithShape="1">
          <a:blip r:embed="rId4">
            <a:alphaModFix/>
          </a:blip>
          <a:srcRect/>
          <a:stretch/>
        </p:blipFill>
        <p:spPr>
          <a:xfrm>
            <a:off x="3357797" y="1274164"/>
            <a:ext cx="5861153" cy="4015489"/>
          </a:xfrm>
          <a:prstGeom prst="rect">
            <a:avLst/>
          </a:prstGeom>
          <a:noFill/>
          <a:ln>
            <a:noFill/>
          </a:ln>
        </p:spPr>
      </p:pic>
    </p:spTree>
    <p:extLst>
      <p:ext uri="{BB962C8B-B14F-4D97-AF65-F5344CB8AC3E}">
        <p14:creationId xmlns:p14="http://schemas.microsoft.com/office/powerpoint/2010/main" val="29687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6865495" y="1290952"/>
            <a:ext cx="4803098" cy="3341009"/>
          </a:xfrm>
        </p:spPr>
        <p:txBody>
          <a:bodyPr>
            <a:noAutofit/>
          </a:bodyPr>
          <a:lstStyle/>
          <a:p>
            <a:pPr algn="ctr"/>
            <a:r>
              <a:rPr lang="es-ES" sz="3600" b="1" dirty="0">
                <a:solidFill>
                  <a:schemeClr val="dk1"/>
                </a:solidFill>
                <a:latin typeface="Comic Sans MS" panose="030F0702030302020204" pitchFamily="66" charset="0"/>
                <a:cs typeface="Calibri"/>
                <a:sym typeface="Calibri"/>
              </a:rPr>
              <a:t>…pero ahora nuestro espíritu está feliz, lleno de la vida y del amor de Dios que nos lleva a la vida eterna.</a:t>
            </a:r>
            <a:endParaRPr lang="en-US" sz="3600" dirty="0">
              <a:latin typeface="Comic Sans MS" panose="030F0702030302020204" pitchFamily="66" charset="0"/>
            </a:endParaRPr>
          </a:p>
        </p:txBody>
      </p:sp>
      <p:pic>
        <p:nvPicPr>
          <p:cNvPr id="14338" name="Picture 2" descr="Para Colorear Fano Paz - Crafts DIY and Ideas Blog">
            <a:extLst>
              <a:ext uri="{FF2B5EF4-FFF2-40B4-BE49-F238E27FC236}">
                <a16:creationId xmlns:a16="http://schemas.microsoft.com/office/drawing/2014/main" id="{A5C0DFA0-96E9-4DD4-8471-145ADC87E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48" y="241805"/>
            <a:ext cx="5861154" cy="637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42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246713" y="0"/>
            <a:ext cx="11698574" cy="1137455"/>
          </a:xfrm>
        </p:spPr>
        <p:txBody>
          <a:bodyPr>
            <a:noAutofit/>
          </a:bodyPr>
          <a:lstStyle/>
          <a:p>
            <a:pPr algn="ctr"/>
            <a:r>
              <a:rPr lang="es-ES" sz="3600" b="1" dirty="0">
                <a:latin typeface="Comic Sans MS" panose="030F0702030302020204" pitchFamily="66" charset="0"/>
              </a:rPr>
              <a:t>Jesús dice que estar junto a Él da mucho más que todas las cosas de este mundo.</a:t>
            </a:r>
            <a:endParaRPr lang="en-US" sz="3600" b="1" dirty="0">
              <a:latin typeface="Comic Sans MS" panose="030F0702030302020204" pitchFamily="66" charset="0"/>
            </a:endParaRPr>
          </a:p>
        </p:txBody>
      </p:sp>
      <p:pic>
        <p:nvPicPr>
          <p:cNvPr id="4" name="Picture 2" descr="Vocación misionera">
            <a:extLst>
              <a:ext uri="{FF2B5EF4-FFF2-40B4-BE49-F238E27FC236}">
                <a16:creationId xmlns:a16="http://schemas.microsoft.com/office/drawing/2014/main" id="{1267794B-81F1-4196-9102-577F08575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383" y="1394084"/>
            <a:ext cx="4671234" cy="45195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40C62B-84C4-4FC4-B4E8-DABC29CA73ED}"/>
              </a:ext>
            </a:extLst>
          </p:cNvPr>
          <p:cNvSpPr txBox="1"/>
          <p:nvPr/>
        </p:nvSpPr>
        <p:spPr>
          <a:xfrm>
            <a:off x="3387777" y="6056026"/>
            <a:ext cx="6565692" cy="646331"/>
          </a:xfrm>
          <a:prstGeom prst="rect">
            <a:avLst/>
          </a:prstGeom>
          <a:noFill/>
        </p:spPr>
        <p:txBody>
          <a:bodyPr wrap="square" rtlCol="0">
            <a:spAutoFit/>
          </a:bodyPr>
          <a:lstStyle/>
          <a:p>
            <a:r>
              <a:rPr lang="en-US" sz="3600" b="1" dirty="0">
                <a:solidFill>
                  <a:schemeClr val="dk1"/>
                </a:solidFill>
                <a:latin typeface="Comic Sans MS" panose="030F0702030302020204" pitchFamily="66" charset="0"/>
                <a:cs typeface="Calibri"/>
                <a:sym typeface="Calibri"/>
              </a:rPr>
              <a:t>Nos da la </a:t>
            </a:r>
            <a:r>
              <a:rPr lang="en-US" sz="3600" b="1" dirty="0" err="1">
                <a:solidFill>
                  <a:schemeClr val="dk1"/>
                </a:solidFill>
                <a:latin typeface="Comic Sans MS" panose="030F0702030302020204" pitchFamily="66" charset="0"/>
                <a:cs typeface="Calibri"/>
                <a:sym typeface="Calibri"/>
              </a:rPr>
              <a:t>felicidad</a:t>
            </a:r>
            <a:r>
              <a:rPr lang="en-US" sz="3600" b="1" dirty="0">
                <a:solidFill>
                  <a:schemeClr val="dk1"/>
                </a:solidFill>
                <a:latin typeface="Comic Sans MS" panose="030F0702030302020204" pitchFamily="66" charset="0"/>
                <a:cs typeface="Calibri"/>
                <a:sym typeface="Calibri"/>
              </a:rPr>
              <a:t> </a:t>
            </a:r>
            <a:r>
              <a:rPr lang="en-US" sz="3600" b="1" dirty="0" err="1">
                <a:solidFill>
                  <a:schemeClr val="dk1"/>
                </a:solidFill>
                <a:latin typeface="Comic Sans MS" panose="030F0702030302020204" pitchFamily="66" charset="0"/>
                <a:cs typeface="Calibri"/>
                <a:sym typeface="Calibri"/>
              </a:rPr>
              <a:t>eterna</a:t>
            </a:r>
            <a:r>
              <a:rPr lang="en-US" sz="3600" b="1" dirty="0">
                <a:solidFill>
                  <a:schemeClr val="dk1"/>
                </a:solidFill>
                <a:latin typeface="Comic Sans MS" panose="030F0702030302020204" pitchFamily="66" charset="0"/>
                <a:cs typeface="Calibri"/>
                <a:sym typeface="Calibri"/>
              </a:rPr>
              <a:t>…</a:t>
            </a:r>
          </a:p>
        </p:txBody>
      </p:sp>
    </p:spTree>
    <p:extLst>
      <p:ext uri="{BB962C8B-B14F-4D97-AF65-F5344CB8AC3E}">
        <p14:creationId xmlns:p14="http://schemas.microsoft.com/office/powerpoint/2010/main" val="263509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0" y="0"/>
            <a:ext cx="12192000" cy="1304144"/>
          </a:xfrm>
        </p:spPr>
        <p:txBody>
          <a:bodyPr>
            <a:noAutofit/>
          </a:bodyPr>
          <a:lstStyle/>
          <a:p>
            <a:pPr algn="ctr"/>
            <a:r>
              <a:rPr lang="es-ES" sz="2600" b="1" dirty="0">
                <a:effectLst/>
                <a:latin typeface="Comic Sans MS" panose="030F0702030302020204" pitchFamily="66" charset="0"/>
                <a:ea typeface="Calibri" panose="020F0502020204030204" pitchFamily="34" charset="0"/>
                <a:cs typeface="Calibri" panose="020F0502020204030204" pitchFamily="34" charset="0"/>
              </a:rPr>
              <a:t>¿Crees que Jesús está presente en la Eucaristía?</a:t>
            </a:r>
            <a:r>
              <a:rPr lang="es-ES" sz="2600" dirty="0">
                <a:effectLst/>
                <a:latin typeface="Comic Sans MS" panose="030F0702030302020204" pitchFamily="66" charset="0"/>
                <a:ea typeface="Calibri" panose="020F0502020204030204" pitchFamily="34" charset="0"/>
                <a:cs typeface="Calibri" panose="020F0502020204030204" pitchFamily="34" charset="0"/>
              </a:rPr>
              <a:t> </a:t>
            </a:r>
            <a:br>
              <a:rPr lang="es-ES" sz="2600" dirty="0">
                <a:effectLst/>
                <a:latin typeface="Comic Sans MS" panose="030F0702030302020204" pitchFamily="66" charset="0"/>
                <a:ea typeface="Calibri" panose="020F0502020204030204" pitchFamily="34" charset="0"/>
                <a:cs typeface="Calibri" panose="020F0502020204030204" pitchFamily="34" charset="0"/>
              </a:rPr>
            </a:br>
            <a:endParaRPr lang="en-US" sz="2600" dirty="0">
              <a:latin typeface="Comic Sans MS" panose="030F0702030302020204" pitchFamily="66" charset="0"/>
            </a:endParaRPr>
          </a:p>
        </p:txBody>
      </p:sp>
      <p:sp>
        <p:nvSpPr>
          <p:cNvPr id="3" name="TextBox 2">
            <a:extLst>
              <a:ext uri="{FF2B5EF4-FFF2-40B4-BE49-F238E27FC236}">
                <a16:creationId xmlns:a16="http://schemas.microsoft.com/office/drawing/2014/main" id="{6FDBDFEB-BAA3-407A-9BD7-2861C8567402}"/>
              </a:ext>
            </a:extLst>
          </p:cNvPr>
          <p:cNvSpPr txBox="1"/>
          <p:nvPr/>
        </p:nvSpPr>
        <p:spPr>
          <a:xfrm>
            <a:off x="6870490" y="1552201"/>
            <a:ext cx="4259704" cy="4031873"/>
          </a:xfrm>
          <a:prstGeom prst="rect">
            <a:avLst/>
          </a:prstGeom>
          <a:noFill/>
        </p:spPr>
        <p:txBody>
          <a:bodyPr wrap="square" rtlCol="0">
            <a:spAutoFit/>
          </a:bodyPr>
          <a:lstStyle/>
          <a:p>
            <a:pPr algn="ctr"/>
            <a:r>
              <a:rPr lang="es-ES" sz="3200" b="1" dirty="0">
                <a:solidFill>
                  <a:srgbClr val="FF0000"/>
                </a:solidFill>
                <a:latin typeface="Comic Sans MS" panose="030F0702030302020204" pitchFamily="66" charset="0"/>
                <a:cs typeface="Calibri" panose="020F0502020204030204" pitchFamily="34" charset="0"/>
                <a:sym typeface="Calibri"/>
              </a:rPr>
              <a:t>Busquemos a Jesús con todas nuestras fuerzas para que Él alimente nuestro espíritu con lo que necesitamos para llegar a la vida eterna.</a:t>
            </a:r>
            <a:endParaRPr lang="en-US" sz="3200" b="1" dirty="0">
              <a:solidFill>
                <a:srgbClr val="FF0000"/>
              </a:solidFill>
              <a:latin typeface="Comic Sans MS" panose="030F0702030302020204" pitchFamily="66" charset="0"/>
              <a:cs typeface="Calibri" panose="020F0502020204030204" pitchFamily="34" charset="0"/>
              <a:sym typeface="Calibri"/>
            </a:endParaRPr>
          </a:p>
        </p:txBody>
      </p:sp>
      <p:pic>
        <p:nvPicPr>
          <p:cNvPr id="6" name="Picture 5">
            <a:extLst>
              <a:ext uri="{FF2B5EF4-FFF2-40B4-BE49-F238E27FC236}">
                <a16:creationId xmlns:a16="http://schemas.microsoft.com/office/drawing/2014/main" id="{2E40B495-4F09-48D5-A08C-12DC119C1554}"/>
              </a:ext>
            </a:extLst>
          </p:cNvPr>
          <p:cNvPicPr>
            <a:picLocks noChangeAspect="1"/>
          </p:cNvPicPr>
          <p:nvPr/>
        </p:nvPicPr>
        <p:blipFill>
          <a:blip r:embed="rId2"/>
          <a:stretch>
            <a:fillRect/>
          </a:stretch>
        </p:blipFill>
        <p:spPr>
          <a:xfrm>
            <a:off x="774491" y="839449"/>
            <a:ext cx="5321508" cy="4992682"/>
          </a:xfrm>
          <a:prstGeom prst="rect">
            <a:avLst/>
          </a:prstGeom>
        </p:spPr>
      </p:pic>
      <p:sp>
        <p:nvSpPr>
          <p:cNvPr id="7" name="TextBox 6">
            <a:extLst>
              <a:ext uri="{FF2B5EF4-FFF2-40B4-BE49-F238E27FC236}">
                <a16:creationId xmlns:a16="http://schemas.microsoft.com/office/drawing/2014/main" id="{BA858C46-64CC-47CA-8FEB-B41A91BA8640}"/>
              </a:ext>
            </a:extLst>
          </p:cNvPr>
          <p:cNvSpPr txBox="1"/>
          <p:nvPr/>
        </p:nvSpPr>
        <p:spPr>
          <a:xfrm>
            <a:off x="52464" y="6179137"/>
            <a:ext cx="12087069" cy="492443"/>
          </a:xfrm>
          <a:prstGeom prst="rect">
            <a:avLst/>
          </a:prstGeom>
          <a:noFill/>
        </p:spPr>
        <p:txBody>
          <a:bodyPr wrap="square" rtlCol="0">
            <a:spAutoFit/>
          </a:bodyPr>
          <a:lstStyle/>
          <a:p>
            <a:pPr algn="ctr"/>
            <a:r>
              <a:rPr lang="es-ES" sz="2600" b="1" dirty="0">
                <a:solidFill>
                  <a:schemeClr val="dk1"/>
                </a:solidFill>
                <a:latin typeface="Comic Sans MS" panose="030F0702030302020204" pitchFamily="66" charset="0"/>
                <a:cs typeface="Calibri" panose="020F0502020204030204" pitchFamily="34" charset="0"/>
                <a:sym typeface="Calibri"/>
              </a:rPr>
              <a:t>¿Conversas con Él para que te llene de paz, fe, amor, alegría, perdón…?</a:t>
            </a:r>
            <a:endParaRPr lang="en-US" sz="2600" b="1" dirty="0">
              <a:solidFill>
                <a:schemeClr val="dk1"/>
              </a:solidFill>
              <a:latin typeface="Comic Sans MS" panose="030F0702030302020204" pitchFamily="66" charset="0"/>
              <a:cs typeface="Calibri" panose="020F0502020204030204" pitchFamily="34" charset="0"/>
              <a:sym typeface="Calibri"/>
            </a:endParaRPr>
          </a:p>
        </p:txBody>
      </p:sp>
    </p:spTree>
    <p:extLst>
      <p:ext uri="{BB962C8B-B14F-4D97-AF65-F5344CB8AC3E}">
        <p14:creationId xmlns:p14="http://schemas.microsoft.com/office/powerpoint/2010/main" val="379555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98"/>
        <p:cNvGrpSpPr/>
        <p:nvPr/>
      </p:nvGrpSpPr>
      <p:grpSpPr>
        <a:xfrm>
          <a:off x="0" y="0"/>
          <a:ext cx="0" cy="0"/>
          <a:chOff x="0" y="0"/>
          <a:chExt cx="0" cy="0"/>
        </a:xfrm>
      </p:grpSpPr>
      <p:sp>
        <p:nvSpPr>
          <p:cNvPr id="199" name="Google Shape;199;p13"/>
          <p:cNvSpPr txBox="1"/>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6000">
                <a:solidFill>
                  <a:schemeClr val="lt1"/>
                </a:solidFill>
                <a:latin typeface="Calibri"/>
                <a:ea typeface="Calibri"/>
                <a:cs typeface="Calibri"/>
                <a:sym typeface="Calibri"/>
              </a:rPr>
              <a:t>Actividad</a:t>
            </a:r>
            <a:endParaRPr/>
          </a:p>
        </p:txBody>
      </p:sp>
      <p:sp>
        <p:nvSpPr>
          <p:cNvPr id="200" name="Google Shape;200;p1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1" name="Google Shape;201;p13"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78DF93-604B-4E75-B97B-A6B6036259BB}"/>
              </a:ext>
            </a:extLst>
          </p:cNvPr>
          <p:cNvPicPr>
            <a:picLocks noChangeAspect="1"/>
          </p:cNvPicPr>
          <p:nvPr/>
        </p:nvPicPr>
        <p:blipFill>
          <a:blip r:embed="rId2"/>
          <a:stretch>
            <a:fillRect/>
          </a:stretch>
        </p:blipFill>
        <p:spPr>
          <a:xfrm>
            <a:off x="1394085" y="0"/>
            <a:ext cx="9308892" cy="6857999"/>
          </a:xfrm>
          <a:prstGeom prst="rect">
            <a:avLst/>
          </a:prstGeom>
        </p:spPr>
      </p:pic>
      <p:sp>
        <p:nvSpPr>
          <p:cNvPr id="4" name="Oval 3">
            <a:extLst>
              <a:ext uri="{FF2B5EF4-FFF2-40B4-BE49-F238E27FC236}">
                <a16:creationId xmlns:a16="http://schemas.microsoft.com/office/drawing/2014/main" id="{745B8CEA-495A-4958-9A39-A06CC48BC2D9}"/>
              </a:ext>
            </a:extLst>
          </p:cNvPr>
          <p:cNvSpPr/>
          <p:nvPr/>
        </p:nvSpPr>
        <p:spPr>
          <a:xfrm>
            <a:off x="1394085" y="1139252"/>
            <a:ext cx="1034321" cy="344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31C31AB-2A7E-4E4A-8753-8C4454AE13B5}"/>
              </a:ext>
            </a:extLst>
          </p:cNvPr>
          <p:cNvSpPr/>
          <p:nvPr/>
        </p:nvSpPr>
        <p:spPr>
          <a:xfrm>
            <a:off x="1394084" y="2278504"/>
            <a:ext cx="1034321" cy="34477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E869BB2-668A-4695-B19A-C64E2894AE5D}"/>
              </a:ext>
            </a:extLst>
          </p:cNvPr>
          <p:cNvSpPr/>
          <p:nvPr/>
        </p:nvSpPr>
        <p:spPr>
          <a:xfrm>
            <a:off x="1454043" y="2865619"/>
            <a:ext cx="1034321" cy="34477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0818829-0C33-4EFD-B77F-954EB95D1A33}"/>
              </a:ext>
            </a:extLst>
          </p:cNvPr>
          <p:cNvSpPr/>
          <p:nvPr/>
        </p:nvSpPr>
        <p:spPr>
          <a:xfrm>
            <a:off x="1489023" y="3974889"/>
            <a:ext cx="1464039" cy="374755"/>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D3DE6E-42E6-4557-A295-478819E37A28}"/>
              </a:ext>
            </a:extLst>
          </p:cNvPr>
          <p:cNvSpPr/>
          <p:nvPr/>
        </p:nvSpPr>
        <p:spPr>
          <a:xfrm>
            <a:off x="1489023" y="4594483"/>
            <a:ext cx="1269167" cy="374755"/>
          </a:xfrm>
          <a:prstGeom prst="ellipse">
            <a:avLst/>
          </a:prstGeom>
          <a:no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272A02D-AA69-469B-8486-F38ACB18266F}"/>
              </a:ext>
            </a:extLst>
          </p:cNvPr>
          <p:cNvSpPr/>
          <p:nvPr/>
        </p:nvSpPr>
        <p:spPr>
          <a:xfrm>
            <a:off x="1394084" y="5144123"/>
            <a:ext cx="674560" cy="34477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E842516-068F-4223-8CA0-93DB51BF3EF8}"/>
              </a:ext>
            </a:extLst>
          </p:cNvPr>
          <p:cNvSpPr/>
          <p:nvPr/>
        </p:nvSpPr>
        <p:spPr>
          <a:xfrm>
            <a:off x="8861685" y="2281002"/>
            <a:ext cx="1034321" cy="344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A6BC2F-6BAD-4BA4-A282-B1FBB247D32F}"/>
              </a:ext>
            </a:extLst>
          </p:cNvPr>
          <p:cNvSpPr/>
          <p:nvPr/>
        </p:nvSpPr>
        <p:spPr>
          <a:xfrm>
            <a:off x="8861685" y="2865619"/>
            <a:ext cx="1241685" cy="34477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F8070F-2DE9-4123-9FCB-DC203A961502}"/>
              </a:ext>
            </a:extLst>
          </p:cNvPr>
          <p:cNvSpPr/>
          <p:nvPr/>
        </p:nvSpPr>
        <p:spPr>
          <a:xfrm>
            <a:off x="8861684" y="3450236"/>
            <a:ext cx="1034321" cy="344774"/>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BA49D4A-0FEB-4566-BFE7-E5784FEE2670}"/>
              </a:ext>
            </a:extLst>
          </p:cNvPr>
          <p:cNvSpPr/>
          <p:nvPr/>
        </p:nvSpPr>
        <p:spPr>
          <a:xfrm>
            <a:off x="8861684" y="4586986"/>
            <a:ext cx="1269167" cy="3747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F40E078-AB9B-44BC-A5A4-4B8B7190E49E}"/>
              </a:ext>
            </a:extLst>
          </p:cNvPr>
          <p:cNvSpPr/>
          <p:nvPr/>
        </p:nvSpPr>
        <p:spPr>
          <a:xfrm>
            <a:off x="8861684" y="5154116"/>
            <a:ext cx="1451549" cy="37475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4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872982-E5D6-4B23-A1A4-3024CC31B5D6}"/>
              </a:ext>
            </a:extLst>
          </p:cNvPr>
          <p:cNvPicPr>
            <a:picLocks noChangeAspect="1"/>
          </p:cNvPicPr>
          <p:nvPr/>
        </p:nvPicPr>
        <p:blipFill>
          <a:blip r:embed="rId2"/>
          <a:stretch>
            <a:fillRect/>
          </a:stretch>
        </p:blipFill>
        <p:spPr>
          <a:xfrm>
            <a:off x="2023672" y="0"/>
            <a:ext cx="8064613" cy="6857999"/>
          </a:xfrm>
          <a:prstGeom prst="rect">
            <a:avLst/>
          </a:prstGeom>
        </p:spPr>
      </p:pic>
      <p:sp>
        <p:nvSpPr>
          <p:cNvPr id="4" name="TextBox 3">
            <a:extLst>
              <a:ext uri="{FF2B5EF4-FFF2-40B4-BE49-F238E27FC236}">
                <a16:creationId xmlns:a16="http://schemas.microsoft.com/office/drawing/2014/main" id="{5EEE7728-6022-40D1-BC4E-76E56445EC3E}"/>
              </a:ext>
            </a:extLst>
          </p:cNvPr>
          <p:cNvSpPr txBox="1"/>
          <p:nvPr/>
        </p:nvSpPr>
        <p:spPr>
          <a:xfrm>
            <a:off x="2683239" y="3612630"/>
            <a:ext cx="809469" cy="338554"/>
          </a:xfrm>
          <a:prstGeom prst="rect">
            <a:avLst/>
          </a:prstGeom>
          <a:noFill/>
        </p:spPr>
        <p:txBody>
          <a:bodyPr wrap="square" rtlCol="0">
            <a:spAutoFit/>
          </a:bodyPr>
          <a:lstStyle/>
          <a:p>
            <a:pPr algn="ctr"/>
            <a:r>
              <a:rPr lang="en-US" sz="1600" b="1" dirty="0">
                <a:solidFill>
                  <a:srgbClr val="FF0000"/>
                </a:solidFill>
              </a:rPr>
              <a:t>YO</a:t>
            </a:r>
          </a:p>
        </p:txBody>
      </p:sp>
      <p:sp>
        <p:nvSpPr>
          <p:cNvPr id="5" name="TextBox 4">
            <a:extLst>
              <a:ext uri="{FF2B5EF4-FFF2-40B4-BE49-F238E27FC236}">
                <a16:creationId xmlns:a16="http://schemas.microsoft.com/office/drawing/2014/main" id="{8281E878-4F22-40FA-8E84-46A23169D6DA}"/>
              </a:ext>
            </a:extLst>
          </p:cNvPr>
          <p:cNvSpPr txBox="1"/>
          <p:nvPr/>
        </p:nvSpPr>
        <p:spPr>
          <a:xfrm>
            <a:off x="3647606" y="3615129"/>
            <a:ext cx="809469" cy="338554"/>
          </a:xfrm>
          <a:prstGeom prst="rect">
            <a:avLst/>
          </a:prstGeom>
          <a:noFill/>
        </p:spPr>
        <p:txBody>
          <a:bodyPr wrap="square" rtlCol="0">
            <a:spAutoFit/>
          </a:bodyPr>
          <a:lstStyle/>
          <a:p>
            <a:pPr algn="ctr"/>
            <a:r>
              <a:rPr lang="en-US" sz="1600" b="1" dirty="0">
                <a:solidFill>
                  <a:srgbClr val="FF0000"/>
                </a:solidFill>
              </a:rPr>
              <a:t>SOY</a:t>
            </a:r>
          </a:p>
        </p:txBody>
      </p:sp>
      <p:sp>
        <p:nvSpPr>
          <p:cNvPr id="6" name="TextBox 5">
            <a:extLst>
              <a:ext uri="{FF2B5EF4-FFF2-40B4-BE49-F238E27FC236}">
                <a16:creationId xmlns:a16="http://schemas.microsoft.com/office/drawing/2014/main" id="{F3A8F990-1F33-44D3-B21A-C307A0ED0061}"/>
              </a:ext>
            </a:extLst>
          </p:cNvPr>
          <p:cNvSpPr txBox="1"/>
          <p:nvPr/>
        </p:nvSpPr>
        <p:spPr>
          <a:xfrm>
            <a:off x="4711907" y="3612630"/>
            <a:ext cx="809469" cy="338554"/>
          </a:xfrm>
          <a:prstGeom prst="rect">
            <a:avLst/>
          </a:prstGeom>
          <a:noFill/>
        </p:spPr>
        <p:txBody>
          <a:bodyPr wrap="square" rtlCol="0">
            <a:spAutoFit/>
          </a:bodyPr>
          <a:lstStyle/>
          <a:p>
            <a:pPr algn="ctr"/>
            <a:r>
              <a:rPr lang="en-US" sz="1600" b="1" dirty="0">
                <a:solidFill>
                  <a:srgbClr val="FF0000"/>
                </a:solidFill>
              </a:rPr>
              <a:t>EL</a:t>
            </a:r>
          </a:p>
        </p:txBody>
      </p:sp>
      <p:sp>
        <p:nvSpPr>
          <p:cNvPr id="7" name="TextBox 6">
            <a:extLst>
              <a:ext uri="{FF2B5EF4-FFF2-40B4-BE49-F238E27FC236}">
                <a16:creationId xmlns:a16="http://schemas.microsoft.com/office/drawing/2014/main" id="{7B9A43E9-684F-4E56-82E5-9A6DF2A892A4}"/>
              </a:ext>
            </a:extLst>
          </p:cNvPr>
          <p:cNvSpPr txBox="1"/>
          <p:nvPr/>
        </p:nvSpPr>
        <p:spPr>
          <a:xfrm>
            <a:off x="5651243" y="3617016"/>
            <a:ext cx="809469" cy="338554"/>
          </a:xfrm>
          <a:prstGeom prst="rect">
            <a:avLst/>
          </a:prstGeom>
          <a:noFill/>
        </p:spPr>
        <p:txBody>
          <a:bodyPr wrap="square" rtlCol="0">
            <a:spAutoFit/>
          </a:bodyPr>
          <a:lstStyle/>
          <a:p>
            <a:pPr algn="ctr"/>
            <a:r>
              <a:rPr lang="en-US" sz="1600" b="1" dirty="0">
                <a:solidFill>
                  <a:srgbClr val="FF0000"/>
                </a:solidFill>
              </a:rPr>
              <a:t>PAN</a:t>
            </a:r>
          </a:p>
        </p:txBody>
      </p:sp>
      <p:sp>
        <p:nvSpPr>
          <p:cNvPr id="8" name="TextBox 7">
            <a:extLst>
              <a:ext uri="{FF2B5EF4-FFF2-40B4-BE49-F238E27FC236}">
                <a16:creationId xmlns:a16="http://schemas.microsoft.com/office/drawing/2014/main" id="{412517BF-D041-48C5-8A3F-B34F9F07454C}"/>
              </a:ext>
            </a:extLst>
          </p:cNvPr>
          <p:cNvSpPr txBox="1"/>
          <p:nvPr/>
        </p:nvSpPr>
        <p:spPr>
          <a:xfrm>
            <a:off x="6670601" y="3612630"/>
            <a:ext cx="809469" cy="338554"/>
          </a:xfrm>
          <a:prstGeom prst="rect">
            <a:avLst/>
          </a:prstGeom>
          <a:noFill/>
        </p:spPr>
        <p:txBody>
          <a:bodyPr wrap="square" rtlCol="0">
            <a:spAutoFit/>
          </a:bodyPr>
          <a:lstStyle/>
          <a:p>
            <a:pPr algn="ctr"/>
            <a:r>
              <a:rPr lang="en-US" sz="1600" b="1" dirty="0">
                <a:solidFill>
                  <a:srgbClr val="FF0000"/>
                </a:solidFill>
              </a:rPr>
              <a:t>DE</a:t>
            </a:r>
          </a:p>
        </p:txBody>
      </p:sp>
      <p:sp>
        <p:nvSpPr>
          <p:cNvPr id="9" name="TextBox 8">
            <a:extLst>
              <a:ext uri="{FF2B5EF4-FFF2-40B4-BE49-F238E27FC236}">
                <a16:creationId xmlns:a16="http://schemas.microsoft.com/office/drawing/2014/main" id="{2D633DDD-0777-4A69-8A01-230B5867B1D5}"/>
              </a:ext>
            </a:extLst>
          </p:cNvPr>
          <p:cNvSpPr txBox="1"/>
          <p:nvPr/>
        </p:nvSpPr>
        <p:spPr>
          <a:xfrm>
            <a:off x="7609937" y="3612630"/>
            <a:ext cx="809469" cy="338554"/>
          </a:xfrm>
          <a:prstGeom prst="rect">
            <a:avLst/>
          </a:prstGeom>
          <a:noFill/>
        </p:spPr>
        <p:txBody>
          <a:bodyPr wrap="square" rtlCol="0">
            <a:spAutoFit/>
          </a:bodyPr>
          <a:lstStyle/>
          <a:p>
            <a:pPr algn="ctr"/>
            <a:r>
              <a:rPr lang="en-US" sz="1600" b="1" dirty="0">
                <a:solidFill>
                  <a:srgbClr val="FF0000"/>
                </a:solidFill>
              </a:rPr>
              <a:t>VIDA</a:t>
            </a:r>
          </a:p>
        </p:txBody>
      </p:sp>
      <p:sp>
        <p:nvSpPr>
          <p:cNvPr id="10" name="TextBox 9">
            <a:extLst>
              <a:ext uri="{FF2B5EF4-FFF2-40B4-BE49-F238E27FC236}">
                <a16:creationId xmlns:a16="http://schemas.microsoft.com/office/drawing/2014/main" id="{3F6ABAB3-4C81-4CB6-8D69-5BF6AC1AD556}"/>
              </a:ext>
            </a:extLst>
          </p:cNvPr>
          <p:cNvSpPr txBox="1"/>
          <p:nvPr/>
        </p:nvSpPr>
        <p:spPr>
          <a:xfrm>
            <a:off x="8699292" y="3612630"/>
            <a:ext cx="809469" cy="338554"/>
          </a:xfrm>
          <a:prstGeom prst="rect">
            <a:avLst/>
          </a:prstGeom>
          <a:noFill/>
        </p:spPr>
        <p:txBody>
          <a:bodyPr wrap="square" rtlCol="0">
            <a:spAutoFit/>
          </a:bodyPr>
          <a:lstStyle/>
          <a:p>
            <a:pPr algn="ctr"/>
            <a:r>
              <a:rPr lang="en-US" sz="1600" b="1" dirty="0">
                <a:solidFill>
                  <a:srgbClr val="FF0000"/>
                </a:solidFill>
              </a:rPr>
              <a:t>EL</a:t>
            </a:r>
          </a:p>
        </p:txBody>
      </p:sp>
      <p:sp>
        <p:nvSpPr>
          <p:cNvPr id="11" name="TextBox 10">
            <a:extLst>
              <a:ext uri="{FF2B5EF4-FFF2-40B4-BE49-F238E27FC236}">
                <a16:creationId xmlns:a16="http://schemas.microsoft.com/office/drawing/2014/main" id="{03D359F5-3892-45CF-A9B1-5BC1630C0525}"/>
              </a:ext>
            </a:extLst>
          </p:cNvPr>
          <p:cNvSpPr txBox="1"/>
          <p:nvPr/>
        </p:nvSpPr>
        <p:spPr>
          <a:xfrm>
            <a:off x="2668259" y="3951184"/>
            <a:ext cx="809469" cy="338554"/>
          </a:xfrm>
          <a:prstGeom prst="rect">
            <a:avLst/>
          </a:prstGeom>
          <a:noFill/>
        </p:spPr>
        <p:txBody>
          <a:bodyPr wrap="square" rtlCol="0">
            <a:spAutoFit/>
          </a:bodyPr>
          <a:lstStyle/>
          <a:p>
            <a:pPr algn="ctr"/>
            <a:r>
              <a:rPr lang="en-US" sz="1600" b="1" dirty="0">
                <a:solidFill>
                  <a:srgbClr val="FF0000"/>
                </a:solidFill>
              </a:rPr>
              <a:t>QUE</a:t>
            </a:r>
          </a:p>
        </p:txBody>
      </p:sp>
      <p:sp>
        <p:nvSpPr>
          <p:cNvPr id="12" name="TextBox 11">
            <a:extLst>
              <a:ext uri="{FF2B5EF4-FFF2-40B4-BE49-F238E27FC236}">
                <a16:creationId xmlns:a16="http://schemas.microsoft.com/office/drawing/2014/main" id="{067F07F7-97D9-479B-ACDB-073B85AED2FF}"/>
              </a:ext>
            </a:extLst>
          </p:cNvPr>
          <p:cNvSpPr txBox="1"/>
          <p:nvPr/>
        </p:nvSpPr>
        <p:spPr>
          <a:xfrm>
            <a:off x="3647605" y="3951184"/>
            <a:ext cx="809469" cy="338554"/>
          </a:xfrm>
          <a:prstGeom prst="rect">
            <a:avLst/>
          </a:prstGeom>
          <a:noFill/>
        </p:spPr>
        <p:txBody>
          <a:bodyPr wrap="square" rtlCol="0">
            <a:spAutoFit/>
          </a:bodyPr>
          <a:lstStyle/>
          <a:p>
            <a:pPr algn="ctr"/>
            <a:r>
              <a:rPr lang="en-US" sz="1600" b="1" dirty="0">
                <a:solidFill>
                  <a:srgbClr val="FF0000"/>
                </a:solidFill>
              </a:rPr>
              <a:t>VIENE</a:t>
            </a:r>
          </a:p>
        </p:txBody>
      </p:sp>
      <p:sp>
        <p:nvSpPr>
          <p:cNvPr id="13" name="TextBox 12">
            <a:extLst>
              <a:ext uri="{FF2B5EF4-FFF2-40B4-BE49-F238E27FC236}">
                <a16:creationId xmlns:a16="http://schemas.microsoft.com/office/drawing/2014/main" id="{69A9E1E9-5244-404D-862E-F0702A62EF32}"/>
              </a:ext>
            </a:extLst>
          </p:cNvPr>
          <p:cNvSpPr txBox="1"/>
          <p:nvPr/>
        </p:nvSpPr>
        <p:spPr>
          <a:xfrm>
            <a:off x="4696927" y="3951184"/>
            <a:ext cx="809469" cy="338554"/>
          </a:xfrm>
          <a:prstGeom prst="rect">
            <a:avLst/>
          </a:prstGeom>
          <a:noFill/>
        </p:spPr>
        <p:txBody>
          <a:bodyPr wrap="square" rtlCol="0">
            <a:spAutoFit/>
          </a:bodyPr>
          <a:lstStyle/>
          <a:p>
            <a:pPr algn="ctr"/>
            <a:r>
              <a:rPr lang="en-US" sz="1600" b="1" dirty="0">
                <a:solidFill>
                  <a:srgbClr val="FF0000"/>
                </a:solidFill>
              </a:rPr>
              <a:t>A</a:t>
            </a:r>
          </a:p>
        </p:txBody>
      </p:sp>
      <p:sp>
        <p:nvSpPr>
          <p:cNvPr id="14" name="TextBox 13">
            <a:extLst>
              <a:ext uri="{FF2B5EF4-FFF2-40B4-BE49-F238E27FC236}">
                <a16:creationId xmlns:a16="http://schemas.microsoft.com/office/drawing/2014/main" id="{D546454A-B199-4009-90BA-32438F85D951}"/>
              </a:ext>
            </a:extLst>
          </p:cNvPr>
          <p:cNvSpPr txBox="1"/>
          <p:nvPr/>
        </p:nvSpPr>
        <p:spPr>
          <a:xfrm>
            <a:off x="5716176" y="3951184"/>
            <a:ext cx="809469" cy="338554"/>
          </a:xfrm>
          <a:prstGeom prst="rect">
            <a:avLst/>
          </a:prstGeom>
          <a:noFill/>
        </p:spPr>
        <p:txBody>
          <a:bodyPr wrap="square" rtlCol="0">
            <a:spAutoFit/>
          </a:bodyPr>
          <a:lstStyle/>
          <a:p>
            <a:pPr algn="ctr"/>
            <a:r>
              <a:rPr lang="en-US" sz="1600" b="1" dirty="0">
                <a:solidFill>
                  <a:srgbClr val="FF0000"/>
                </a:solidFill>
              </a:rPr>
              <a:t>MI</a:t>
            </a:r>
          </a:p>
        </p:txBody>
      </p:sp>
      <p:sp>
        <p:nvSpPr>
          <p:cNvPr id="15" name="TextBox 14">
            <a:extLst>
              <a:ext uri="{FF2B5EF4-FFF2-40B4-BE49-F238E27FC236}">
                <a16:creationId xmlns:a16="http://schemas.microsoft.com/office/drawing/2014/main" id="{8B7CA054-5E89-4EB7-84B8-F301F55AA801}"/>
              </a:ext>
            </a:extLst>
          </p:cNvPr>
          <p:cNvSpPr txBox="1"/>
          <p:nvPr/>
        </p:nvSpPr>
        <p:spPr>
          <a:xfrm>
            <a:off x="6620539" y="3938745"/>
            <a:ext cx="934460" cy="338554"/>
          </a:xfrm>
          <a:prstGeom prst="rect">
            <a:avLst/>
          </a:prstGeom>
          <a:noFill/>
        </p:spPr>
        <p:txBody>
          <a:bodyPr wrap="square" rtlCol="0">
            <a:spAutoFit/>
          </a:bodyPr>
          <a:lstStyle/>
          <a:p>
            <a:pPr algn="ctr"/>
            <a:r>
              <a:rPr lang="en-US" sz="1600" b="1" dirty="0">
                <a:solidFill>
                  <a:srgbClr val="FF0000"/>
                </a:solidFill>
              </a:rPr>
              <a:t>NUNCA</a:t>
            </a:r>
          </a:p>
        </p:txBody>
      </p:sp>
      <p:sp>
        <p:nvSpPr>
          <p:cNvPr id="16" name="TextBox 15">
            <a:extLst>
              <a:ext uri="{FF2B5EF4-FFF2-40B4-BE49-F238E27FC236}">
                <a16:creationId xmlns:a16="http://schemas.microsoft.com/office/drawing/2014/main" id="{895C6A61-C317-4712-8A16-B3191EB471F5}"/>
              </a:ext>
            </a:extLst>
          </p:cNvPr>
          <p:cNvSpPr txBox="1"/>
          <p:nvPr/>
        </p:nvSpPr>
        <p:spPr>
          <a:xfrm>
            <a:off x="7495404" y="3938745"/>
            <a:ext cx="1099163" cy="338554"/>
          </a:xfrm>
          <a:prstGeom prst="rect">
            <a:avLst/>
          </a:prstGeom>
          <a:noFill/>
        </p:spPr>
        <p:txBody>
          <a:bodyPr wrap="square" rtlCol="0">
            <a:spAutoFit/>
          </a:bodyPr>
          <a:lstStyle/>
          <a:p>
            <a:pPr algn="ctr"/>
            <a:r>
              <a:rPr lang="en-US" sz="1600" b="1" dirty="0">
                <a:solidFill>
                  <a:srgbClr val="FF0000"/>
                </a:solidFill>
              </a:rPr>
              <a:t>TENDRA</a:t>
            </a:r>
          </a:p>
        </p:txBody>
      </p:sp>
      <p:sp>
        <p:nvSpPr>
          <p:cNvPr id="17" name="TextBox 16">
            <a:extLst>
              <a:ext uri="{FF2B5EF4-FFF2-40B4-BE49-F238E27FC236}">
                <a16:creationId xmlns:a16="http://schemas.microsoft.com/office/drawing/2014/main" id="{47753441-7FFA-456C-BE05-3F723A0492F9}"/>
              </a:ext>
            </a:extLst>
          </p:cNvPr>
          <p:cNvSpPr txBox="1"/>
          <p:nvPr/>
        </p:nvSpPr>
        <p:spPr>
          <a:xfrm>
            <a:off x="8514323" y="3941244"/>
            <a:ext cx="1099163" cy="338554"/>
          </a:xfrm>
          <a:prstGeom prst="rect">
            <a:avLst/>
          </a:prstGeom>
          <a:noFill/>
        </p:spPr>
        <p:txBody>
          <a:bodyPr wrap="square" rtlCol="0">
            <a:spAutoFit/>
          </a:bodyPr>
          <a:lstStyle/>
          <a:p>
            <a:pPr algn="ctr"/>
            <a:r>
              <a:rPr lang="en-US" sz="1600" b="1" dirty="0">
                <a:solidFill>
                  <a:srgbClr val="FF0000"/>
                </a:solidFill>
              </a:rPr>
              <a:t>HAMBRE</a:t>
            </a:r>
          </a:p>
        </p:txBody>
      </p:sp>
    </p:spTree>
    <p:extLst>
      <p:ext uri="{BB962C8B-B14F-4D97-AF65-F5344CB8AC3E}">
        <p14:creationId xmlns:p14="http://schemas.microsoft.com/office/powerpoint/2010/main" val="53977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a:spLocks noGrp="1"/>
          </p:cNvSpPr>
          <p:nvPr>
            <p:ph type="title"/>
          </p:nvPr>
        </p:nvSpPr>
        <p:spPr>
          <a:xfrm>
            <a:off x="552256" y="1992809"/>
            <a:ext cx="7262191" cy="3444240"/>
          </a:xfrm>
          <a:prstGeom prst="rect">
            <a:avLst/>
          </a:prstGeom>
          <a:noFill/>
          <a:ln>
            <a:noFill/>
          </a:ln>
        </p:spPr>
        <p:txBody>
          <a:bodyPr spcFirstLastPara="1" wrap="square" lIns="91425" tIns="45700" rIns="91425" bIns="45700" anchor="ctr" anchorCtr="0">
            <a:noAutofit/>
          </a:bodyPr>
          <a:lstStyle/>
          <a:p>
            <a:pPr algn="ctr"/>
            <a:br>
              <a:rPr lang="es-ES" sz="3400" b="1" dirty="0">
                <a:latin typeface="Calibri"/>
                <a:ea typeface="Calibri"/>
                <a:cs typeface="Calibri"/>
                <a:sym typeface="Calibri"/>
              </a:rPr>
            </a:br>
            <a:br>
              <a:rPr lang="es-ES" sz="2800" b="1" dirty="0">
                <a:latin typeface="Calibri" panose="020F0502020204030204" pitchFamily="34" charset="0"/>
                <a:cs typeface="Calibri" panose="020F0502020204030204" pitchFamily="34" charset="0"/>
                <a:sym typeface="Calibri"/>
              </a:rPr>
            </a:br>
            <a:r>
              <a:rPr lang="es-ES" sz="3200" dirty="0">
                <a:solidFill>
                  <a:srgbClr val="000000"/>
                </a:solidFill>
                <a:latin typeface="Comic Sans MS" panose="030F0702030302020204" pitchFamily="66" charset="0"/>
              </a:rPr>
              <a:t>Tú presencia entre nosotros es lo que nos da la vida y la alegría verdadera. Que tú seas siempre nuestro mejor amigo. </a:t>
            </a:r>
            <a:r>
              <a:rPr lang="es-ES" sz="3200" b="1" dirty="0">
                <a:solidFill>
                  <a:srgbClr val="000000"/>
                </a:solidFill>
                <a:effectLst/>
                <a:latin typeface="Comic Sans MS" panose="030F0702030302020204" pitchFamily="66" charset="0"/>
                <a:ea typeface="Times New Roman" panose="02020603050405020304" pitchFamily="18" charset="0"/>
              </a:rPr>
              <a:t>Amen</a:t>
            </a:r>
            <a:br>
              <a:rPr lang="en-US" sz="3200" dirty="0">
                <a:effectLst/>
                <a:latin typeface="Comic Sans MS" panose="030F0702030302020204" pitchFamily="66" charset="0"/>
                <a:ea typeface="Times New Roman" panose="02020603050405020304" pitchFamily="18" charset="0"/>
              </a:rPr>
            </a:br>
            <a:br>
              <a:rPr lang="en-US" sz="3200" dirty="0">
                <a:effectLst/>
                <a:latin typeface="Comic Sans MS" panose="030F0702030302020204" pitchFamily="66" charset="0"/>
                <a:ea typeface="Times New Roman" panose="02020603050405020304" pitchFamily="18" charset="0"/>
                <a:cs typeface="Calibri" panose="020F0502020204030204" pitchFamily="34" charset="0"/>
              </a:rPr>
            </a:br>
            <a:endParaRPr sz="3200" b="1" dirty="0">
              <a:latin typeface="Comic Sans MS" panose="030F0702030302020204" pitchFamily="66" charset="0"/>
              <a:ea typeface="Comic Sans MS"/>
              <a:cs typeface="Comic Sans MS"/>
              <a:sym typeface="Comic Sans MS"/>
            </a:endParaRPr>
          </a:p>
        </p:txBody>
      </p:sp>
      <p:pic>
        <p:nvPicPr>
          <p:cNvPr id="230" name="Google Shape;230;p16" descr="Image result for gratis, ninos orando"/>
          <p:cNvPicPr preferRelativeResize="0"/>
          <p:nvPr/>
        </p:nvPicPr>
        <p:blipFill rotWithShape="1">
          <a:blip r:embed="rId3">
            <a:alphaModFix/>
          </a:blip>
          <a:srcRect/>
          <a:stretch/>
        </p:blipFill>
        <p:spPr>
          <a:xfrm>
            <a:off x="7814447" y="904805"/>
            <a:ext cx="4139013" cy="4532244"/>
          </a:xfrm>
          <a:prstGeom prst="rect">
            <a:avLst/>
          </a:prstGeom>
          <a:noFill/>
          <a:ln>
            <a:noFill/>
          </a:ln>
        </p:spPr>
      </p:pic>
      <p:sp>
        <p:nvSpPr>
          <p:cNvPr id="5" name="TextBox 4">
            <a:extLst>
              <a:ext uri="{FF2B5EF4-FFF2-40B4-BE49-F238E27FC236}">
                <a16:creationId xmlns:a16="http://schemas.microsoft.com/office/drawing/2014/main" id="{108D31C2-644E-4DA1-A725-DAE46F54C474}"/>
              </a:ext>
            </a:extLst>
          </p:cNvPr>
          <p:cNvSpPr txBox="1"/>
          <p:nvPr/>
        </p:nvSpPr>
        <p:spPr>
          <a:xfrm>
            <a:off x="1678898" y="73808"/>
            <a:ext cx="2808695" cy="830997"/>
          </a:xfrm>
          <a:prstGeom prst="rect">
            <a:avLst/>
          </a:prstGeom>
          <a:noFill/>
        </p:spPr>
        <p:txBody>
          <a:bodyPr wrap="square">
            <a:spAutoFit/>
          </a:bodyPr>
          <a:lstStyle/>
          <a:p>
            <a:r>
              <a:rPr lang="es-ES" sz="4800" b="1" dirty="0">
                <a:latin typeface="Comic Sans MS" panose="030F0702030302020204" pitchFamily="66" charset="0"/>
                <a:ea typeface="Calibri"/>
                <a:cs typeface="Calibri"/>
                <a:sym typeface="Calibri"/>
              </a:rPr>
              <a:t>Oración </a:t>
            </a:r>
            <a:endParaRPr lang="en-US" sz="4800" dirty="0">
              <a:latin typeface="Comic Sans MS" panose="030F0702030302020204"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208669" y="48721"/>
            <a:ext cx="11774659" cy="521140"/>
          </a:xfrm>
        </p:spPr>
        <p:txBody>
          <a:bodyPr>
            <a:normAutofit fontScale="90000"/>
          </a:bodyPr>
          <a:lstStyle/>
          <a:p>
            <a:pPr marL="0" lvl="0" indent="0" algn="ctr" rtl="0">
              <a:lnSpc>
                <a:spcPct val="90000"/>
              </a:lnSpc>
              <a:spcBef>
                <a:spcPts val="1000"/>
              </a:spcBef>
              <a:spcAft>
                <a:spcPts val="0"/>
              </a:spcAft>
              <a:buClr>
                <a:schemeClr val="dk1"/>
              </a:buClr>
              <a:buSzPts val="2800"/>
              <a:buNone/>
            </a:pPr>
            <a:r>
              <a:rPr lang="es-ES" sz="2800" b="1" dirty="0">
                <a:solidFill>
                  <a:schemeClr val="tx1"/>
                </a:solidFill>
                <a:latin typeface="Comic Sans MS" panose="030F0702030302020204" pitchFamily="66" charset="0"/>
              </a:rPr>
              <a:t>Evangelio: Jesús alimenta nuestro espíritu. </a:t>
            </a:r>
            <a:r>
              <a:rPr lang="es-ES" sz="2000" b="1" dirty="0">
                <a:solidFill>
                  <a:schemeClr val="tx1"/>
                </a:solidFill>
                <a:latin typeface="Comic Sans MS" panose="030F0702030302020204" pitchFamily="66" charset="0"/>
              </a:rPr>
              <a:t>(</a:t>
            </a:r>
            <a:r>
              <a:rPr lang="es-ES" sz="2800" b="1" dirty="0">
                <a:solidFill>
                  <a:schemeClr val="tx1"/>
                </a:solidFill>
                <a:latin typeface="Comic Sans MS" panose="030F0702030302020204" pitchFamily="66" charset="0"/>
              </a:rPr>
              <a:t>Juan 6, 24-35)</a:t>
            </a:r>
          </a:p>
        </p:txBody>
      </p:sp>
      <p:pic>
        <p:nvPicPr>
          <p:cNvPr id="5" name="Picture 4">
            <a:extLst>
              <a:ext uri="{FF2B5EF4-FFF2-40B4-BE49-F238E27FC236}">
                <a16:creationId xmlns:a16="http://schemas.microsoft.com/office/drawing/2014/main" id="{5245DD3D-9252-4941-BA79-61AFF9206D8F}"/>
              </a:ext>
            </a:extLst>
          </p:cNvPr>
          <p:cNvPicPr>
            <a:picLocks noChangeAspect="1"/>
          </p:cNvPicPr>
          <p:nvPr/>
        </p:nvPicPr>
        <p:blipFill>
          <a:blip r:embed="rId2"/>
          <a:stretch>
            <a:fillRect/>
          </a:stretch>
        </p:blipFill>
        <p:spPr>
          <a:xfrm>
            <a:off x="1509932" y="661183"/>
            <a:ext cx="9172134" cy="4713645"/>
          </a:xfrm>
          <a:prstGeom prst="rect">
            <a:avLst/>
          </a:prstGeom>
        </p:spPr>
      </p:pic>
      <p:sp>
        <p:nvSpPr>
          <p:cNvPr id="6" name="TextBox 5">
            <a:extLst>
              <a:ext uri="{FF2B5EF4-FFF2-40B4-BE49-F238E27FC236}">
                <a16:creationId xmlns:a16="http://schemas.microsoft.com/office/drawing/2014/main" id="{330A8460-8160-4AA7-B4E9-55875AE2E7A5}"/>
              </a:ext>
            </a:extLst>
          </p:cNvPr>
          <p:cNvSpPr txBox="1"/>
          <p:nvPr/>
        </p:nvSpPr>
        <p:spPr>
          <a:xfrm>
            <a:off x="208670" y="5557473"/>
            <a:ext cx="11774659" cy="1246495"/>
          </a:xfrm>
          <a:prstGeom prst="rect">
            <a:avLst/>
          </a:prstGeom>
          <a:noFill/>
        </p:spPr>
        <p:txBody>
          <a:bodyPr wrap="square" rtlCol="0">
            <a:spAutoFit/>
          </a:bodyPr>
          <a:lstStyle/>
          <a:p>
            <a:pPr algn="ctr"/>
            <a:r>
              <a:rPr lang="es-ES" sz="2500" b="1" dirty="0">
                <a:solidFill>
                  <a:schemeClr val="tx1"/>
                </a:solidFill>
                <a:latin typeface="Comic Sans MS" panose="030F0702030302020204" pitchFamily="66" charset="0"/>
                <a:cs typeface="Calibri"/>
                <a:sym typeface="Calibri"/>
              </a:rPr>
              <a:t>En aquel tiempo, cuando la gente vio que en aquella parte del lago no estaban Jesús ni sus discípulos, se embarcaron y fueron a Cafarnaúm para buscar a Jesús. </a:t>
            </a:r>
            <a:endParaRPr lang="en-US" sz="2500" b="1" dirty="0">
              <a:solidFill>
                <a:schemeClr val="tx1"/>
              </a:solidFill>
              <a:latin typeface="Comic Sans MS" panose="030F0702030302020204" pitchFamily="66" charset="0"/>
              <a:cs typeface="Calibri"/>
              <a:sym typeface="Calibri"/>
            </a:endParaRPr>
          </a:p>
        </p:txBody>
      </p:sp>
    </p:spTree>
    <p:extLst>
      <p:ext uri="{BB962C8B-B14F-4D97-AF65-F5344CB8AC3E}">
        <p14:creationId xmlns:p14="http://schemas.microsoft.com/office/powerpoint/2010/main" val="6276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96E7-57DC-4B11-A540-DB6BFBEE2CE5}"/>
              </a:ext>
            </a:extLst>
          </p:cNvPr>
          <p:cNvSpPr>
            <a:spLocks noGrp="1"/>
          </p:cNvSpPr>
          <p:nvPr>
            <p:ph type="title"/>
          </p:nvPr>
        </p:nvSpPr>
        <p:spPr>
          <a:xfrm>
            <a:off x="0" y="0"/>
            <a:ext cx="12192000" cy="624226"/>
          </a:xfrm>
        </p:spPr>
        <p:txBody>
          <a:bodyPr>
            <a:noAutofit/>
          </a:bodyPr>
          <a:lstStyle/>
          <a:p>
            <a:pPr algn="ctr"/>
            <a:r>
              <a:rPr lang="es-ES" sz="2000" b="1" dirty="0">
                <a:solidFill>
                  <a:srgbClr val="333333"/>
                </a:solidFill>
                <a:effectLst/>
                <a:latin typeface="Comic Sans MS" panose="030F0702030302020204" pitchFamily="66" charset="0"/>
                <a:ea typeface="Times New Roman" panose="02020603050405020304" pitchFamily="18" charset="0"/>
                <a:cs typeface="Calibri" panose="020F0502020204030204" pitchFamily="34" charset="0"/>
              </a:rPr>
              <a:t>Canción: </a:t>
            </a:r>
            <a:r>
              <a:rPr lang="es-ES" sz="1800" dirty="0">
                <a:effectLst/>
                <a:latin typeface="Cambria" panose="02040503050406030204" pitchFamily="18" charset="0"/>
                <a:ea typeface="Calibri" panose="020F0502020204030204" pitchFamily="34" charset="0"/>
                <a:cs typeface="Calibri" panose="020F0502020204030204" pitchFamily="34" charset="0"/>
              </a:rPr>
              <a:t>Jesús mi Salvador, Pequeños Héroes, (</a:t>
            </a:r>
            <a:r>
              <a:rPr lang="es-ES" sz="1800" dirty="0" err="1">
                <a:effectLst/>
                <a:latin typeface="Cambria" panose="02040503050406030204" pitchFamily="18" charset="0"/>
                <a:ea typeface="Calibri" panose="020F0502020204030204" pitchFamily="34" charset="0"/>
                <a:cs typeface="Calibri" panose="020F0502020204030204" pitchFamily="34" charset="0"/>
              </a:rPr>
              <a:t>Ctrl</a:t>
            </a:r>
            <a:r>
              <a:rPr lang="es-ES" sz="1800" dirty="0">
                <a:effectLst/>
                <a:latin typeface="Cambria" panose="02040503050406030204" pitchFamily="18" charset="0"/>
                <a:ea typeface="Calibri" panose="020F0502020204030204" pitchFamily="34" charset="0"/>
                <a:cs typeface="Calibri" panose="020F0502020204030204" pitchFamily="34" charset="0"/>
              </a:rPr>
              <a:t> </a:t>
            </a:r>
            <a:r>
              <a:rPr lang="es-ES" sz="1800" dirty="0" err="1">
                <a:effectLst/>
                <a:latin typeface="Cambria" panose="02040503050406030204" pitchFamily="18" charset="0"/>
                <a:ea typeface="Calibri" panose="020F0502020204030204" pitchFamily="34" charset="0"/>
                <a:cs typeface="Calibri" panose="020F0502020204030204" pitchFamily="34" charset="0"/>
              </a:rPr>
              <a:t>Clck</a:t>
            </a:r>
            <a:r>
              <a:rPr lang="es-ES" sz="1800" dirty="0">
                <a:effectLst/>
                <a:latin typeface="Cambria" panose="02040503050406030204" pitchFamily="18" charset="0"/>
                <a:ea typeface="Calibri" panose="020F0502020204030204" pitchFamily="34" charset="0"/>
                <a:cs typeface="Calibri" panose="020F0502020204030204" pitchFamily="34" charset="0"/>
              </a:rPr>
              <a:t>) </a:t>
            </a:r>
            <a:r>
              <a:rPr lang="es-ES" sz="1800" u="sng" dirty="0">
                <a:solidFill>
                  <a:srgbClr val="0000FF"/>
                </a:solidFill>
                <a:effectLst/>
                <a:latin typeface="Cambria" panose="02040503050406030204" pitchFamily="18" charset="0"/>
                <a:ea typeface="Calibri" panose="020F0502020204030204" pitchFamily="34" charset="0"/>
                <a:hlinkClick r:id="rId3"/>
              </a:rPr>
              <a:t>https://youtu.be/pMx7fHUnQ5Y</a:t>
            </a:r>
            <a:endParaRPr lang="en-US" sz="2000" dirty="0">
              <a:latin typeface="Comic Sans MS" panose="030F0702030302020204" pitchFamily="66" charset="0"/>
            </a:endParaRPr>
          </a:p>
        </p:txBody>
      </p:sp>
      <p:pic>
        <p:nvPicPr>
          <p:cNvPr id="3" name="Online Media 2" title="JESUS MI SALVADOR  ✨💪🏻- Nueva Cancion Infantil PEQUEÑOS HEROES / Generacion 12 Kids">
            <a:hlinkClick r:id="" action="ppaction://media"/>
            <a:extLst>
              <a:ext uri="{FF2B5EF4-FFF2-40B4-BE49-F238E27FC236}">
                <a16:creationId xmlns:a16="http://schemas.microsoft.com/office/drawing/2014/main" id="{911A2E1E-9815-4B8C-80BC-69FAB6D5E63D}"/>
              </a:ext>
            </a:extLst>
          </p:cNvPr>
          <p:cNvPicPr>
            <a:picLocks noRot="1" noChangeAspect="1"/>
          </p:cNvPicPr>
          <p:nvPr>
            <a:videoFile r:link="rId1"/>
          </p:nvPr>
        </p:nvPicPr>
        <p:blipFill>
          <a:blip r:embed="rId4"/>
          <a:stretch>
            <a:fillRect/>
          </a:stretch>
        </p:blipFill>
        <p:spPr>
          <a:xfrm>
            <a:off x="0" y="594560"/>
            <a:ext cx="12192000" cy="6263440"/>
          </a:xfrm>
          <a:prstGeom prst="rect">
            <a:avLst/>
          </a:prstGeom>
        </p:spPr>
      </p:pic>
    </p:spTree>
    <p:extLst>
      <p:ext uri="{BB962C8B-B14F-4D97-AF65-F5344CB8AC3E}">
        <p14:creationId xmlns:p14="http://schemas.microsoft.com/office/powerpoint/2010/main" val="4277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863840" y="0"/>
            <a:ext cx="10396024" cy="1034321"/>
          </a:xfrm>
        </p:spPr>
        <p:txBody>
          <a:bodyPr>
            <a:normAutofit/>
          </a:bodyPr>
          <a:lstStyle/>
          <a:p>
            <a:pPr algn="ctr"/>
            <a:r>
              <a:rPr lang="es-ES" sz="3000" b="1" dirty="0">
                <a:latin typeface="Comic Sans MS" panose="030F0702030302020204" pitchFamily="66" charset="0"/>
              </a:rPr>
              <a:t>Al encontrarlo en la otra orilla del lago, le preguntaron: </a:t>
            </a:r>
            <a:r>
              <a:rPr lang="es-ES" sz="3000" b="1" dirty="0">
                <a:solidFill>
                  <a:srgbClr val="FF0000"/>
                </a:solidFill>
                <a:latin typeface="Comic Sans MS" panose="030F0702030302020204" pitchFamily="66" charset="0"/>
              </a:rPr>
              <a:t>“Maestro, ¿cuándo llegaste acá?”</a:t>
            </a:r>
            <a:endParaRPr lang="en-US" sz="3000" b="1" dirty="0">
              <a:solidFill>
                <a:srgbClr val="FF0000"/>
              </a:solidFill>
              <a:latin typeface="Comic Sans MS" panose="030F0702030302020204" pitchFamily="66" charset="0"/>
            </a:endParaRPr>
          </a:p>
        </p:txBody>
      </p:sp>
      <p:pic>
        <p:nvPicPr>
          <p:cNvPr id="5" name="Picture 4">
            <a:extLst>
              <a:ext uri="{FF2B5EF4-FFF2-40B4-BE49-F238E27FC236}">
                <a16:creationId xmlns:a16="http://schemas.microsoft.com/office/drawing/2014/main" id="{8CFA9EEC-8CDF-47AE-835C-148F50926E74}"/>
              </a:ext>
            </a:extLst>
          </p:cNvPr>
          <p:cNvPicPr>
            <a:picLocks noChangeAspect="1"/>
          </p:cNvPicPr>
          <p:nvPr/>
        </p:nvPicPr>
        <p:blipFill>
          <a:blip r:embed="rId2"/>
          <a:stretch>
            <a:fillRect/>
          </a:stretch>
        </p:blipFill>
        <p:spPr>
          <a:xfrm>
            <a:off x="1004342" y="1034321"/>
            <a:ext cx="10255522" cy="4497049"/>
          </a:xfrm>
          <a:prstGeom prst="rect">
            <a:avLst/>
          </a:prstGeom>
        </p:spPr>
      </p:pic>
      <p:sp>
        <p:nvSpPr>
          <p:cNvPr id="6" name="Title 1">
            <a:extLst>
              <a:ext uri="{FF2B5EF4-FFF2-40B4-BE49-F238E27FC236}">
                <a16:creationId xmlns:a16="http://schemas.microsoft.com/office/drawing/2014/main" id="{6944C2D5-434F-4900-910D-97916FE553A9}"/>
              </a:ext>
            </a:extLst>
          </p:cNvPr>
          <p:cNvSpPr txBox="1">
            <a:spLocks/>
          </p:cNvSpPr>
          <p:nvPr/>
        </p:nvSpPr>
        <p:spPr>
          <a:xfrm>
            <a:off x="36103" y="5666282"/>
            <a:ext cx="12192000" cy="103432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ES" sz="3000" b="1" dirty="0">
                <a:latin typeface="Comic Sans MS" panose="030F0702030302020204" pitchFamily="66" charset="0"/>
              </a:rPr>
              <a:t>Jesús les contestó: “Yo les aseguro que ustedes no me andan buscando por haber visto señales milagrosas…</a:t>
            </a:r>
            <a:endParaRPr lang="en-US" sz="3000"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34662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0" y="7588"/>
            <a:ext cx="12191999" cy="636989"/>
          </a:xfrm>
        </p:spPr>
        <p:txBody>
          <a:bodyPr>
            <a:normAutofit/>
          </a:bodyPr>
          <a:lstStyle/>
          <a:p>
            <a:pPr algn="ctr"/>
            <a:r>
              <a:rPr lang="es-ES" sz="2800" b="1" dirty="0">
                <a:latin typeface="Comic Sans MS" panose="030F0702030302020204" pitchFamily="66" charset="0"/>
              </a:rPr>
              <a:t>sino por haber comido de aquellos panes hasta saciarse.</a:t>
            </a:r>
            <a:endParaRPr lang="en-US" sz="2800" b="1" dirty="0">
              <a:solidFill>
                <a:srgbClr val="000000"/>
              </a:solidFill>
              <a:latin typeface="Comic Sans MS" panose="030F0702030302020204" pitchFamily="66" charset="0"/>
            </a:endParaRPr>
          </a:p>
        </p:txBody>
      </p:sp>
      <p:pic>
        <p:nvPicPr>
          <p:cNvPr id="6146" name="Picture 2" descr="Jesús alimenta a miles de personas | Lecciones de la Biblia para niños">
            <a:extLst>
              <a:ext uri="{FF2B5EF4-FFF2-40B4-BE49-F238E27FC236}">
                <a16:creationId xmlns:a16="http://schemas.microsoft.com/office/drawing/2014/main" id="{E0C0E095-0C93-47D0-BB7F-7BFFA15A0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781362"/>
            <a:ext cx="1143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5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194872" y="0"/>
            <a:ext cx="11997127" cy="1083847"/>
          </a:xfrm>
        </p:spPr>
        <p:txBody>
          <a:bodyPr>
            <a:normAutofit/>
          </a:bodyPr>
          <a:lstStyle/>
          <a:p>
            <a:pPr algn="ctr"/>
            <a:r>
              <a:rPr lang="es-ES" sz="2800" b="1" dirty="0">
                <a:solidFill>
                  <a:srgbClr val="000000"/>
                </a:solidFill>
                <a:latin typeface="Comic Sans MS" panose="030F0702030302020204" pitchFamily="66" charset="0"/>
              </a:rPr>
              <a:t>No trabajen por ese alimento que se acaba, sino por el alimento que dura para la vida eterna y que les dará el Hijo del hombre; </a:t>
            </a:r>
            <a:endParaRPr lang="en-US" sz="2800" b="1" dirty="0">
              <a:solidFill>
                <a:srgbClr val="000000"/>
              </a:solidFill>
              <a:latin typeface="Comic Sans MS" panose="030F0702030302020204" pitchFamily="66" charset="0"/>
            </a:endParaRPr>
          </a:p>
        </p:txBody>
      </p:sp>
      <p:pic>
        <p:nvPicPr>
          <p:cNvPr id="7" name="Picture 6">
            <a:extLst>
              <a:ext uri="{FF2B5EF4-FFF2-40B4-BE49-F238E27FC236}">
                <a16:creationId xmlns:a16="http://schemas.microsoft.com/office/drawing/2014/main" id="{B2A3F1EC-6CE2-4785-ABE1-DCC5CC83244C}"/>
              </a:ext>
            </a:extLst>
          </p:cNvPr>
          <p:cNvPicPr>
            <a:picLocks noChangeAspect="1"/>
          </p:cNvPicPr>
          <p:nvPr/>
        </p:nvPicPr>
        <p:blipFill>
          <a:blip r:embed="rId2"/>
          <a:stretch>
            <a:fillRect/>
          </a:stretch>
        </p:blipFill>
        <p:spPr>
          <a:xfrm>
            <a:off x="1068959" y="1083847"/>
            <a:ext cx="10054080" cy="5069522"/>
          </a:xfrm>
          <a:prstGeom prst="rect">
            <a:avLst/>
          </a:prstGeom>
        </p:spPr>
      </p:pic>
      <p:sp>
        <p:nvSpPr>
          <p:cNvPr id="8" name="TextBox 7">
            <a:extLst>
              <a:ext uri="{FF2B5EF4-FFF2-40B4-BE49-F238E27FC236}">
                <a16:creationId xmlns:a16="http://schemas.microsoft.com/office/drawing/2014/main" id="{4B5302E1-02A9-405A-A41D-7B4D8A4FB8A8}"/>
              </a:ext>
            </a:extLst>
          </p:cNvPr>
          <p:cNvSpPr txBox="1"/>
          <p:nvPr/>
        </p:nvSpPr>
        <p:spPr>
          <a:xfrm>
            <a:off x="1349114" y="6153369"/>
            <a:ext cx="11062741" cy="523220"/>
          </a:xfrm>
          <a:prstGeom prst="rect">
            <a:avLst/>
          </a:prstGeom>
          <a:noFill/>
        </p:spPr>
        <p:txBody>
          <a:bodyPr wrap="square" rtlCol="0">
            <a:spAutoFit/>
          </a:bodyPr>
          <a:lstStyle/>
          <a:p>
            <a:r>
              <a:rPr lang="es-ES" sz="2800" b="1" dirty="0">
                <a:latin typeface="Comic Sans MS" panose="030F0702030302020204" pitchFamily="66" charset="0"/>
                <a:cs typeface="Calibri"/>
                <a:sym typeface="Calibri"/>
              </a:rPr>
              <a:t>porque a éste, el Padre Dios lo ha marcado con su sello.</a:t>
            </a:r>
            <a:endParaRPr lang="en-US" sz="2800" b="1" dirty="0">
              <a:latin typeface="Comic Sans MS" panose="030F0702030302020204" pitchFamily="66" charset="0"/>
              <a:cs typeface="Calibri"/>
              <a:sym typeface="Calibri"/>
            </a:endParaRPr>
          </a:p>
        </p:txBody>
      </p:sp>
    </p:spTree>
    <p:extLst>
      <p:ext uri="{BB962C8B-B14F-4D97-AF65-F5344CB8AC3E}">
        <p14:creationId xmlns:p14="http://schemas.microsoft.com/office/powerpoint/2010/main" val="20151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0" y="0"/>
            <a:ext cx="12192000" cy="858764"/>
          </a:xfrm>
        </p:spPr>
        <p:txBody>
          <a:bodyPr>
            <a:normAutofit fontScale="90000"/>
          </a:bodyPr>
          <a:lstStyle/>
          <a:p>
            <a:pPr algn="ctr"/>
            <a:r>
              <a:rPr lang="es-ES" sz="3000" b="1" dirty="0">
                <a:latin typeface="Comic Sans MS" panose="030F0702030302020204" pitchFamily="66" charset="0"/>
              </a:rPr>
              <a:t>Ellos le dijeron: </a:t>
            </a:r>
            <a:br>
              <a:rPr lang="es-ES" sz="3000" b="1" dirty="0">
                <a:latin typeface="Comic Sans MS" panose="030F0702030302020204" pitchFamily="66" charset="0"/>
              </a:rPr>
            </a:br>
            <a:r>
              <a:rPr lang="es-ES" sz="3000" b="1" dirty="0">
                <a:latin typeface="Comic Sans MS" panose="030F0702030302020204" pitchFamily="66" charset="0"/>
              </a:rPr>
              <a:t>“¿Qué necesitamos para llevar a cabo las obras de Dios?”</a:t>
            </a:r>
            <a:endParaRPr lang="en-US" sz="3000" b="1" dirty="0">
              <a:latin typeface="Comic Sans MS" panose="030F0702030302020204" pitchFamily="66" charset="0"/>
            </a:endParaRPr>
          </a:p>
        </p:txBody>
      </p:sp>
      <p:pic>
        <p:nvPicPr>
          <p:cNvPr id="5" name="Picture 4">
            <a:extLst>
              <a:ext uri="{FF2B5EF4-FFF2-40B4-BE49-F238E27FC236}">
                <a16:creationId xmlns:a16="http://schemas.microsoft.com/office/drawing/2014/main" id="{570F1B73-11BE-4A25-86ED-5080F344D1AC}"/>
              </a:ext>
            </a:extLst>
          </p:cNvPr>
          <p:cNvPicPr>
            <a:picLocks noChangeAspect="1"/>
          </p:cNvPicPr>
          <p:nvPr/>
        </p:nvPicPr>
        <p:blipFill>
          <a:blip r:embed="rId2"/>
          <a:stretch>
            <a:fillRect/>
          </a:stretch>
        </p:blipFill>
        <p:spPr>
          <a:xfrm>
            <a:off x="711495" y="1248508"/>
            <a:ext cx="10769010" cy="5347164"/>
          </a:xfrm>
          <a:prstGeom prst="rect">
            <a:avLst/>
          </a:prstGeom>
        </p:spPr>
      </p:pic>
    </p:spTree>
    <p:extLst>
      <p:ext uri="{BB962C8B-B14F-4D97-AF65-F5344CB8AC3E}">
        <p14:creationId xmlns:p14="http://schemas.microsoft.com/office/powerpoint/2010/main" val="12785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958120" y="0"/>
            <a:ext cx="10515600" cy="914400"/>
          </a:xfrm>
        </p:spPr>
        <p:txBody>
          <a:bodyPr>
            <a:normAutofit fontScale="90000"/>
          </a:bodyPr>
          <a:lstStyle/>
          <a:p>
            <a:pPr algn="ctr"/>
            <a:r>
              <a:rPr lang="es-ES" sz="2500" b="1" dirty="0">
                <a:solidFill>
                  <a:srgbClr val="000000"/>
                </a:solidFill>
                <a:latin typeface="Comic Sans MS" panose="030F0702030302020204" pitchFamily="66" charset="0"/>
              </a:rPr>
              <a:t>Respondió Jesús: </a:t>
            </a:r>
            <a:br>
              <a:rPr lang="es-ES" sz="2500" b="1" dirty="0">
                <a:solidFill>
                  <a:srgbClr val="000000"/>
                </a:solidFill>
                <a:latin typeface="Comic Sans MS" panose="030F0702030302020204" pitchFamily="66" charset="0"/>
              </a:rPr>
            </a:br>
            <a:r>
              <a:rPr lang="es-ES" sz="2500" b="1" dirty="0">
                <a:solidFill>
                  <a:srgbClr val="000000"/>
                </a:solidFill>
                <a:latin typeface="Comic Sans MS" panose="030F0702030302020204" pitchFamily="66" charset="0"/>
              </a:rPr>
              <a:t>“La obra de Dios consiste en que crean en aquel a quien Él ha enviado”. </a:t>
            </a:r>
            <a:endParaRPr lang="en-US" sz="2500" b="1" dirty="0">
              <a:solidFill>
                <a:srgbClr val="000000"/>
              </a:solidFill>
              <a:latin typeface="Comic Sans MS" panose="030F0702030302020204" pitchFamily="66" charset="0"/>
            </a:endParaRPr>
          </a:p>
        </p:txBody>
      </p:sp>
      <p:pic>
        <p:nvPicPr>
          <p:cNvPr id="1028" name="Picture 4" descr="Ustedes son la luz del mundo | Movimiento Familiar Cristiano Zihuatanejo">
            <a:extLst>
              <a:ext uri="{FF2B5EF4-FFF2-40B4-BE49-F238E27FC236}">
                <a16:creationId xmlns:a16="http://schemas.microsoft.com/office/drawing/2014/main" id="{FE713038-E2A0-4340-A382-23AF5610C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571" y="1064303"/>
            <a:ext cx="8300699" cy="550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2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838200" y="0"/>
            <a:ext cx="10515600" cy="929103"/>
          </a:xfrm>
        </p:spPr>
        <p:txBody>
          <a:bodyPr>
            <a:normAutofit/>
          </a:bodyPr>
          <a:lstStyle/>
          <a:p>
            <a:pPr algn="ctr"/>
            <a:r>
              <a:rPr lang="es-ES" sz="2300" b="1" dirty="0">
                <a:solidFill>
                  <a:srgbClr val="000000"/>
                </a:solidFill>
                <a:latin typeface="Comic Sans MS" panose="030F0702030302020204" pitchFamily="66" charset="0"/>
              </a:rPr>
              <a:t>Entonces la gente le preguntó a Jesús: “¿Qué signo vas a realizar tú, para que la veamos y podamos creerte? ¿Cuáles son tus obras?</a:t>
            </a:r>
            <a:endParaRPr lang="en-US" sz="2300" b="1" dirty="0">
              <a:solidFill>
                <a:srgbClr val="000000"/>
              </a:solidFill>
              <a:latin typeface="Comic Sans MS" panose="030F0702030302020204" pitchFamily="66" charset="0"/>
            </a:endParaRPr>
          </a:p>
        </p:txBody>
      </p:sp>
      <p:pic>
        <p:nvPicPr>
          <p:cNvPr id="7" name="Picture 6">
            <a:extLst>
              <a:ext uri="{FF2B5EF4-FFF2-40B4-BE49-F238E27FC236}">
                <a16:creationId xmlns:a16="http://schemas.microsoft.com/office/drawing/2014/main" id="{FF27D0FF-562D-4D96-B53A-50C1506A047B}"/>
              </a:ext>
            </a:extLst>
          </p:cNvPr>
          <p:cNvPicPr>
            <a:picLocks noChangeAspect="1"/>
          </p:cNvPicPr>
          <p:nvPr/>
        </p:nvPicPr>
        <p:blipFill>
          <a:blip r:embed="rId2"/>
          <a:stretch>
            <a:fillRect/>
          </a:stretch>
        </p:blipFill>
        <p:spPr>
          <a:xfrm>
            <a:off x="1023054" y="1064301"/>
            <a:ext cx="10452674" cy="5306518"/>
          </a:xfrm>
          <a:prstGeom prst="rect">
            <a:avLst/>
          </a:prstGeom>
        </p:spPr>
      </p:pic>
    </p:spTree>
    <p:extLst>
      <p:ext uri="{BB962C8B-B14F-4D97-AF65-F5344CB8AC3E}">
        <p14:creationId xmlns:p14="http://schemas.microsoft.com/office/powerpoint/2010/main" val="56133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TotalTime>
  <Words>768</Words>
  <Application>Microsoft Office PowerPoint</Application>
  <PresentationFormat>Widescreen</PresentationFormat>
  <Paragraphs>73</Paragraphs>
  <Slides>30</Slides>
  <Notes>3</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Cambria</vt:lpstr>
      <vt:lpstr>Comic Sans MS</vt:lpstr>
      <vt:lpstr>Office Theme</vt:lpstr>
      <vt:lpstr>Office Theme</vt:lpstr>
      <vt:lpstr>Amigos de Jesús y María</vt:lpstr>
      <vt:lpstr>MONTE TABOR TRANSFIGURACIÓN DE JESÚS, Pinky Truhe, https://youtu.be/lVQMPafUOEU</vt:lpstr>
      <vt:lpstr>Evangelio: Jesús alimenta nuestro espíritu. (Juan 6, 24-35)</vt:lpstr>
      <vt:lpstr>Al encontrarlo en la otra orilla del lago, le preguntaron: “Maestro, ¿cuándo llegaste acá?”</vt:lpstr>
      <vt:lpstr>sino por haber comido de aquellos panes hasta saciarse.</vt:lpstr>
      <vt:lpstr>No trabajen por ese alimento que se acaba, sino por el alimento que dura para la vida eterna y que les dará el Hijo del hombre; </vt:lpstr>
      <vt:lpstr>Ellos le dijeron:  “¿Qué necesitamos para llevar a cabo las obras de Dios?”</vt:lpstr>
      <vt:lpstr>Respondió Jesús:  “La obra de Dios consiste en que crean en aquel a quien Él ha enviado”. </vt:lpstr>
      <vt:lpstr>Entonces la gente le preguntó a Jesús: “¿Qué signo vas a realizar tú, para que la veamos y podamos creerte? ¿Cuáles son tus obras?</vt:lpstr>
      <vt:lpstr>Nuestros padres comieron el maná en el desierto, como está escrito:   Les dio a comer pan del cielo.</vt:lpstr>
      <vt:lpstr>Jesús les respondió: “Yo les aseguro: No fue Moisés quien les dio pan del cielo; es mi Padre quien les da el verdadero pan del cielo. </vt:lpstr>
      <vt:lpstr>Entonces le dijeron: “Señor, danos siempre de ese pan”. </vt:lpstr>
      <vt:lpstr>Jesús les contestó: “Yo soy el pan de la vida.” </vt:lpstr>
      <vt:lpstr>El que viene a mí no tendrá hambre y  el que cree en mí nunca tendrá sed”.</vt:lpstr>
      <vt:lpstr>REFLEXIÓN</vt:lpstr>
      <vt:lpstr>La gente no encontró a Jesús y se embarcaron a Cafarnaúm para buscarlo. </vt:lpstr>
      <vt:lpstr>¿Por qué dijo Jesús que ellos lo buscaban?</vt:lpstr>
      <vt:lpstr>¿Por qué quiere Jesús que lo busquemos? </vt:lpstr>
      <vt:lpstr>Jesús dice que busquemos el alimento que alimenta a nuestro espíritu. ¿Cuál es este alimento? </vt:lpstr>
      <vt:lpstr>Ellos le piden que realice un signo para creerle.  ¿Qué responde Jesús? </vt:lpstr>
      <vt:lpstr>¿Cuál dice Jesús que es este pan?</vt:lpstr>
      <vt:lpstr>¿Ya no tenemos que comer comida o beber agua?  </vt:lpstr>
      <vt:lpstr>…pero ahora nuestro espíritu está feliz, lleno de la vida y del amor de Dios que nos lleva a la vida eterna.</vt:lpstr>
      <vt:lpstr>Jesús dice que estar junto a Él da mucho más que todas las cosas de este mundo.</vt:lpstr>
      <vt:lpstr>¿Crees que Jesús está presente en la Eucaristía?  </vt:lpstr>
      <vt:lpstr>PowerPoint Presentation</vt:lpstr>
      <vt:lpstr>PowerPoint Presentation</vt:lpstr>
      <vt:lpstr>PowerPoint Presentation</vt:lpstr>
      <vt:lpstr>  Tú presencia entre nosotros es lo que nos da la vida y la alegría verdadera. Que tú seas siempre nuestro mejor amigo. Amen  </vt:lpstr>
      <vt:lpstr>Canción: Jesús mi Salvador, Pequeños Héroes, (Ctrl Clck) https://youtu.be/pMx7fHUnQ5Y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133</cp:revision>
  <dcterms:created xsi:type="dcterms:W3CDTF">2020-07-14T14:58:41Z</dcterms:created>
  <dcterms:modified xsi:type="dcterms:W3CDTF">2021-07-27T18:46:28Z</dcterms:modified>
</cp:coreProperties>
</file>