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30DE-2D02-4277-9149-317E3765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B0C4F-F462-49DB-8E1B-083B594F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BF5CA-98CD-4776-9D18-80B0F83D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F4B8-83D0-474D-953C-8F5F5E9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4205-58CB-4EE5-BB84-2F6AC176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948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CA4E-7DE5-4421-A6BF-2BD33BCD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3C2DC-9184-4198-B487-89526AA7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42218-BB7B-4849-B8F0-333F74A2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3493-128E-4B1B-BE05-1B643DC2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5CA8C-F847-4667-91B7-F3D64AB6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0843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DA918-23F8-403B-B875-D43E23F84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7C1DB-F150-4DBB-A55B-1EC05B1B7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2F6F-BEA5-416F-9438-462DE2C2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5968-9E7A-47AB-A5D6-ED7155A7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5F11-FA6E-4D21-A380-0757B754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040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6DE2-6735-40E4-B1F6-61E098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133C-707C-4021-BA00-E54926A1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0A3C-EBAA-4994-B031-AFD94D74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7AD5D-5EB4-484E-9097-ED45E56F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3683-8747-4C0F-880E-6F7A6217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0475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2C6-82C8-4258-9215-8B0FCEF6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680E-F498-4D5A-B66F-6AB53753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1492-CCD9-4CBB-B04A-A69CBFA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D90B-913E-4C41-948B-6C2425B5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C0D6-A226-4772-9EBA-044F5ADD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023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80EE-C60C-4ACF-8D79-47E78648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D870-3F37-48CC-B1B2-2B6FF5D9F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B65E8-0D3C-479B-92D0-0A5B1F83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59BB0-C5F4-4ACD-8863-FAA1F8BB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0E26-FDF3-4A13-8B94-2FE8F684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AE8-1670-47FC-8091-77BA041E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6363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FB2A-E8B7-4B57-ACD7-BA457B38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270B-F671-4B15-8EEA-F3FBCF81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3E90B-C960-4E36-9749-313356E5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ED96C-CB17-4EEE-92AD-66F3BB6BA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88E15-8966-4918-B293-7A67AF497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6CE6B-702A-4DBF-9182-3AAD090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DE287-A1C7-438A-8617-98BC5410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81BAB-EE63-4024-8EAD-95291B0E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18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2436-4E7A-404D-BB4B-3093DCAA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FC00D-FB7F-4FCD-AB90-92B26790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60960-4BBC-4AEE-B62A-407237F1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C97C3-D490-4E70-B217-ED7B31C9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715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2488B-C4EE-4451-A30C-4994084E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5C637-766E-45F4-9481-A1FE0C74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985A1-5AA4-409E-8853-D343654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256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4797-1F38-41C0-8FA2-EC31BD4C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242E-30B2-451C-8F30-FEF268D2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8830C-F030-492E-9F38-BBEAE3646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00233-B8CA-423B-971E-0B4D38D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54D8F-37AF-442C-9113-03D7D644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99D5-6CDE-4263-A8A4-6B1C8FA1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911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5BB6-FDE3-44D2-8CF9-1C0E48BE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03E7F-66CB-4C90-B2FF-2C0881B7F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02269-C589-4FD6-8515-03A4C3602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2A0E-743B-4AD6-A136-CB453596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F7346-7289-469D-9E54-00EE0808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4100-CB74-45B2-9C51-9D29DECF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314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7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AFAF8-1C52-423B-8308-3F71BDC9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3711E-F97A-43B5-9B83-6FDCD6D5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419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86BD3-E474-425B-BE9C-C22434C16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E936-BBE2-4756-93CB-47C0C91E6232}" type="datetimeFigureOut">
              <a:rPr lang="es-419" smtClean="0"/>
              <a:t>17/8/2021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77CA-A8AE-469E-913B-D66B81F52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714EA-543B-45A2-A5E7-704C5BE4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DF58F5-F3FE-459A-8ACA-D4FDAB070E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99" y="4952999"/>
            <a:ext cx="1838325" cy="18383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LvnDznAX6U?feature=oembed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VlnjgDFFDg?feature=oembed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Eau9N80D_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alabras de vida">
            <a:extLst>
              <a:ext uri="{FF2B5EF4-FFF2-40B4-BE49-F238E27FC236}">
                <a16:creationId xmlns:a16="http://schemas.microsoft.com/office/drawing/2014/main" id="{22148F8F-F231-47DE-A0AC-794CCCFB5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-1" b="334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BCA0F-6F9D-4A55-8066-D0859E7A6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419" sz="6600" dirty="0">
                <a:solidFill>
                  <a:srgbClr val="FFFFFF"/>
                </a:solidFill>
              </a:rPr>
              <a:t>Ministerio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0DD7-CBC7-452F-9F78-D65D3B4F0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XXI Domingo del Tiempo Ordinario</a:t>
            </a:r>
          </a:p>
          <a:p>
            <a:r>
              <a:rPr lang="es-ES" dirty="0">
                <a:solidFill>
                  <a:srgbClr val="FFFFFF"/>
                </a:solidFill>
              </a:rPr>
              <a:t>Juan 6, 55. 60-69</a:t>
            </a:r>
          </a:p>
          <a:p>
            <a:r>
              <a:rPr lang="es-ES" dirty="0">
                <a:solidFill>
                  <a:srgbClr val="FFFFFF"/>
                </a:solidFill>
              </a:rPr>
              <a:t> Tú tienes palabras de vida eterna. </a:t>
            </a:r>
            <a:endParaRPr lang="es-419" dirty="0">
              <a:solidFill>
                <a:srgbClr val="FFFFFF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C4B948-F81F-4015-AFB1-868D8FB2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156596"/>
            <a:ext cx="1428750" cy="1428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4114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5E0E8-2176-4DA5-A525-EA40C5E0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s-AR" sz="3700" kern="1200" dirty="0">
                <a:solidFill>
                  <a:srgbClr val="FFFFFF"/>
                </a:solidFill>
              </a:rPr>
              <a:t>Muchos de sus seguidores se fueron y Jesús les pregunta a sus 12 apóstoles: "¿También ustedes quieren dejarme?"</a:t>
            </a:r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FB7CB910-9845-4267-8002-8763B795F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64347"/>
          <a:stretch/>
        </p:blipFill>
        <p:spPr bwMode="auto">
          <a:xfrm>
            <a:off x="4895505" y="311449"/>
            <a:ext cx="6865669" cy="45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B50F9-CE1E-42E6-A909-4C50A1624C19}"/>
              </a:ext>
            </a:extLst>
          </p:cNvPr>
          <p:cNvSpPr txBox="1"/>
          <p:nvPr/>
        </p:nvSpPr>
        <p:spPr>
          <a:xfrm>
            <a:off x="4895505" y="5233901"/>
            <a:ext cx="611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respondió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Simón Pedro? 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E08304-B657-460D-812A-44AC1A297DD7}"/>
              </a:ext>
            </a:extLst>
          </p:cNvPr>
          <p:cNvSpPr/>
          <p:nvPr/>
        </p:nvSpPr>
        <p:spPr>
          <a:xfrm>
            <a:off x="8428383" y="1385706"/>
            <a:ext cx="1339865" cy="628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8C7C3B-D1F9-4C12-BCA2-B6B6D2C8F1FB}"/>
              </a:ext>
            </a:extLst>
          </p:cNvPr>
          <p:cNvSpPr/>
          <p:nvPr/>
        </p:nvSpPr>
        <p:spPr>
          <a:xfrm>
            <a:off x="9674088" y="1245703"/>
            <a:ext cx="1987826" cy="12457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1A7D-CC61-4BDA-BCDA-92013DEE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508311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Para aceptar las palabras vivas de Jesús, hay que tener fe que Él es Dios, y que nos ama y quiere nuestro bien siempre.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Confiando en Dios - Reflexiones Cortas y Motivación Personal para la Vida">
            <a:extLst>
              <a:ext uri="{FF2B5EF4-FFF2-40B4-BE49-F238E27FC236}">
                <a16:creationId xmlns:a16="http://schemas.microsoft.com/office/drawing/2014/main" id="{8DB32691-A50E-46E6-BECE-256E22164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3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DE18-AE5C-4906-ADF6-87C74241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86931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>
                <a:solidFill>
                  <a:srgbClr val="FFFFFF"/>
                </a:solidFill>
                <a:latin typeface="+mj-lt"/>
              </a:rPr>
              <a:t>¿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Cuándo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y 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dónde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escuchamos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la palabra de Dios?</a:t>
            </a:r>
          </a:p>
        </p:txBody>
      </p:sp>
      <p:pic>
        <p:nvPicPr>
          <p:cNvPr id="12292" name="Picture 4" descr="Biblia cruzada Gratis Dibujos Animados Imágene｜Illustoon ES">
            <a:extLst>
              <a:ext uri="{FF2B5EF4-FFF2-40B4-BE49-F238E27FC236}">
                <a16:creationId xmlns:a16="http://schemas.microsoft.com/office/drawing/2014/main" id="{E9474421-7366-400F-A8B2-BD4BC1BA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5965" r="9328" b="13958"/>
          <a:stretch/>
        </p:blipFill>
        <p:spPr bwMode="auto">
          <a:xfrm>
            <a:off x="613461" y="1140622"/>
            <a:ext cx="2812644" cy="24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ração - Perto de Ti Jesus">
            <a:extLst>
              <a:ext uri="{FF2B5EF4-FFF2-40B4-BE49-F238E27FC236}">
                <a16:creationId xmlns:a16="http://schemas.microsoft.com/office/drawing/2014/main" id="{659FB244-92EC-4959-A44C-81E9C3A5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071873"/>
            <a:ext cx="3433324" cy="24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elevación-consagración-misa-eucaristía-arguments-catequesis-miroug |  Catequesis, Sacerdotes catolicos, Eucaristía">
            <a:extLst>
              <a:ext uri="{FF2B5EF4-FFF2-40B4-BE49-F238E27FC236}">
                <a16:creationId xmlns:a16="http://schemas.microsoft.com/office/drawing/2014/main" id="{B027037D-ADA2-48DD-9FB5-D5D8D5F46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1658" b="2618"/>
          <a:stretch/>
        </p:blipFill>
        <p:spPr bwMode="auto">
          <a:xfrm>
            <a:off x="8380056" y="688866"/>
            <a:ext cx="3367132" cy="34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8C1CE1-BF44-4566-B38E-BE4A081E919C}"/>
              </a:ext>
            </a:extLst>
          </p:cNvPr>
          <p:cNvSpPr txBox="1"/>
          <p:nvPr/>
        </p:nvSpPr>
        <p:spPr>
          <a:xfrm>
            <a:off x="8727105" y="3718054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7030A0"/>
                </a:solidFill>
                <a:latin typeface="Comic Sans MS" panose="030F0702030302020204" pitchFamily="66" charset="0"/>
              </a:rPr>
              <a:t>En la misa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EBE05-0DE4-4DB3-98BD-2E4E011B9B24}"/>
              </a:ext>
            </a:extLst>
          </p:cNvPr>
          <p:cNvSpPr txBox="1"/>
          <p:nvPr/>
        </p:nvSpPr>
        <p:spPr>
          <a:xfrm>
            <a:off x="752475" y="3718054"/>
            <a:ext cx="25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</a:rPr>
              <a:t>En la Biblia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8F275-6F87-4E39-8D5C-C97E31543260}"/>
              </a:ext>
            </a:extLst>
          </p:cNvPr>
          <p:cNvSpPr txBox="1"/>
          <p:nvPr/>
        </p:nvSpPr>
        <p:spPr>
          <a:xfrm>
            <a:off x="4689796" y="3694610"/>
            <a:ext cx="25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</a:rPr>
              <a:t>En la oración</a:t>
            </a:r>
          </a:p>
        </p:txBody>
      </p:sp>
    </p:spTree>
    <p:extLst>
      <p:ext uri="{BB962C8B-B14F-4D97-AF65-F5344CB8AC3E}">
        <p14:creationId xmlns:p14="http://schemas.microsoft.com/office/powerpoint/2010/main" val="372547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BFC6-8801-4985-B658-11403649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2486025"/>
            <a:ext cx="4436745" cy="8725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419" sz="5400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13316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Diócesis de Málaga : Portal de la Iglesia Católica de Málaga | Orar,  Oraciones para niños, Dibujos fano">
            <a:extLst>
              <a:ext uri="{FF2B5EF4-FFF2-40B4-BE49-F238E27FC236}">
                <a16:creationId xmlns:a16="http://schemas.microsoft.com/office/drawing/2014/main" id="{DD6DF09E-609B-45E4-8A39-6762D35A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r="6431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6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65DCF01-8E67-49C5-B37B-844C2A87B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5" t="19990" r="63160" b="5277"/>
          <a:stretch/>
        </p:blipFill>
        <p:spPr>
          <a:xfrm>
            <a:off x="440590" y="323827"/>
            <a:ext cx="4817210" cy="625602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566180-2197-46F6-8997-9A18F2D1C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36" t="20000" r="63282" b="5278"/>
          <a:stretch/>
        </p:blipFill>
        <p:spPr>
          <a:xfrm>
            <a:off x="5619750" y="278149"/>
            <a:ext cx="4817210" cy="62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20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376F013-75F2-43C0-96DB-13CBE522E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1" t="22574" r="63544" b="16550"/>
          <a:stretch/>
        </p:blipFill>
        <p:spPr>
          <a:xfrm>
            <a:off x="3198467" y="216831"/>
            <a:ext cx="5176963" cy="5590572"/>
          </a:xfrm>
          <a:prstGeom prst="rect">
            <a:avLst/>
          </a:prstGeom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9822835-AAD8-47E6-AE27-EE6527B3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3" t="84012" r="63897" b="9659"/>
          <a:stretch/>
        </p:blipFill>
        <p:spPr>
          <a:xfrm>
            <a:off x="2071869" y="5830747"/>
            <a:ext cx="7863068" cy="937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0969FD-1283-4E29-8321-3702FE89B0F6}"/>
              </a:ext>
            </a:extLst>
          </p:cNvPr>
          <p:cNvSpPr txBox="1"/>
          <p:nvPr/>
        </p:nvSpPr>
        <p:spPr>
          <a:xfrm>
            <a:off x="4896091" y="6238754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4F954-7198-4986-8C78-D2492D3891E0}"/>
              </a:ext>
            </a:extLst>
          </p:cNvPr>
          <p:cNvSpPr txBox="1"/>
          <p:nvPr/>
        </p:nvSpPr>
        <p:spPr>
          <a:xfrm>
            <a:off x="3772141" y="6238754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A111E-BD69-459C-8D59-8784E9846716}"/>
              </a:ext>
            </a:extLst>
          </p:cNvPr>
          <p:cNvSpPr txBox="1"/>
          <p:nvPr/>
        </p:nvSpPr>
        <p:spPr>
          <a:xfrm>
            <a:off x="5162309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FA645-63F1-4515-BCA8-0D1C50AD29DA}"/>
              </a:ext>
            </a:extLst>
          </p:cNvPr>
          <p:cNvSpPr txBox="1"/>
          <p:nvPr/>
        </p:nvSpPr>
        <p:spPr>
          <a:xfrm>
            <a:off x="6833765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D476A-CB1A-4F72-ABCE-6BEAC970BDB6}"/>
              </a:ext>
            </a:extLst>
          </p:cNvPr>
          <p:cNvSpPr txBox="1"/>
          <p:nvPr/>
        </p:nvSpPr>
        <p:spPr>
          <a:xfrm>
            <a:off x="2376187" y="6280832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7EE3D-0EA0-4FFF-9FEE-A3DD915AD93F}"/>
              </a:ext>
            </a:extLst>
          </p:cNvPr>
          <p:cNvSpPr txBox="1"/>
          <p:nvPr/>
        </p:nvSpPr>
        <p:spPr>
          <a:xfrm>
            <a:off x="2366903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96B15-CFBB-48C8-9879-FB75E5C3D164}"/>
              </a:ext>
            </a:extLst>
          </p:cNvPr>
          <p:cNvSpPr txBox="1"/>
          <p:nvPr/>
        </p:nvSpPr>
        <p:spPr>
          <a:xfrm>
            <a:off x="3757071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051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2591A55-2630-411C-896D-4D872A321FB0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419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Señor, manda Tu Espíritu Santo a mi corazón para siempre escucharte con fe, esperanza, y amor. Solo Tú tienes palabras de vida eterna que me dan la felicidad verdadera. Ayúdame a siempre buscarte en la oración, en la misa, y en la Biblia. Te quiero mucho. Amen </a:t>
            </a:r>
          </a:p>
        </p:txBody>
      </p:sp>
      <p:pic>
        <p:nvPicPr>
          <p:cNvPr id="14338" name="Picture 2" descr="Orad sin cesar&amp;quot;...1 Tesalonicenses 5:17 ღ✟ | Anime, Character, Zelda  characters">
            <a:extLst>
              <a:ext uri="{FF2B5EF4-FFF2-40B4-BE49-F238E27FC236}">
                <a16:creationId xmlns:a16="http://schemas.microsoft.com/office/drawing/2014/main" id="{E03BB6FE-374A-4E18-B444-449F66DE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009464"/>
            <a:ext cx="6596652" cy="4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FFCCF-4516-45CE-AAA4-5B7058993B3F}"/>
              </a:ext>
            </a:extLst>
          </p:cNvPr>
          <p:cNvSpPr txBox="1"/>
          <p:nvPr/>
        </p:nvSpPr>
        <p:spPr>
          <a:xfrm>
            <a:off x="1331595" y="1069478"/>
            <a:ext cx="6115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Oración</a:t>
            </a:r>
            <a:r>
              <a:rPr lang="es-419" sz="1800" dirty="0">
                <a:solidFill>
                  <a:schemeClr val="bg1"/>
                </a:solidFill>
              </a:rPr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156483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A BIBLIA- LA PALABRA DE DIOS PARA NIÑOS- ALI ROSSINI">
            <a:hlinkClick r:id="" action="ppaction://media"/>
            <a:extLst>
              <a:ext uri="{FF2B5EF4-FFF2-40B4-BE49-F238E27FC236}">
                <a16:creationId xmlns:a16="http://schemas.microsoft.com/office/drawing/2014/main" id="{CC718D7E-680C-4C79-99F5-F7E9FD74FD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5553" y="934064"/>
            <a:ext cx="9571224" cy="54077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F7625-718B-49A1-A358-85619D79211A}"/>
              </a:ext>
            </a:extLst>
          </p:cNvPr>
          <p:cNvSpPr txBox="1"/>
          <p:nvPr/>
        </p:nvSpPr>
        <p:spPr>
          <a:xfrm>
            <a:off x="1949246" y="404422"/>
            <a:ext cx="854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BIBLIA- LA PALABRA DE DIOS PARA NIÑOS- ALI ROSSINI</a:t>
            </a:r>
          </a:p>
        </p:txBody>
      </p:sp>
    </p:spTree>
    <p:extLst>
      <p:ext uri="{BB962C8B-B14F-4D97-AF65-F5344CB8AC3E}">
        <p14:creationId xmlns:p14="http://schemas.microsoft.com/office/powerpoint/2010/main" val="242032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4F7625-718B-49A1-A358-85619D79211A}"/>
              </a:ext>
            </a:extLst>
          </p:cNvPr>
          <p:cNvSpPr txBox="1"/>
          <p:nvPr/>
        </p:nvSpPr>
        <p:spPr>
          <a:xfrm>
            <a:off x="582000" y="369957"/>
            <a:ext cx="10286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biblia mi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libro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especial (con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mímicas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3" name="Online Media 2" title="La biblia mi libro especial.">
            <a:hlinkClick r:id="" action="ppaction://media"/>
            <a:extLst>
              <a:ext uri="{FF2B5EF4-FFF2-40B4-BE49-F238E27FC236}">
                <a16:creationId xmlns:a16="http://schemas.microsoft.com/office/drawing/2014/main" id="{DCFDBCAB-A0DE-4D11-8CCE-6B0479D82E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5042" y="1177266"/>
            <a:ext cx="9168126" cy="51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0CBD-4D03-4ADE-B6D6-375FFD9E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35" y="-424979"/>
            <a:ext cx="10515600" cy="1325563"/>
          </a:xfrm>
        </p:spPr>
        <p:txBody>
          <a:bodyPr/>
          <a:lstStyle/>
          <a:p>
            <a:r>
              <a:rPr lang="es-419" sz="2800" dirty="0"/>
              <a:t>Tú tienes palabras de vida eterna, </a:t>
            </a:r>
            <a:r>
              <a:rPr lang="es-419" sz="1200" dirty="0"/>
              <a:t>Juan 6, 55. 60-69</a:t>
            </a:r>
            <a:endParaRPr lang="es-419" dirty="0"/>
          </a:p>
        </p:txBody>
      </p:sp>
      <p:pic>
        <p:nvPicPr>
          <p:cNvPr id="3" name="Online Media 2" title="Evangelio Didáctico. 26 de agosto del 2018. Domingo">
            <a:hlinkClick r:id="" action="ppaction://media"/>
            <a:extLst>
              <a:ext uri="{FF2B5EF4-FFF2-40B4-BE49-F238E27FC236}">
                <a16:creationId xmlns:a16="http://schemas.microsoft.com/office/drawing/2014/main" id="{386A7521-C41A-4A35-B63F-17D532F6E4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sé Nicolás Madrid: Evangelio del Día: Yo soy el pan de vida (Juan 6,30-35)">
            <a:extLst>
              <a:ext uri="{FF2B5EF4-FFF2-40B4-BE49-F238E27FC236}">
                <a16:creationId xmlns:a16="http://schemas.microsoft.com/office/drawing/2014/main" id="{839479F1-7597-4F5D-B37C-CB3D839F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770F14-A373-4028-9F8D-F8E866D26405}"/>
              </a:ext>
            </a:extLst>
          </p:cNvPr>
          <p:cNvSpPr/>
          <p:nvPr/>
        </p:nvSpPr>
        <p:spPr>
          <a:xfrm rot="20445483">
            <a:off x="5802944" y="2148185"/>
            <a:ext cx="5234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Reflexión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734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17-E5FF-44FB-AE29-43797D3C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Jesús les dijo algo a los judíos que les fue difícil de aceptar.</a:t>
            </a:r>
            <a:endParaRPr lang="es-419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F478E-A4AE-4CBB-B1E0-F633A61A6D1D}"/>
              </a:ext>
            </a:extLst>
          </p:cNvPr>
          <p:cNvSpPr txBox="1"/>
          <p:nvPr/>
        </p:nvSpPr>
        <p:spPr>
          <a:xfrm>
            <a:off x="390525" y="2476500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¿Qué les dijo?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9B24E67A-8F09-432E-B066-A3AAD4F4C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8345" r="46330" b="35899"/>
          <a:stretch/>
        </p:blipFill>
        <p:spPr bwMode="auto">
          <a:xfrm>
            <a:off x="5729288" y="1690688"/>
            <a:ext cx="2557462" cy="49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Yo soy el Pan de la vida&amp;quot; - Dibujos y Cosas para Catequesis - Arguments">
            <a:extLst>
              <a:ext uri="{FF2B5EF4-FFF2-40B4-BE49-F238E27FC236}">
                <a16:creationId xmlns:a16="http://schemas.microsoft.com/office/drawing/2014/main" id="{4E1C118B-4316-465A-ADBE-64E8A652D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ECF65-1FB8-4248-99F2-192F769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+mj-lt"/>
              </a:rPr>
              <a:t>¿Por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qué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era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difícil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aceptar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esto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C83A2-5789-4D9F-907F-3558378115D4}"/>
              </a:ext>
            </a:extLst>
          </p:cNvPr>
          <p:cNvSpPr txBox="1"/>
          <p:nvPr/>
        </p:nvSpPr>
        <p:spPr>
          <a:xfrm>
            <a:off x="257394" y="5737539"/>
            <a:ext cx="116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latin typeface="Comic Sans MS" panose="030F0702030302020204" pitchFamily="66" charset="0"/>
              </a:rPr>
              <a:t>No entendían lo que El les quería decir, pensaban que tenían que comer pedazos de su carne, o sea comer partes de su cuerpo aun vivo. 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711349-08D0-4231-A031-D785D8F9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1" y="261556"/>
            <a:ext cx="1052884" cy="10528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7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omentario al evangelio del Domingo XIV del Tiempo Ordinario · Hemeroteca ·  Diócesis de Málaga : Portal de la Iglesia Católica de Málaga">
            <a:extLst>
              <a:ext uri="{FF2B5EF4-FFF2-40B4-BE49-F238E27FC236}">
                <a16:creationId xmlns:a16="http://schemas.microsoft.com/office/drawing/2014/main" id="{1FE92AAA-08A4-4CCB-8D35-466909490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2FD22-19C4-4C17-ACC4-D0C119BA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8" y="472440"/>
            <a:ext cx="3014473" cy="43331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419" sz="3800" b="1" dirty="0">
                <a:solidFill>
                  <a:srgbClr val="FFFFFF"/>
                </a:solidFill>
                <a:latin typeface="+mj-lt"/>
              </a:rPr>
              <a:t>Jesús explica por qué no aceptan sus palabras, “El Espíritu es quien da la vida; la carne para nada aprovecha.”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5BE90A-510C-44E4-88AB-5F336F7B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" y="5307956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64640-D354-44CE-B712-B920BE579CD2}"/>
              </a:ext>
            </a:extLst>
          </p:cNvPr>
          <p:cNvSpPr txBox="1"/>
          <p:nvPr/>
        </p:nvSpPr>
        <p:spPr>
          <a:xfrm>
            <a:off x="1712975" y="5653859"/>
            <a:ext cx="10410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omic Sans MS" panose="030F0702030302020204" pitchFamily="66" charset="0"/>
              </a:rPr>
              <a:t>¿Qué quería decir esto? </a:t>
            </a:r>
            <a:r>
              <a:rPr lang="es-ES" sz="3200" dirty="0"/>
              <a:t>Sin el Espíritu Santo en tu corazón, no puedes aceptar las palabras de Dios.</a:t>
            </a:r>
            <a:endParaRPr lang="es-419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3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ciban el Espíritu Santo">
            <a:extLst>
              <a:ext uri="{FF2B5EF4-FFF2-40B4-BE49-F238E27FC236}">
                <a16:creationId xmlns:a16="http://schemas.microsoft.com/office/drawing/2014/main" id="{A2421899-18FD-4566-8751-6E7557CEF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7A0E5-EE42-4505-9EAC-25EADC659E46}"/>
              </a:ext>
            </a:extLst>
          </p:cNvPr>
          <p:cNvSpPr txBox="1"/>
          <p:nvPr/>
        </p:nvSpPr>
        <p:spPr>
          <a:xfrm>
            <a:off x="594964" y="3197317"/>
            <a:ext cx="5501036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419" sz="2400" dirty="0">
                <a:latin typeface="Comic Sans MS" panose="030F0702030302020204" pitchFamily="66" charset="0"/>
              </a:rPr>
              <a:t>El Espíritu Santo nos regala amor y confianza en Dios para saber que Él siempre dice la verdad y la paciencia para esperar que Él nos revele el significado de sus Palabras.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A5DE3-B415-43DC-B5E1-1F8B99B5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21" y="5457052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017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49646-C362-4E43-9554-E72E58C0FA36}"/>
              </a:ext>
            </a:extLst>
          </p:cNvPr>
          <p:cNvSpPr txBox="1"/>
          <p:nvPr/>
        </p:nvSpPr>
        <p:spPr>
          <a:xfrm>
            <a:off x="630936" y="640823"/>
            <a:ext cx="3419856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419" sz="4000" kern="12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¿Cuándo nos reveló el significado de sus palabras?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ómo explicar la Semana Santa para niños | Dessins jésus, Carême  catholique, Jeudi saint">
            <a:extLst>
              <a:ext uri="{FF2B5EF4-FFF2-40B4-BE49-F238E27FC236}">
                <a16:creationId xmlns:a16="http://schemas.microsoft.com/office/drawing/2014/main" id="{F15EDA28-A0D7-4F04-8724-D285015A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r="1" b="1"/>
          <a:stretch/>
        </p:blipFill>
        <p:spPr bwMode="auto">
          <a:xfrm>
            <a:off x="4681728" y="777479"/>
            <a:ext cx="6099429" cy="42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DE578-3FA3-4D05-8F5C-DDFF301CF4F2}"/>
              </a:ext>
            </a:extLst>
          </p:cNvPr>
          <p:cNvSpPr txBox="1"/>
          <p:nvPr/>
        </p:nvSpPr>
        <p:spPr>
          <a:xfrm>
            <a:off x="4556760" y="5132690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419" sz="40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En la Última Cena, Jesús reveló la Eucaristía, el Pan Vivo, que es su Cuerpo y su Sangre, para que lo comamos y permanezcamos unidos a Él.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26F560-532C-499F-BDE4-EA1920D60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5274172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0271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C7E508-FCE9-4354-88EC-E8FD8CC1368A}"/>
              </a:ext>
            </a:extLst>
          </p:cNvPr>
          <p:cNvSpPr txBox="1"/>
          <p:nvPr/>
        </p:nvSpPr>
        <p:spPr>
          <a:xfrm>
            <a:off x="365759" y="343683"/>
            <a:ext cx="11346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Jesús dijo también: Las palabras que les he dicho son espíritu y vida.</a:t>
            </a:r>
            <a:endParaRPr lang="es-419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BA567-E384-4A8F-B11D-E0B14CF1CE9B}"/>
              </a:ext>
            </a:extLst>
          </p:cNvPr>
          <p:cNvSpPr txBox="1"/>
          <p:nvPr/>
        </p:nvSpPr>
        <p:spPr>
          <a:xfrm>
            <a:off x="252208" y="3498249"/>
            <a:ext cx="611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¿Qué quería decir esto?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DD291-1EE2-4198-B696-176A7585820F}"/>
              </a:ext>
            </a:extLst>
          </p:cNvPr>
          <p:cNvSpPr txBox="1"/>
          <p:nvPr/>
        </p:nvSpPr>
        <p:spPr>
          <a:xfrm>
            <a:off x="365759" y="5856649"/>
            <a:ext cx="10110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Las palabras de Dios, escuchadas con el Espíritu Santo en nuestro corazón, alimentan a nuestro espíritu y nos dan la vida de Dios (su Gracia).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Pin on Dibujos Biblicos">
            <a:extLst>
              <a:ext uri="{FF2B5EF4-FFF2-40B4-BE49-F238E27FC236}">
                <a16:creationId xmlns:a16="http://schemas.microsoft.com/office/drawing/2014/main" id="{D64915F5-C651-4926-B4BB-84AD3FE6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991596"/>
            <a:ext cx="4624253" cy="46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9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424</Words>
  <Application>Microsoft Office PowerPoint</Application>
  <PresentationFormat>Widescreen</PresentationFormat>
  <Paragraphs>37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Ministerio Amigos de Jesús y María</vt:lpstr>
      <vt:lpstr>Tú tienes palabras de vida eterna, Juan 6, 55. 60-69</vt:lpstr>
      <vt:lpstr>PowerPoint Presentation</vt:lpstr>
      <vt:lpstr>Jesús les dijo algo a los judíos que les fue difícil de aceptar.</vt:lpstr>
      <vt:lpstr>¿Por qué era difícil de aceptar esto?</vt:lpstr>
      <vt:lpstr>Jesús explica por qué no aceptan sus palabras, “El Espíritu es quien da la vida; la carne para nada aprovecha.” </vt:lpstr>
      <vt:lpstr>PowerPoint Presentation</vt:lpstr>
      <vt:lpstr>PowerPoint Presentation</vt:lpstr>
      <vt:lpstr>PowerPoint Presentation</vt:lpstr>
      <vt:lpstr>Muchos de sus seguidores se fueron y Jesús les pregunta a sus 12 apóstoles: "¿También ustedes quieren dejarme?"</vt:lpstr>
      <vt:lpstr>Para aceptar las palabras vivas de Jesús, hay que tener fe que Él es Dios, y que nos ama y quiere nuestro bien siempre.</vt:lpstr>
      <vt:lpstr>¿Cuándo y dónde escuchamos la palabra de Dios?</vt:lpstr>
      <vt:lpstr>ACTIVIDAD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6</cp:revision>
  <dcterms:created xsi:type="dcterms:W3CDTF">2021-08-16T23:45:14Z</dcterms:created>
  <dcterms:modified xsi:type="dcterms:W3CDTF">2021-08-17T22:02:26Z</dcterms:modified>
</cp:coreProperties>
</file>