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17" r:id="rId4"/>
    <p:sldId id="266" r:id="rId5"/>
    <p:sldId id="300" r:id="rId6"/>
    <p:sldId id="322" r:id="rId7"/>
    <p:sldId id="294" r:id="rId8"/>
    <p:sldId id="299" r:id="rId9"/>
    <p:sldId id="326" r:id="rId10"/>
    <p:sldId id="272" r:id="rId11"/>
    <p:sldId id="296" r:id="rId12"/>
    <p:sldId id="302" r:id="rId13"/>
    <p:sldId id="318" r:id="rId14"/>
    <p:sldId id="320" r:id="rId15"/>
    <p:sldId id="268" r:id="rId16"/>
    <p:sldId id="323" r:id="rId17"/>
    <p:sldId id="324" r:id="rId18"/>
    <p:sldId id="325" r:id="rId19"/>
    <p:sldId id="271" r:id="rId20"/>
    <p:sldId id="293" r:id="rId21"/>
    <p:sldId id="32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326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19:27:12.40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419 254,'0'-14,"0"1,-1-1,-1 1,0 0,-1 0,0 0,-1 0,-6-13,8 21,-1 0,0 0,0 0,0 0,-1 1,0-1,0 1,0 0,0 0,-1 0,1 1,-1-1,0 1,0 0,0 1,0-1,-1 1,1 0,-1 0,-9-1,1 0,0 1,-1 0,1 1,0 1,0 0,-1 1,-13 3,23-3,1 0,0 0,0 1,-1-1,1 1,0 0,1 0,-1 1,0-1,0 1,1-1,0 1,0 0,-1 1,2-1,-1 1,0-1,1 1,-1 0,1 0,0 0,1 0,-1 0,1 0,-1 0,0 6,-2 30,0-1,3 0,7 75,-1-9,-5-66,-1-25,0 1,2-1,0 1,0-1,6 21,-6-31,0-1,1 1,-1-1,1 1,0-1,0 0,0 1,1-1,-1 0,1 0,0-1,-1 1,1-1,0 1,1-1,-1 0,0 0,1 0,-1 0,1-1,-1 0,1 0,0 0,0 0,4 1,33 2,1-1,0-2,61-7,4 1,-79 4,-9 2,-1-1,1 0,0-2,-1 0,1-1,-1-1,0-1,32-12,21-16,-38 19,0-1,-1-2,47-32,-69 39,1 0,-2 0,1-1,-2 0,1 0,10-21,-15 27,-1-1,0 0,0-1,0 1,-1 0,0-1,0 1,-1-1,0 0,0 0,0 1,-1-1,0 0,0 0,-2-9,1 13,0 1,0 0,0 0,0 0,0 1,-1-1,1 0,-1 0,1 1,-1-1,1 0,-1 1,0 0,0-1,0 1,0 0,0 0,0 0,0 0,0 0,0 1,0-1,0 1,0-1,-1 1,1 0,0 0,0 0,-1 0,1 0,0 0,0 1,-1-1,1 1,0-1,-3 2,-11 3,0 1,0 1,-25 14,29-15,-20 13,2 1,-45 38,43-32,-59 37,80-56,-1-2,1 1,-1-1,0-1,-1 0,1-1,-1 0,1-1,-22 1,30-2,1-2,-1 1,1 0,-1-1,1 1,0-1,-1 0,1 0,0-1,0 1,0-1,-1 1,2-1,-1 0,0 0,0 0,1-1,-1 1,1-1,-1 1,-3-7,-1-3,0-1,1 0,0-1,-4-16,5 16,0 1,0 0,-14-23,9 22,0 0,-1 1,-1 1,0-1,-1 2,0 0,-21-13,28 20,0 0,-1 1,1-1,-1 2,0-1,0 1,0 0,0 0,-1 1,1 0,0 0,-1 0,1 1,0 1,-1-1,1 1,0 0,0 1,-12 3,15-3,0 0,1 1,-1 0,0-1,1 1,-1 0,1 1,0-1,0 1,0-1,1 1,-1 0,1 0,0 0,0 0,0 0,1 0,0 1,-1-1,1 1,1-1,-1 7,-2 14,2 1,4 47,-2-44,3 84,-1-386,-3 269,0 1,0 0,0 0,1-1,-1 1,1 0,0 0,0-1,0 1,1 0,-1 0,1 0,1-3,-2 6,-1 0,0 0,1 0,-1-1,1 1,-1 0,0 0,1 0,-1 0,1 0,-1 0,0 0,1 0,-1 0,1 0,-1 0,1 0,-1 0,0 1,1-1,-1 0,1 0,-1 0,0 0,1 1,-1-1,0 0,1 0,-1 1,0-1,1 1,16 25,-5-4,0 1,2-2,1 1,31 34,-39-48,1-1,0 0,1 0,-1 0,1-1,1 0,-1-1,1 0,0 0,0-1,0-1,1 1,20 2,1-2,0-2,37-3,-58 0,1 0,-1 0,0-2,1 1,-1-1,-1-1,1 0,0-1,14-8,102-59,-83 50,75-53,-94 58,1 2,0 0,0 2,40-14,-40 17,36-21,-44 20,0 2,35-13,-48 21,1-1,0 1,0 0,1 0,-1 0,0 1,0 0,0 0,0 1,0 0,0 0,0 0,10 4,-12-3,0 1,0 0,0 0,0 0,0 1,-1-1,1 1,-1 0,0 0,0 0,-1 0,1 1,-1-1,0 1,0 0,0-1,-1 1,0 0,1 0,-2 0,1 0,-1 0,0 5,2 7,-2 0,-1 0,0 0,0 0,-8 27,2-18,-1-2,-1 1,-2-1,-13 24,18-38,0 0,-1 0,0-1,-1 0,0 0,0-1,-1 0,0 0,-1-1,1 0,-13 6,-74 28,69-31,1 1,0 2,1 0,-31 22,46-28,0-1,0 0,0 0,-1-2,0 1,0-1,0 0,0-1,0-1,-16 2,-12-1,-70-3,81-2,0 1,0 1,0 2,-55 10,47-3,0-1,-1-2,0-2,0-2,0-1,-47-5,78 4,0-1,0 0,1 0,-1-1,1 0,-1 0,1 0,0-1,0 0,0 0,0 0,0 0,1-1,0 0,-1 1,1-2,1 1,-1 0,1-1,-1 0,1 0,0 0,1 0,0 0,-1-1,2 1,-1-1,-1-8,-2-14,1 0,2-1,1 1,3-44,0 35,-2 27,1-1,0 0,1 1,0 0,1-1,4-11,-6 20,-1 1,1-1,0 1,0 0,-1-1,1 1,0-1,0 1,1 0,-1 0,0 0,0 0,1 0,-1 0,0 0,1 0,-1 0,1 0,1 0,-1 1,0 0,1 0,-1 0,0 1,0-1,0 1,0-1,-1 1,1 0,0 0,0 0,0 0,0 0,-1 0,1 0,0 0,-1 1,1-1,-1 1,2 1,10 10,-1 0,-1 1,10 15,-19-27,0 1,0-1,-1 0,1 1,-1-1,0 1,1-1,-1 1,-1 0,1-1,0 1,0 0,-1 0,0 0,0-1,1 1,-2 0,1 0,0 0,0-1,-1 1,0 0,1 0,-1-1,0 1,0 0,-3 4,2-6,1 0,-1 0,0 0,1 0,-1 0,0 0,0-1,0 1,0-1,1 1,-1-1,0 1,0-1,0 0,0 0,0 0,0 0,0-1,0 1,0 0,0-1,1 1,-1-1,0 0,0 1,0-1,1 0,-1 0,-2-2,-3-1,0-1,1 1,0-1,0-1,0 1,-5-7,0-5,1 0,0-1,2-1,0 0,1 0,1 0,0-1,2 0,0 0,0-21,2 27,1-1,1 0,4-28,-3 37,0 0,1 1,-1-1,1 1,1-1,-1 1,1 0,0 0,0 0,1 0,-1 0,7-6,-9 11,-1-1,0 0,1 0,-1 1,1-1,-1 0,1 1,-1-1,1 1,0-1,-1 1,1-1,0 1,-1-1,1 1,0 0,0-1,-1 1,1 0,0-1,0 1,-1 0,1 0,0 0,0 0,0 0,0 0,-1 0,1 0,0 0,0 0,0 0,-1 1,1-1,0 0,0 0,-1 1,1-1,0 1,-1-1,1 1,0-1,-1 1,1-1,0 1,-1-1,1 1,-1 0,1-1,-1 1,0 0,1 0,-1-1,0 1,1 0,-1 1,10 53,-9-42,1-3,0 0,0-1,0 1,1-1,1 0,0 0,0 0,0 0,1 0,1-1,-1 0,2 0,-1-1,1 1,0-2,0 1,15 10,-7-8,0-1,0-1,0-1,1 0,0-1,0 0,1-2,-1 0,30 2,32-1,139-10,-197 4,-1 0,0-2,0 0,-1-2,1 0,30-15,-46 20,-1 0,1-1,-1 0,0 1,0-1,1 0,-1 0,-1 0,1 0,0-1,0 1,-1 0,1-1,-1 1,0-1,0 1,0-1,0 0,0 1,-1-1,1-4,-1 3,0 1,-1-1,0 0,1 0,-2 0,1 1,0-1,-1 1,1-1,-1 1,0-1,0 1,-5-6,-1 0,0 0,-1 1,0 0,0 0,-1 1,0 0,-1 1,1 0,-15-5,-18-7,-58-33,75 39,0 0,-39-11,64 22,0 1,0-1,0 1,0-1,0 1,0-1,0 1,0 0,0 0,0-1,0 1,0 0,0 0,-1 0,1 0,0 0,0 1,0-1,0 0,0 0,0 1,0-1,0 1,0-1,0 1,0-1,0 1,-1 0,2 1,0-1,0 1,0-1,0 0,1 1,-1-1,0 1,0-1,1 1,-1-1,1 1,0-1,-1 0,1 1,0-1,1 2,45 54,-19-34,1 0,2-2,38 22,-67-42,10 5,0-1,0 0,0 0,0-2,1 1,-1-1,1-1,20 1,110-5,-74-1,-14 0,57-10,-109 12,-1 0,1 0,0 1,0 0,0-1,0 1,0 0,-1 0,1 1,0-1,0 0,0 1,0 0,-1 0,1 0,0 0,-1 0,1 0,-1 1,1-1,-1 1,0 0,1 0,-1 0,0 0,0 0,-1 0,1 0,0 0,-1 1,1-1,-1 1,0 0,0-1,0 1,0 0,0-1,0 1,-1 0,1 0,-1 0,0 0,0 0,-1 4,1 3,-1 1,-1-1,0 1,0-1,-1 1,0-1,-1 0,0-1,0 1,-1-1,-7 10,9-14,-1-1,0 1,0-1,-1 0,0 0,1 0,-1 0,0-1,-1 0,1 0,0 0,-1-1,0 0,0 0,1 0,-1-1,-7 1,10-2,0 0,0 0,0 0,0 0,0-1,1 1,-1-1,0 0,0 0,1 0,-1 0,0-1,1 1,-1 0,1-1,0 0,-1 0,1 0,0 0,0 0,0 0,1 0,-1-1,0 1,1-1,-1 1,1-1,0 1,0-1,0 0,0 0,1 1,-1-1,1 0,0 0,-1-5,2-2,0 0,0 0,0 0,1 0,1 1,0-1,0 1,1-1,0 1,1 0,0 1,0-1,8-9,13-26,-4 9,-17 28,0 0,0 0,-1-1,0 1,0-1,-1 0,0 0,0-1,2-9,-6 17,1-1,-1 1,0-1,1 0,-1 1,0-1,0 1,0 0,0-1,0 1,0 0,0-1,-1 1,1 0,0 0,-1 0,1 0,-1 0,1 1,-1-1,1 0,-1 1,0-1,1 1,-1-1,0 1,1 0,-4-1,-29-13,33 14,0-1,0 0,0 0,0 0,0 0,1 0,-1 0,0 0,0 0,1 0,-1-1,1 1,-1 0,1 0,0-1,-1 1,1 0,0 0,0-1,0 1,0 0,0-1,0 1,0 0,1-3,-1 3,1-1,0 0,-1 1,1-1,0 0,0 1,0-1,0 1,1-1,-1 1,0 0,1-1,-1 1,0 0,1 0,0 0,-1 0,1 0,2-1,42-13,-25 8,6-2,53-12,-70 19,-1 1,0 0,0 0,1 1,-1 0,0 1,0 0,1 0,15 5,-21-4,0 0,-1 1,1-1,-1 1,1 0,-1-1,0 2,0-1,0 0,0 1,-1-1,0 1,1 0,-1-1,0 1,-1 0,1 1,-1-1,0 0,0 0,0 1,0 8,1 12,0 0,-5 47,1-42,1-13,0-1,-1 0,0 1,-2-1,0 0,-1 0,0-1,-1 1,-1-1,0-1,-1 1,-1-1,0-1,-1 1,-21 21,-9 9,31-33,-1 0,0 0,0-1,-1 0,0-1,-1 0,0-1,-23 12,5-8,-43 10,51-16,0 0,1 2,0 0,-33 19,39-19,1-1,-2 0,1-1,0-1,-1 0,0-1,0 0,-32 1,-10-2,-70-6,34-1,-139 4,929 0,-679-1,-1 0,1 0,0-2,-1 0,31-10,-38 10,-1 0,1-1,-1 0,0-1,-1 0,1 0,-1 0,0-1,0 0,0-1,-1 0,7-9,-1-3,-1 0,-1 0,0-1,-2 0,10-36,-5 3,5-58,11-21,-23 107,-26 101,12-47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2:30.899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86,'1420'0,"-1379"2,0 2,48 11,-45-7,74 5,-72-9,62 12,23 2,65 3,82 4,678-24,-435-3,-256 23,-20 1,-180-19,0 2,0 3,119 31,-144-29,1-2,0-2,52 1,129-9,-92-1,757 3,-879 0,0 0,-1 0,1-1,-1 0,1 0,-1-1,1 0,12-6,-16 7,-1-2,0 1,0 0,0-1,0 1,-1-1,1 0,-1 0,1 0,-1 0,0 0,0 0,-1-1,1 1,-1-1,1 1,-1-1,0 1,0-1,0-4,0 0,0-1,0 1,0-1,-1 1,0-1,-1 1,0-1,0 1,-1 0,0-1,-1 1,1 0,-2 0,-4-8,5 10,-1 0,0 1,-1 0,1 0,-1 0,0 0,0 1,-1 0,1 0,-1 0,0 1,0-1,0 2,0-1,-1 0,1 1,-1 1,-9-2,-37-3,0 2,0 3,-59 5,-7 1,-2186-5,2271-2,0-1,-54-13,51 8,-72-5,-586 11,333 5,-1786-3,2144 0,0-1,0 1,0 1,0-1,0 1,0-1,0 1,0 0,0 1,0-1,1 1,-1 0,0-1,-6 6,7-4,1 0,0 0,0 1,-1-1,2 0,-1 1,0 0,1-1,0 1,0 0,0 0,0-1,0 1,1 0,0 7,0-10,-2 17,1 1,1 0,1-1,6 35,-6-48,0-1,0 1,0-1,1 0,0 0,0 0,0 0,1 0,-1 0,1-1,0 1,0-1,0 0,0 0,1 0,-1 0,1 0,0-1,-1 0,1 0,0 0,1 0,-1 0,0-1,9 2,25 2,0-2,1-1,-1-3,40-4,27-1,877 5,-508 2,-438-1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2:57.01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203 48,'33'-1,"-1"-2,0-1,50-13,-14 7,-1 2,1 4,122 7,-51 0,2984-3,-3081 2,0 2,47 11,-44-7,70 5,-37-13,-46-1,0 1,0 2,0 1,38 9,-5-1,0-2,1-3,0-3,68-5,-114 1,-1088 3,506-5,-2834 3,3361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3:19.5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0,'75'3,"79"14,41 3,-100-15,96 18,-133-13,0 4,77 27,-97-30,0-2,0-2,0-2,1-1,71-2,-50-1,77 10,64 9,-108-12,36 9,53 3,641-16,-420-7,382 3,-515 20,-76-2,20 5,61 1,-168-22,173-7,-276 4,1 0,0-1,0 1,-1-1,0 0,1 0,-1-1,0 1,0-1,0 0,0 0,0 0,-1-1,0 1,1-1,-1 0,0 0,-1 0,1 0,-1 0,0-1,0 1,0-1,-1 1,1-1,-1 0,0 0,-1 1,1-7,0 6,0 0,0-1,-1 1,0 0,0-1,-1 1,1 0,-1-1,0 1,0 0,-1 0,0 0,1 0,-2 0,1 0,-1 1,1-1,-1 1,-1-1,1 1,0 0,-1 0,0 1,0-1,0 1,-7-5,-1 4,1 0,-1 0,1 2,-1-1,0 1,0 1,-13 0,-90 6,49-1,-577 0,367-5,235 3,0 3,-1 1,-74 22,71-15,-1-3,-79 8,29-16,56-2,1 1,-78 13,59-5,-110 5,87-9,-62 14,87-10,-63 2,-647-10,366-3,243 0,-176 5,196 17,91-11,-73 4,28-12,59-3,1 2,-1 1,1 1,-1 2,1 1,0 2,-41 14,43-11,-1-1,-1-1,0-1,0-2,0-1,-1-1,-33-2,29-2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3:33.98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1508 0,'-3'1,"1"-1,-1 1,1-1,-1 1,1 0,-1 0,1 0,0 0,0 1,-1-1,1 1,0-1,0 1,0 0,1-1,-4 5,-26 38,22-31,-14 26,-32 73,5-8,34-74,1 0,1 2,2-1,-13 54,16-53,-1-1,-1-1,-18 33,16-38,2 1,1 0,0 0,-9 47,-28 219,29-203,11-61,2 1,-4 35,6-26,-2 0,-2 0,-1-1,-24 65,24-75,2 1,0 0,-1 35,3-28,-13 55,-23 76,19-79,17-65,-1 0,0-1,-2 0,-10 22,1-5,1 1,-15 68,-13 34,17-55,21-62,-2-1,-18 43,14-37,0 0,2 1,1 0,-6 43,8-37,-1-1,-21 59,3-26,14-35,-25 51,22-51,2 1,1 0,2 0,1 1,2 1,-2 36,-1-7,0 8,6-36,-3 0,0 0,-3-1,-17 51,-31 73,18-44,-4 49,23-89,15-52,-1 0,-1-1,-1 0,-21 40,-28 17,43-62,0 0,1 1,-12 24,104-111,83-99,-141 144,-1 0,-2-2,21-33,13-18,161-205,-199 260,-1 1,-1-2,-1 1,-1-2,7-24,-6 18,1 1,24-43,59-96,-86 148,-1-1,-1 0,0 0,-2-1,0 0,3-42,13-142,-11 122,1-88,-12 48,1 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3:40.10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298 1,'-2'0,"0"1,0-1,0 1,0 0,0-1,1 1,-1 0,0 0,0 0,1 0,-1 1,1-1,-1 0,1 1,-1-1,1 1,0-1,0 1,-2 3,-20 39,17-32,-60 100,44-78,2 0,-17 39,21-28,2 0,-11 64,11-41,4-8,3-1,3 1,7 119,1-52,-5-19,-1-32,3 0,18 119,-6-118,-7-32,2-1,3 0,18 50,-9-40,-12-30,1 0,1 0,1-1,1 0,1-1,1 0,30 35,-30-43,0 0,1-1,0-1,1 0,1-1,0-1,0 0,1-1,0-1,20 6,219 59,-205-56,-1 2,78 41,-110-49,0 0,-1 2,0 0,-1 1,0 0,-1 2,-1 0,0 1,-1 0,-1 1,-1 0,0 1,-2 1,0 0,-1 0,6 23,-6-12,-3-6,1-1,1 0,1 0,1-1,21 36,-23-44,0 1,-1 0,0 0,-1 1,-1 0,-1 0,0 0,-1 0,0 29,10 41,36 99,-44-158,0 0,-2 0,-1 51,-3-58,1 0,1 0,0 0,2 0,1 0,0-1,2 0,9 26,-3-17,-1 1,11 47,-15-46,2-1,16 39,-25-69,0 0,0 0,0 0,0 0,0 0,0-1,0 1,0 0,0 0,0 0,0 0,0 0,1 0,-1 0,0 0,0 0,0 0,0 0,0 0,0 0,0 0,0 0,0 0,0 0,0-1,0 1,0 0,1 0,-1 0,0 0,0 0,0 0,0 0,0 0,0 0,0 0,0 0,0 0,0 0,0 0,1 1,-1-1,0 0,0 0,0 0,0 0,0 0,0 0,0 0,0 0,0 0,0 0,0 0,0 0,0 0,0 0,0 0,1 0,-1 0,0 1,0-1,0 0,0 0,0 0,0 0,2-12,1-16,-6-148,5-104,-2 274,1-1,0 1,0-1,1 1,0 0,0 0,0 0,1 0,0 0,0 0,0 1,7-8,-1 3,1 1,1 0,-1 0,21-12,-17 11,-1-1,-1-1,0 0,0-1,10-15,-10 12,1 1,0 1,23-19,38-35,-55 49,1 0,28-21,-25 22,-2-2,0 0,-2-1,0-2,-1 0,-2 0,0-2,-1 0,-2 0,0-2,-2 1,9-33,-12 23,6-44,0-4,-3 10,-3 0,-3-1,-6-90,0 85,1 67,-1-1,-1 1,0 0,-1 0,-1 0,1 1,-2-1,-10-20,-5-2,-37-49,1-1,31 49,-51-59,-1 1,58 69,-2 0,0 2,-2 1,-1 0,0 2,-48-31,19 20,-1 3,-90-34,34 21,-165-69,259 104,1-2,-1 0,1 0,1-2,0 1,0-2,1 0,0-1,1 0,-12-15,12 10,0-1,1-1,0 0,2 0,0-1,-6-23,-28-130,1 1,12 76,10 29,-39-86,44 122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4:05.40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8293 1501,'-2'-28,"-1"1,-1-1,-1 1,-2 0,0 0,-2 1,-1 0,-1 0,-1 1,-1 1,-2 0,0 1,-30-35,31 41,-6-9,-2 1,-1 1,-31-26,-138-126,57 46,93 98,-1 1,-1 3,-63-31,-31-19,-167-99,248 150,-1 2,-1 2,-99-23,83 30,-1 3,-142-5,172 16,-80-16,77 9,-67-3,-21 13,-57-2,6-35,-265 29,252 10,-500-3,647 3,-87 15,82-9,-62 3,80-9,-70 15,67-10,-50 4,47-7,-1 3,-86 25,13-2,64-16,0 3,-72 32,54-19,37-13,2 1,-52 36,39-24,-77 56,-34 21,36-30,-40 23,137-86,0 1,2 2,0 0,1 2,-28 29,12-5,-63 88,71-86,-110 143,49-88,18-21,-107 148,42-41,125-168,-6 11,1 1,2 1,-22 53,-10 16,-14 31,43-83,-3-1,-41 62,46-80,2 0,-24 62,-2 3,17-41,2 2,-26 97,-15 123,33-132,21-78,3 0,2 1,7 124,-4 62,-7-182,-3-1,-32 103,-3 8,9-37,25-96,1 1,-10 79,18-47,3-42,-12 72,-36 127,40-162,3 0,3 0,8 94,-1-26,-3-20,25 185,-15-160,-8-103,11 77,-4-84,16 41,-15-53,-1 1,-2 0,-1 0,3 31,11 82,-11-91,3 51,16 102,-14-116,-6-50,1 0,21 50,-1 1,-23-67,1 0,1 0,0-1,2 0,0-1,1 0,1-1,1 0,24 27,-25-30,0 1,0 1,-2 0,0 0,-1 1,-1 0,12 39,-13-35,1 1,1-1,1-1,1 0,18 24,-5-10,-2 1,24 52,-34-65,14 39,-21-46,1 0,1-1,16 27,56 97,-63-105,2-1,1-1,1-1,26 30,8 0,3 5,114 101,-129-128,-1 1,37 48,-54-60,23 23,-29-33,-1 0,0 2,-2 0,0 0,13 27,5 19,42 99,31 98,11 30,-62-106,-13-38,37 178,-50-189,70 262,-94-388,-1-1,1 0,1 0,0 0,0-1,15 18,53 53,-59-65,20 15,2-2,1-1,1-2,1-2,54 25,31 19,-85-46,31 21,-34-18,2-1,54 24,-62-34,-1 2,0 0,-2 2,0 1,44 40,99 135,-125-135,4-2,2-2,84 69,-31-43,125 88,-76-62,170 151,-259-202,183 122,-84-66,207 124,-94-67,-191-116,171 78,-133-67,-74-37,62 25,163 79,-184-83,103 38,-145-68,76 27,175 90,-272-122,0-1,2-2,-1-1,49 9,-45-11,1 1,-1 2,42 18,-15-2,2-4,121 28,14 3,-164-41,0 1,-1 1,56 35,-13 1,119 71,-172-110,1-1,0 0,0-2,1-1,0 0,1-2,26 2,17-1,73 15,-71-5,67 26,-105-32,0-1,1-2,1-1,37 1,135-4,-171-4,5 3,-1 1,58 13,-52-8,66 4,306-13,-399 0,-1 0,0-1,1-1,-1-1,0 0,0-1,-1-1,1 0,24-15,4-6,76-62,13-8,-54 52,-46 27,0-2,33-25,-44 29,1 1,1 2,0 0,31-10,42-22,126-90,-126 73,85-53,4-4,297-140,-344 202,2 7,186-41,-285 79,-1-2,0-1,-1-3,-1-1,61-40,178-145,-191 136,233-212,-99 81,-150 137,83-93,-119 113,-2-1,-2-1,45-83,0-11,6 3,6 3,124-140,-170 217,42-73,-19 28,15-26,100-207,27-154,-117 280,152-250,15-29,-80 130,-32 67,-32 71,34-76,-141 274,0 1,5-28,-10 34,1 0,0 0,1 1,1 0,-1 0,2 0,0 0,13-18,-19 30,8-9,0 1,-1-2,-1 1,1-1,-1 0,-1 0,0-1,0 0,-1 0,-1 0,4-14,-4-7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4:10.835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9450 4587,'-5'1,"-1"-1,1 0,0 0,0 0,-1-1,1 0,0 0,0 0,0-1,0 1,0-1,0 0,0-1,1 1,-1-1,1 0,0 0,0-1,0 1,0-1,0 0,1 0,0 0,-1 0,2 0,-1-1,0 0,-2-5,-5-11,1 0,1 0,0 0,-4-24,-14-42,-29-43,-36-100,50 57,26 103,1-15,10 57,-1-1,-1 1,-12-34,15 54,-12-34,-2 1,-1 0,-2 2,-2 0,-33-45,37 58,1-1,1-1,2-1,-15-39,-3-6,24 58,-28-65,-4 2,-3 2,-63-84,27 53,45 59,-79-88,-31-25,-12-12,8 2,25 27,90 107,-57-85,74 99,2 0,-2 1,-1 1,-1 0,-36-35,42 47,-53-46,-97-64,85 59,18 13,16 18,20 11,-1 2,-1 0,-1 2,0 0,-1 2,-56-19,68 29,0-1,0 0,0-1,1 0,-1-2,2 1,-1-2,1 0,-18-14,-16-15,-70-44,106 74,-25-17,-1 2,-1 1,-1 2,-58-20,58 24,1 0,0-3,-44-27,40 21,-84-35,59 33,31 11,0 2,-1 1,0 1,-1 3,-55-6,48 9,-48-10,53 7,-73-4,70 8,0-2,0-2,1-2,0-2,1-1,-64-31,85 37,0 0,-1 2,1 0,-1 1,-40-2,-111 8,79 1,-143-5,-166 6,221 20,59-6,94-13,0 1,0 2,-35 14,-29 9,-317 68,185-47,94-28,90-19,1 2,-1 2,-63 24,28-2,1 5,2 2,2 3,-76 59,-120 91,-26 21,259-185,-33 26,-103 66,143-102,0 1,2 1,0 2,1 0,-24 29,-91 128,95-118,-4 16,36-56,-1 0,-27 33,-286 295,285-311,1 2,-57 77,80-89,6-3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7:05.74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453 0,'-5'1,"0"-1,0 1,0 0,1 1,-1-1,0 1,1 0,-1 0,1 0,0 1,-1-1,1 1,1 0,-1 0,0 1,1-1,-1 1,1 0,-5 8,-6 10,1 0,-18 41,9-17,-2-5,-30 37,-1 4,46-66,1 0,-10 30,-5 9,3-7,3 2,1 0,-13 81,26-118,-4 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50:03.51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50:13.6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39:45.5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1,'40'0,"-1"1,1 2,45 10,-29-3,70 2,-52-5,-52-5,-1 2,1 1,0 1,-1 0,27 13,93 57,-121-65,25 12,2-2,73 21,-105-37,14 4,1-2,0-1,0-1,39 0,126-7,-84-1,60 0,252 7,-263 15,46 3,-5-1,-133-11,83 2,680-14,-805 4,1 1,-1 1,29 8,-24-5,54 5,120-10,-168-2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0:03.31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1,'502'0,"-471"1,0 2,53 13,20 2,10 3,-81-13,0-1,37 2,79-8,-99-3,1 2,-1 3,66 11,-62-5,1-2,60-1,-6 0,-80-2,0 1,0 2,47 17,-49-14,1-1,0-2,1-1,29 3,93 12,-97-12,74 4,-90-11,0 1,69 16,-67-12,60 4,-58-8,50 10,32 4,-83-12,70 15,42 4,-149-23,-174 0,-165-5,266-4,-71-17,123 21,-101-21,30 4,-1 4,-155-8,197 24,-8 1,-110-14,77 0,-130-2,-92 18,110 0,-691-2,957-16,16 4,130-5,91 18,-130 2,2343-3,-2480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0:18.18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2,'92'-1,"105"3,-187 0,0 0,0 0,0 1,0 0,-1 0,1 1,-1 1,0 0,0 0,-1 0,1 1,14 14,6 3,-17-16,-1-1,1 0,0-1,0-1,0 0,1-1,-1 0,23 2,29 8,-28-4,0-2,1-2,47 1,115-8,-72-1,-70 2,-24-1,-1 2,0 2,0 0,57 13,-76-11,5 0,-1 1,30 14,-41-16,-1 0,0 0,-1 0,1 1,0 0,-1 0,0 0,0 0,0 1,0-1,-1 1,5 9,-7-13,0 0,-1 0,1 1,-1-1,1 0,-1 0,1 1,-1-1,0 0,0 1,1-1,-1 1,0-1,0 0,0 1,-1-1,1 0,0 1,0-1,-1 0,1 1,-1-1,1 0,-1 0,0 1,0 0,-1 0,0 0,-1 0,1 0,0-1,-1 1,1-1,-1 0,1 1,-1-1,0 0,0-1,-2 2,-12 1,0-1,0 0,-23-1,34-1,-573-1,188-2,59 3,297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0:41.36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4,'589'0,"-556"1,1 3,53 11,-47-6,55 3,135-12,40 2,-152 17,-77-11,56 4,167-12,30 2,-235 5,110 27,-115-20,1-3,81 6,-38-15,-34-1,93 12,-46 0,1-5,130-8,76 4,-172 17,-95-12,70 4,478-12,-284-3,-308 2,-1 0,1 0,-1-1,0 0,1 0,-1 0,0-1,0 0,1 0,-2 0,1-1,0 0,9-6,-12 6,1-1,-1 1,0-1,-1 0,1 0,-1 0,0 0,1 0,-2 0,1-1,0 1,-1 0,0-1,0 0,-1 1,1-1,-1 1,0-1,-1-8,1 9,0 0,-1 0,0 0,0 0,0 0,0 0,-1 0,1 0,-1 1,0-1,0 1,0-1,-1 1,1 0,-1 0,0 0,0 0,0 0,0 1,-1-1,1 1,0 0,-1 0,0 0,1 0,-1 1,0-1,0 1,0 0,-7 0,-13-3,1 1,-1 2,0 0,-27 3,28-1,-1005 7,618-10,352-1,-93-16,-40-2,-548 19,354 5,-448-3,807 1,1 2,0 0,-33 11,28-7,-57 6,-50-11,90-3,1 2,-1 2,-49 9,41-3,-109 3,51-5,109-7,-1 1,1 0,0 0,0 1,0-1,0 1,0 0,0 0,0 0,0 0,1 1,-1 0,1-1,0 1,0 1,0-1,0 0,0 1,1-1,0 1,0 0,0 0,0 0,0 0,1 0,-1 0,0 8,1-8,0 0,1 0,-1 0,1 1,0-1,0 0,0 0,1 0,-1 0,1 0,0 0,1 0,-1 0,0 0,1 0,0 0,0-1,0 1,1-1,-1 0,1 1,-1-1,1 0,0 0,0-1,1 1,-1-1,1 0,4 3,7 0,0 0,0-1,0-1,1-1,-1 0,1-1,30-1,-23-1,-1 2,0 0,30 7,20 10,-22-4,2-3,-1-1,74 3,652-12,-345-4,-419 3,-1 0,1-1,24-5,-10-3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1:03.181"/>
    </inkml:context>
    <inkml:brush xml:id="br0">
      <inkml:brushProperty name="width" value="0.5" units="cm"/>
      <inkml:brushProperty name="height" value="1" units="cm"/>
      <inkml:brushProperty name="color" value="#15A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0,'54'3,"0"3,-1 2,93 26,-44-9,-71-16,56 23,-63-22,0 0,1-2,45 9,-28-9,73 25,-70-19,51 10,-28-16,0-3,118-7,-57-1,2469 3,-5942 0,3307 2,0 2,-67 16,23-4,52-9,1 1,0 1,1 2,-27 13,28-11,-1-1,0-2,-1-1,-29 6,16-9,5-3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1:34.368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1,'877'0,"-847"1,1 3,53 11,20 3,33 3,-84-11,91 5,39-17,91 4,-246 2,45 12,-48-9,1-2,32 4,199-9,24 2,-252 2,45 11,-48-8,1-2,29 3,204-6,-165-3,-2134 2,1010-2,1028 1,-63 5,62-5,0 0,0 0,0 1,0-1,0 1,0-1,0 1,0 0,1 0,-1 0,0 0,1 0,-1 0,0 0,1 0,-1 1,1-1,0 1,0-1,-1 1,1-1,0 1,0 0,0-1,1 1,-1 0,0 0,0 3,1-3,1 0,-1-1,1 1,-1 0,1-1,0 1,0-1,0 1,0-1,0 0,0 1,0-1,0 0,0 1,1-1,-1 0,0 0,1 0,-1 0,1-1,-1 1,1 0,0-1,-1 1,1-1,-1 1,1-1,2 1,55 8,-56-9,339 3,-169-6,1284 3,-1436 2,0 0,0 2,0 0,-1 1,1 2,-1 0,24 12,24 7,-40-15,1-1,1-2,0 0,0-3,0 0,33 0,438-7,-465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1:52.01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1,'0'1,"0"1,1-1,-1 1,1-1,-1 1,1-1,0 0,0 1,0-1,-1 0,1 0,0 1,0-1,1 0,-1 0,0 0,0 0,0-1,1 1,-1 0,0 0,1-1,-1 1,1-1,-1 1,4 0,43 8,-43-9,106 8,155-8,-99-4,-102 4,-13-2,0 3,-1 2,62 12,-51-5,87 4,31 4,-42-1,1-7,201-9,-140-4,491 3,-655 2,0 1,52 13,-50-8,72 5,11-14,48 2,-137 4,56 15,-37-7,-46-12,-1 1,0-1,1 1,-1 0,0 0,0 1,0-1,-1 1,1 0,0 0,-1 0,0 0,0 0,0 1,0 0,0-1,-1 1,0 0,0 0,0 1,2 5,-3-7,0 0,-1 0,1 0,-1 0,1 0,-1-1,0 1,0 0,-1 0,1 0,0 0,-1 0,0 0,0 0,0 0,0 0,0-1,0 1,-1-1,1 1,-1-1,0 1,0-1,0 0,0 0,0 0,0 0,-1 0,1 0,-1 0,1-1,-1 0,-4 2,-5 2,0-1,0 0,-1-1,1-1,-1 0,-22 1,-83-7,55 1,-556-1,362 5,222-3,0-1,-53-13,46 7,-50-3,-384 9,245 6,-1168-3,2676 0,-1241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3T20:42:10.2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79 1,'1'1,"-1"1,0-1,1 0,-1 1,1-1,0 1,-1-1,1 0,0 0,0 1,0-1,0 0,0 0,0 0,0 0,0 0,1 0,-1-1,0 1,0 0,1 0,-1-1,1 1,-1-1,0 0,1 1,1-1,45 9,-43-8,119 20,-74-11,70 5,-55-9,78 19,-102-17,37 10,-51-10,0-2,51 5,420-8,-247-6,-118 1,149 5,-259 0,0 1,-1 0,0 2,0 1,0 1,37 18,-55-23,1 0,-1 0,0 1,0 0,0 0,-1 0,1 0,-1 0,0 1,0-1,-1 1,1 0,-1 0,0 0,0 0,-1 0,0 0,2 9,-3-11,1 1,-1-1,0 1,0-1,0 1,0-1,-1 1,1-1,-1 1,0-1,0 1,-1-1,1 0,0 1,-1-1,0 0,0 0,0 0,0 0,0-1,-1 1,1-1,-1 1,0-1,0 0,0 0,0 0,-4 2,-5 1,0-1,0-1,-1 0,1-1,0 0,-23 0,-81-6,51 1,-470-1,319 5,189-2,1-2,0-1,-30-8,25 5,-54-6,-391 9,245 7,-18-3,214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79.png"/><Relationship Id="rId26" Type="http://schemas.openxmlformats.org/officeDocument/2006/relationships/image" Target="../media/image83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34" Type="http://schemas.openxmlformats.org/officeDocument/2006/relationships/image" Target="../media/image87.png"/><Relationship Id="rId7" Type="http://schemas.openxmlformats.org/officeDocument/2006/relationships/customXml" Target="../ink/ink4.xml"/><Relationship Id="rId12" Type="http://schemas.openxmlformats.org/officeDocument/2006/relationships/image" Target="../media/image76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image" Target="../media/image29.png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11" Type="http://schemas.openxmlformats.org/officeDocument/2006/relationships/customXml" Target="../ink/ink6.xml"/><Relationship Id="rId24" Type="http://schemas.openxmlformats.org/officeDocument/2006/relationships/image" Target="../media/image82.png"/><Relationship Id="rId32" Type="http://schemas.openxmlformats.org/officeDocument/2006/relationships/image" Target="../media/image86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84.png"/><Relationship Id="rId10" Type="http://schemas.openxmlformats.org/officeDocument/2006/relationships/image" Target="../media/image75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72.png"/><Relationship Id="rId9" Type="http://schemas.openxmlformats.org/officeDocument/2006/relationships/customXml" Target="../ink/ink5.xml"/><Relationship Id="rId14" Type="http://schemas.openxmlformats.org/officeDocument/2006/relationships/image" Target="../media/image77.png"/><Relationship Id="rId22" Type="http://schemas.openxmlformats.org/officeDocument/2006/relationships/image" Target="../media/image81.png"/><Relationship Id="rId27" Type="http://schemas.openxmlformats.org/officeDocument/2006/relationships/customXml" Target="../ink/ink14.xml"/><Relationship Id="rId30" Type="http://schemas.openxmlformats.org/officeDocument/2006/relationships/image" Target="../media/image85.png"/><Relationship Id="rId8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VoXA5kDYQ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4SIul00-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P4SIul00-E?feature=oembed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cx4dZ4Bpw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bew1cI9UWc?si=mUOIlORAggEzcOi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ew1cI9UWc?feature=oembed" TargetMode="Externa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42127" y="722356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Ministerio</a:t>
            </a:r>
            <a:br>
              <a:rPr lang="es-ES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349118" y="2792604"/>
            <a:ext cx="6589626" cy="383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Grupo de Oración para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Ciclo B-XXII Domingo del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400" b="1" dirty="0">
              <a:latin typeface="Comic Sans MS" panose="030F0702030302020204" pitchFamily="66" charset="0"/>
            </a:endParaRPr>
          </a:p>
          <a:p>
            <a:pPr marL="0" indent="0">
              <a:buSzPts val="2800"/>
            </a:pPr>
            <a:r>
              <a:rPr lang="es-ES" sz="2800" b="1" dirty="0">
                <a:effectLst/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…lo que mancha el corazón es lo que sale de dentro…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 Marcos 7,1-8.14-15.21-23</a:t>
            </a:r>
          </a:p>
          <a:p>
            <a:pPr marL="0" indent="0">
              <a:buSzPts val="2800"/>
            </a:pPr>
            <a:endParaRPr lang="en-US" sz="1600" b="1" dirty="0">
              <a:latin typeface="Roboto" panose="02000000000000000000" pitchFamily="2" charset="0"/>
            </a:endParaRPr>
          </a:p>
          <a:p>
            <a:pPr marL="0" indent="0">
              <a:buSzPts val="2800"/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www.fcpeace.org</a:t>
            </a:r>
            <a:endParaRPr lang="es-ES" sz="2800" b="1" dirty="0">
              <a:solidFill>
                <a:srgbClr val="0070C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9220" name="Picture 4" descr="Vídeo niños XIV Domingo del Tiempo Ordinario y meditación escrita Ciclo C.  ~ PARROQUIA DE AGÜIMES-GRAN CANARIA">
            <a:extLst>
              <a:ext uri="{FF2B5EF4-FFF2-40B4-BE49-F238E27FC236}">
                <a16:creationId xmlns:a16="http://schemas.microsoft.com/office/drawing/2014/main" id="{39A614BC-A217-43DD-9B63-66557665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085">
            <a:off x="7308172" y="2733935"/>
            <a:ext cx="4194297" cy="346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63"/>
            <a:ext cx="10515600" cy="92910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pecado debilita o rompe nuestra amistad con Dios, nos aleja de Él y oscurece nuestro corazón.</a:t>
            </a:r>
            <a:endParaRPr lang="en-US" sz="3200" dirty="0"/>
          </a:p>
        </p:txBody>
      </p:sp>
      <p:pic>
        <p:nvPicPr>
          <p:cNvPr id="4098" name="Picture 2" descr="Fano | De la mano de María | Page 19">
            <a:extLst>
              <a:ext uri="{FF2B5EF4-FFF2-40B4-BE49-F238E27FC236}">
                <a16:creationId xmlns:a16="http://schemas.microsoft.com/office/drawing/2014/main" id="{F16288D0-2F25-469F-8917-F9F82B6C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447799"/>
            <a:ext cx="6400415" cy="520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8A967A-E07C-4D63-A82F-F22B22B9D576}"/>
                  </a:ext>
                </a:extLst>
              </p14:cNvPr>
              <p14:cNvContentPartPr/>
              <p14:nvPr/>
            </p14:nvContentPartPr>
            <p14:xfrm>
              <a:off x="6264708" y="3626186"/>
              <a:ext cx="529200" cy="302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8A967A-E07C-4D63-A82F-F22B22B9D5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6708" y="3590546"/>
                <a:ext cx="56484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5" y="162659"/>
            <a:ext cx="12047095" cy="888168"/>
          </a:xfrm>
        </p:spPr>
        <p:txBody>
          <a:bodyPr>
            <a:noAutofit/>
          </a:bodyPr>
          <a:lstStyle/>
          <a:p>
            <a:pPr marL="342900" marR="330200" algn="ctr">
              <a:spcBef>
                <a:spcPts val="10"/>
              </a:spcBef>
              <a:spcAft>
                <a:spcPts val="0"/>
              </a:spcAft>
            </a:pPr>
            <a:r>
              <a:rPr lang="es-ES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¿Qué ejemplos se te ocurren acerca de cosas que puedes hacer o pensar y que manchan tu corazón? </a:t>
            </a: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56581-15C9-4011-924A-505200B5F05F}"/>
              </a:ext>
            </a:extLst>
          </p:cNvPr>
          <p:cNvSpPr txBox="1"/>
          <p:nvPr/>
        </p:nvSpPr>
        <p:spPr>
          <a:xfrm>
            <a:off x="6521479" y="6243404"/>
            <a:ext cx="516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</a:rPr>
              <a:t>IRRESPETAR A LOS MAYORES</a:t>
            </a:r>
            <a:endParaRPr lang="en-US" sz="2400" b="1" dirty="0">
              <a:solidFill>
                <a:schemeClr val="dk1"/>
              </a:solidFill>
              <a:latin typeface="Comic Sans MS" panose="030F0702030302020204" pitchFamily="66" charset="0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005D01-0681-4690-8575-615BAF59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47" y="1235971"/>
            <a:ext cx="2197258" cy="220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Qué hago si veo que mi hijo dice mentiras? - Magisnet">
            <a:extLst>
              <a:ext uri="{FF2B5EF4-FFF2-40B4-BE49-F238E27FC236}">
                <a16:creationId xmlns:a16="http://schemas.microsoft.com/office/drawing/2014/main" id="{2A6B7F08-0C7B-494C-816D-C89D319C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5" y="3741479"/>
            <a:ext cx="2266950" cy="226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1D179-DF46-4F08-956C-073CA3659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592" y="4078606"/>
            <a:ext cx="4669713" cy="212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Enseñar al niño a defenderse sin violencia">
            <a:extLst>
              <a:ext uri="{FF2B5EF4-FFF2-40B4-BE49-F238E27FC236}">
                <a16:creationId xmlns:a16="http://schemas.microsoft.com/office/drawing/2014/main" id="{2A22C1ED-87FE-4944-8C74-255108F4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74" y="1187082"/>
            <a:ext cx="2472437" cy="227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y Stealing money Stock Vector Image by ©indomercy2012 #57496809">
            <a:extLst>
              <a:ext uri="{FF2B5EF4-FFF2-40B4-BE49-F238E27FC236}">
                <a16:creationId xmlns:a16="http://schemas.microsoft.com/office/drawing/2014/main" id="{514A8293-5051-4349-A52D-DA083C58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37" y="3620750"/>
            <a:ext cx="2338072" cy="270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5 señales que indican que nuestro hijo miente">
            <a:extLst>
              <a:ext uri="{FF2B5EF4-FFF2-40B4-BE49-F238E27FC236}">
                <a16:creationId xmlns:a16="http://schemas.microsoft.com/office/drawing/2014/main" id="{9DFC53F0-47C2-4AED-9707-A6ED5AB7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5" y="1169814"/>
            <a:ext cx="4454733" cy="205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27627A-2343-4839-96C0-6F95F12BC932}"/>
              </a:ext>
            </a:extLst>
          </p:cNvPr>
          <p:cNvSpPr txBox="1"/>
          <p:nvPr/>
        </p:nvSpPr>
        <p:spPr>
          <a:xfrm>
            <a:off x="1255399" y="3231344"/>
            <a:ext cx="204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  <a:sym typeface="Calibri"/>
              </a:rPr>
              <a:t>MENTIR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2C841-0057-4D19-B966-9B84D72853BE}"/>
              </a:ext>
            </a:extLst>
          </p:cNvPr>
          <p:cNvSpPr txBox="1"/>
          <p:nvPr/>
        </p:nvSpPr>
        <p:spPr>
          <a:xfrm>
            <a:off x="262630" y="6002024"/>
            <a:ext cx="178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</a:rPr>
              <a:t>DECIR</a:t>
            </a:r>
          </a:p>
          <a:p>
            <a:pPr algn="ctr"/>
            <a:r>
              <a:rPr lang="en-U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</a:rPr>
              <a:t>CHISMES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212D10-126B-4676-9A1D-8CF33FAE2980}"/>
              </a:ext>
            </a:extLst>
          </p:cNvPr>
          <p:cNvSpPr txBox="1"/>
          <p:nvPr/>
        </p:nvSpPr>
        <p:spPr>
          <a:xfrm>
            <a:off x="3578293" y="6371356"/>
            <a:ext cx="139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  <a:sym typeface="Calibri"/>
              </a:rPr>
              <a:t>ROBAR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A4CF2B-071E-4F18-81F8-9DEB61BDD832}"/>
              </a:ext>
            </a:extLst>
          </p:cNvPr>
          <p:cNvSpPr txBox="1"/>
          <p:nvPr/>
        </p:nvSpPr>
        <p:spPr>
          <a:xfrm>
            <a:off x="5820778" y="3510646"/>
            <a:ext cx="204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  <a:sym typeface="Calibri"/>
              </a:rPr>
              <a:t>INSULTAR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8C066-AA40-4E85-9E07-4E70A8546C2D}"/>
              </a:ext>
            </a:extLst>
          </p:cNvPr>
          <p:cNvSpPr txBox="1"/>
          <p:nvPr/>
        </p:nvSpPr>
        <p:spPr>
          <a:xfrm>
            <a:off x="9613212" y="3462177"/>
            <a:ext cx="204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  <a:sym typeface="Calibri"/>
              </a:rPr>
              <a:t>PELEAR</a:t>
            </a:r>
          </a:p>
        </p:txBody>
      </p:sp>
    </p:spTree>
    <p:extLst>
      <p:ext uri="{BB962C8B-B14F-4D97-AF65-F5344CB8AC3E}">
        <p14:creationId xmlns:p14="http://schemas.microsoft.com/office/powerpoint/2010/main" val="23486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4" y="1"/>
            <a:ext cx="11602387" cy="88442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¿Cómo puedo limpiar el corazón y comenzar de nuevo? 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B444A-D306-471C-88E6-ECCE50BF14A1}"/>
              </a:ext>
            </a:extLst>
          </p:cNvPr>
          <p:cNvSpPr txBox="1"/>
          <p:nvPr/>
        </p:nvSpPr>
        <p:spPr>
          <a:xfrm>
            <a:off x="719528" y="5981075"/>
            <a:ext cx="1061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cs typeface="Times New Roman" panose="02020603050405020304" pitchFamily="18" charset="0"/>
                <a:sym typeface="Calibri"/>
              </a:rPr>
              <a:t>Con el Sacramento de la Reconciliación.</a:t>
            </a:r>
            <a:endParaRPr lang="en-US" sz="2800" b="1" dirty="0">
              <a:latin typeface="Comic Sans MS" panose="030F0702030302020204" pitchFamily="66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6146" name="Picture 2" descr="LOS 7 SACRAMENTOS DE LA IGLESIA CATOLICA - Pater Noster">
            <a:extLst>
              <a:ext uri="{FF2B5EF4-FFF2-40B4-BE49-F238E27FC236}">
                <a16:creationId xmlns:a16="http://schemas.microsoft.com/office/drawing/2014/main" id="{BBE04E42-F963-46AB-A2A8-4A7F21DB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96" y="937921"/>
            <a:ext cx="5576341" cy="48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EE8B4-94B7-5DCA-7B5E-25DE98D5FEE9}"/>
              </a:ext>
            </a:extLst>
          </p:cNvPr>
          <p:cNvSpPr txBox="1"/>
          <p:nvPr/>
        </p:nvSpPr>
        <p:spPr>
          <a:xfrm>
            <a:off x="230333" y="2418736"/>
            <a:ext cx="3077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C00000"/>
                </a:solidFill>
                <a:latin typeface="Comic Sans MS"/>
              </a:rPr>
              <a:t>Pedimos a Dios perdón por nuestros pecados…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679FE-A2C2-D164-5B79-C61F1FA5A456}"/>
              </a:ext>
            </a:extLst>
          </p:cNvPr>
          <p:cNvSpPr txBox="1"/>
          <p:nvPr/>
        </p:nvSpPr>
        <p:spPr>
          <a:xfrm>
            <a:off x="8984264" y="1568417"/>
            <a:ext cx="3077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Comic Sans MS"/>
              </a:rPr>
              <a:t>A través del sacerdote, Dios nos perdona y nos da su Gracia, su vida en nosotros para ayudarnos a obedecer.</a:t>
            </a:r>
          </a:p>
        </p:txBody>
      </p:sp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6527"/>
            <a:ext cx="5161613" cy="4294438"/>
          </a:xfrm>
        </p:spPr>
        <p:txBody>
          <a:bodyPr>
            <a:noAutofit/>
          </a:bodyPr>
          <a:lstStyle/>
          <a:p>
            <a:pPr marL="342900" marR="330200" algn="ctr" fontAlgn="base">
              <a:spcBef>
                <a:spcPts val="0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Jesús siempre nos perdona si estamos arrepentidos de nuestras acciones malas y si nuestro corazón quiere cambiar. 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70" name="Picture 2" descr="12 ideas de 2020 liceo | dibujos de jesús, dibujos fano, historias de la  biblia para niños">
            <a:extLst>
              <a:ext uri="{FF2B5EF4-FFF2-40B4-BE49-F238E27FC236}">
                <a16:creationId xmlns:a16="http://schemas.microsoft.com/office/drawing/2014/main" id="{22181901-BB65-4776-BCEB-1C2EC547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0" y="142524"/>
            <a:ext cx="5358281" cy="65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F373D-B284-F436-EBAF-76C9A91F056A}"/>
              </a:ext>
            </a:extLst>
          </p:cNvPr>
          <p:cNvSpPr txBox="1"/>
          <p:nvPr/>
        </p:nvSpPr>
        <p:spPr>
          <a:xfrm>
            <a:off x="6233652" y="4857135"/>
            <a:ext cx="542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  <a:sym typeface="Calibri"/>
              </a:rPr>
              <a:t>GRACIAS JESUS!</a:t>
            </a: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792702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9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151AA-1093-4C5C-95BE-EC234458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38738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F8943-5405-4AA8-A2F9-5CF4B4F89AB1}"/>
              </a:ext>
            </a:extLst>
          </p:cNvPr>
          <p:cNvSpPr txBox="1"/>
          <p:nvPr/>
        </p:nvSpPr>
        <p:spPr>
          <a:xfrm>
            <a:off x="9387383" y="1469036"/>
            <a:ext cx="254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Escoge</a:t>
            </a:r>
            <a:r>
              <a:rPr lang="en-US" sz="2800" b="1" dirty="0">
                <a:latin typeface="Comic Sans MS" panose="030F0702030302020204" pitchFamily="66" charset="0"/>
              </a:rPr>
              <a:t> palabras que </a:t>
            </a:r>
            <a:r>
              <a:rPr lang="en-US" sz="2800" b="1" dirty="0" err="1">
                <a:latin typeface="Comic Sans MS" panose="030F0702030302020204" pitchFamily="66" charset="0"/>
              </a:rPr>
              <a:t>iluminan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tu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corazon</a:t>
            </a:r>
            <a:r>
              <a:rPr lang="en-US" sz="2800" b="1" dirty="0">
                <a:latin typeface="Comic Sans MS" panose="030F0702030302020204" pitchFamily="66" charset="0"/>
              </a:rPr>
              <a:t> y la </a:t>
            </a:r>
            <a:r>
              <a:rPr lang="en-US" sz="2800" b="1" dirty="0" err="1">
                <a:latin typeface="Comic Sans MS" panose="030F0702030302020204" pitchFamily="66" charset="0"/>
              </a:rPr>
              <a:t>vida</a:t>
            </a:r>
            <a:r>
              <a:rPr lang="en-US" sz="2800" b="1" dirty="0">
                <a:latin typeface="Comic Sans MS" panose="030F0702030302020204" pitchFamily="66" charset="0"/>
              </a:rPr>
              <a:t> de </a:t>
            </a:r>
            <a:r>
              <a:rPr lang="en-US" sz="2800" b="1" dirty="0" err="1">
                <a:latin typeface="Comic Sans MS" panose="030F0702030302020204" pitchFamily="66" charset="0"/>
              </a:rPr>
              <a:t>otros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58DB9D-3302-40FC-8FB8-C7237011D367}"/>
                  </a:ext>
                </a:extLst>
              </p14:cNvPr>
              <p14:cNvContentPartPr/>
              <p14:nvPr/>
            </p14:nvContentPartPr>
            <p14:xfrm>
              <a:off x="1453668" y="1393106"/>
              <a:ext cx="1512720" cy="15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58DB9D-3302-40FC-8FB8-C7237011D3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668" y="1213466"/>
                <a:ext cx="169236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E3D9B3-316C-4D2B-9B10-373C1B47F73A}"/>
                  </a:ext>
                </a:extLst>
              </p14:cNvPr>
              <p14:cNvContentPartPr/>
              <p14:nvPr/>
            </p14:nvContentPartPr>
            <p14:xfrm>
              <a:off x="4226748" y="988826"/>
              <a:ext cx="1242720" cy="13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E3D9B3-316C-4D2B-9B10-373C1B47F7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7108" y="809186"/>
                <a:ext cx="142236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CCAAEE-96D4-4299-8408-B3B6DDA8233C}"/>
                  </a:ext>
                </a:extLst>
              </p14:cNvPr>
              <p14:cNvContentPartPr/>
              <p14:nvPr/>
            </p14:nvContentPartPr>
            <p14:xfrm>
              <a:off x="719268" y="2682266"/>
              <a:ext cx="577800" cy="12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CCAAEE-96D4-4299-8408-B3B6DDA823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268" y="2502626"/>
                <a:ext cx="7574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B598BF-6030-4A33-A276-3F2D30A1D273}"/>
                  </a:ext>
                </a:extLst>
              </p14:cNvPr>
              <p14:cNvContentPartPr/>
              <p14:nvPr/>
            </p14:nvContentPartPr>
            <p14:xfrm>
              <a:off x="4496388" y="2396786"/>
              <a:ext cx="1847160" cy="137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B598BF-6030-4A33-A276-3F2D30A1D2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6748" y="2217146"/>
                <a:ext cx="20268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B206DD-1AA9-423C-B3AD-379CFEB47901}"/>
                  </a:ext>
                </a:extLst>
              </p14:cNvPr>
              <p14:cNvContentPartPr/>
              <p14:nvPr/>
            </p14:nvContentPartPr>
            <p14:xfrm>
              <a:off x="794148" y="3492626"/>
              <a:ext cx="1446480" cy="15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B206DD-1AA9-423C-B3AD-379CFEB479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148" y="3312626"/>
                <a:ext cx="162612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077BE3-E2EC-4800-8D0F-8D40F51E4865}"/>
                  </a:ext>
                </a:extLst>
              </p14:cNvPr>
              <p14:cNvContentPartPr/>
              <p14:nvPr/>
            </p14:nvContentPartPr>
            <p14:xfrm>
              <a:off x="2937948" y="3581906"/>
              <a:ext cx="1163880" cy="13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077BE3-E2EC-4800-8D0F-8D40F51E48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7948" y="3402266"/>
                <a:ext cx="134352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11E6FA-2CAA-4D4E-BE81-987CB8D53DCD}"/>
                  </a:ext>
                </a:extLst>
              </p14:cNvPr>
              <p14:cNvContentPartPr/>
              <p14:nvPr/>
            </p14:nvContentPartPr>
            <p14:xfrm>
              <a:off x="1093668" y="4271306"/>
              <a:ext cx="133488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11E6FA-2CAA-4D4E-BE81-987CB8D53D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4028" y="4091666"/>
                <a:ext cx="15145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3A8DE9-7FDB-4DED-94D2-7D51FEE1719C}"/>
                  </a:ext>
                </a:extLst>
              </p14:cNvPr>
              <p14:cNvContentPartPr/>
              <p14:nvPr/>
            </p14:nvContentPartPr>
            <p14:xfrm>
              <a:off x="2759388" y="4211906"/>
              <a:ext cx="838800" cy="153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3A8DE9-7FDB-4DED-94D2-7D51FEE171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69748" y="4032266"/>
                <a:ext cx="10184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1C65E81-07AF-4B0F-8D18-538CDC0E4DFD}"/>
                  </a:ext>
                </a:extLst>
              </p14:cNvPr>
              <p14:cNvContentPartPr/>
              <p14:nvPr/>
            </p14:nvContentPartPr>
            <p14:xfrm>
              <a:off x="3971868" y="4151066"/>
              <a:ext cx="2326320" cy="122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1C65E81-07AF-4B0F-8D18-538CDC0E4D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1868" y="3971066"/>
                <a:ext cx="25059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F91774-AD6C-4032-9D8B-6732011955C4}"/>
                  </a:ext>
                </a:extLst>
              </p14:cNvPr>
              <p14:cNvContentPartPr/>
              <p14:nvPr/>
            </p14:nvContentPartPr>
            <p14:xfrm>
              <a:off x="3643908" y="4899146"/>
              <a:ext cx="1822320" cy="33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F91774-AD6C-4032-9D8B-6732011955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54268" y="4719506"/>
                <a:ext cx="20019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03680F-DD44-4F05-B638-492E0A68C207}"/>
                  </a:ext>
                </a:extLst>
              </p14:cNvPr>
              <p14:cNvContentPartPr/>
              <p14:nvPr/>
            </p14:nvContentPartPr>
            <p14:xfrm>
              <a:off x="2937948" y="5486306"/>
              <a:ext cx="1983600" cy="136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03680F-DD44-4F05-B638-492E0A68C2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47948" y="5306306"/>
                <a:ext cx="21632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C1A952-4CE6-4BD9-B349-3B3F56FA1230}"/>
                  </a:ext>
                </a:extLst>
              </p14:cNvPr>
              <p14:cNvContentPartPr/>
              <p14:nvPr/>
            </p14:nvContentPartPr>
            <p14:xfrm>
              <a:off x="7356588" y="1228586"/>
              <a:ext cx="542880" cy="1746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C1A952-4CE6-4BD9-B349-3B3F56FA12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948" y="1048586"/>
                <a:ext cx="722520" cy="21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0F9CEE-8ADA-4531-AC4B-7BCA30263004}"/>
                  </a:ext>
                </a:extLst>
              </p14:cNvPr>
              <p14:cNvContentPartPr/>
              <p14:nvPr/>
            </p14:nvContentPartPr>
            <p14:xfrm>
              <a:off x="7732068" y="3822026"/>
              <a:ext cx="798480" cy="145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0F9CEE-8ADA-4531-AC4B-7BCA302630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42068" y="3642386"/>
                <a:ext cx="978120" cy="18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86DDEE5-3864-4E61-B003-B841BE55BB45}"/>
                  </a:ext>
                </a:extLst>
              </p14:cNvPr>
              <p14:cNvContentPartPr/>
              <p14:nvPr/>
            </p14:nvContentPartPr>
            <p14:xfrm>
              <a:off x="431988" y="853106"/>
              <a:ext cx="6224400" cy="5727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86DDEE5-3864-4E61-B003-B841BE55BB4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1988" y="673106"/>
                <a:ext cx="6404040" cy="60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E56D89-68EB-4172-B039-0FBE1EC59B5D}"/>
                  </a:ext>
                </a:extLst>
              </p14:cNvPr>
              <p14:cNvContentPartPr/>
              <p14:nvPr/>
            </p14:nvContentPartPr>
            <p14:xfrm>
              <a:off x="3358068" y="537026"/>
              <a:ext cx="3402000" cy="1652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E56D89-68EB-4172-B039-0FBE1EC59B5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68428" y="357026"/>
                <a:ext cx="3581640" cy="20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06FD23-0228-4BE6-B23D-07F3A84817B5}"/>
                  </a:ext>
                </a:extLst>
              </p14:cNvPr>
              <p14:cNvContentPartPr/>
              <p14:nvPr/>
            </p14:nvContentPartPr>
            <p14:xfrm>
              <a:off x="7796508" y="464306"/>
              <a:ext cx="163080" cy="313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06FD23-0228-4BE6-B23D-07F3A84817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06868" y="284306"/>
                <a:ext cx="342720" cy="67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1324D8-81EC-A672-BEEB-DA50ED117559}"/>
              </a:ext>
            </a:extLst>
          </p:cNvPr>
          <p:cNvSpPr txBox="1"/>
          <p:nvPr/>
        </p:nvSpPr>
        <p:spPr>
          <a:xfrm>
            <a:off x="794148" y="1739348"/>
            <a:ext cx="1076005" cy="492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C2EA7-8C12-BD8C-053B-19DCC4DE008D}"/>
              </a:ext>
            </a:extLst>
          </p:cNvPr>
          <p:cNvSpPr txBox="1"/>
          <p:nvPr/>
        </p:nvSpPr>
        <p:spPr>
          <a:xfrm>
            <a:off x="2414233" y="1772823"/>
            <a:ext cx="1687595" cy="492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9C1BF-C085-B0EF-5E62-33B794B9B6C2}"/>
              </a:ext>
            </a:extLst>
          </p:cNvPr>
          <p:cNvSpPr txBox="1"/>
          <p:nvPr/>
        </p:nvSpPr>
        <p:spPr>
          <a:xfrm>
            <a:off x="1453668" y="2299547"/>
            <a:ext cx="2263567" cy="492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5EC3A-6D0F-AF57-AD53-7A33929C3B01}"/>
              </a:ext>
            </a:extLst>
          </p:cNvPr>
          <p:cNvSpPr txBox="1"/>
          <p:nvPr/>
        </p:nvSpPr>
        <p:spPr>
          <a:xfrm>
            <a:off x="2266614" y="2842067"/>
            <a:ext cx="1835214" cy="492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6DBEF-4CFB-583E-0AE4-4F54D6737787}"/>
              </a:ext>
            </a:extLst>
          </p:cNvPr>
          <p:cNvSpPr txBox="1"/>
          <p:nvPr/>
        </p:nvSpPr>
        <p:spPr>
          <a:xfrm>
            <a:off x="1740082" y="4712009"/>
            <a:ext cx="18001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9F1FD-62D0-DF10-C373-B13EB4CFF46D}"/>
              </a:ext>
            </a:extLst>
          </p:cNvPr>
          <p:cNvSpPr txBox="1"/>
          <p:nvPr/>
        </p:nvSpPr>
        <p:spPr>
          <a:xfrm>
            <a:off x="4155688" y="1456388"/>
            <a:ext cx="1817729" cy="492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6198B8-91CC-FD58-50F7-5B33F232993D}"/>
              </a:ext>
            </a:extLst>
          </p:cNvPr>
          <p:cNvSpPr txBox="1"/>
          <p:nvPr/>
        </p:nvSpPr>
        <p:spPr>
          <a:xfrm>
            <a:off x="4420660" y="3086906"/>
            <a:ext cx="20497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82FC6-647D-8E8F-F218-F4FF77B798AA}"/>
              </a:ext>
            </a:extLst>
          </p:cNvPr>
          <p:cNvSpPr txBox="1"/>
          <p:nvPr/>
        </p:nvSpPr>
        <p:spPr>
          <a:xfrm>
            <a:off x="1453668" y="2189066"/>
            <a:ext cx="401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35938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0" grpId="0" animBg="1"/>
      <p:bldP spid="1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5E77EA-594F-462A-8F0C-BFA59725369E}"/>
                  </a:ext>
                </a:extLst>
              </p14:cNvPr>
              <p14:cNvContentPartPr/>
              <p14:nvPr/>
            </p14:nvContentPartPr>
            <p14:xfrm>
              <a:off x="4211988" y="3372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5E77EA-594F-462A-8F0C-BFA5972536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2348" y="319238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3526BE-1829-45AC-93D4-E3ABF3CA9E28}"/>
                  </a:ext>
                </a:extLst>
              </p14:cNvPr>
              <p14:cNvContentPartPr/>
              <p14:nvPr/>
            </p14:nvContentPartPr>
            <p14:xfrm>
              <a:off x="2082948" y="73394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3526BE-1829-45AC-93D4-E3ABF3CA9E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2948" y="553946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0481CAB-5B84-4E41-BE54-1F53C984E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92" y="0"/>
            <a:ext cx="100584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8BD43-D117-42EA-A2D3-4A6DD2578934}"/>
              </a:ext>
            </a:extLst>
          </p:cNvPr>
          <p:cNvSpPr txBox="1"/>
          <p:nvPr/>
        </p:nvSpPr>
        <p:spPr>
          <a:xfrm>
            <a:off x="6460761" y="1588957"/>
            <a:ext cx="2188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    B     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     A     Z     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51AB3-E9E9-4171-88CC-A7554BE3BFF3}"/>
              </a:ext>
            </a:extLst>
          </p:cNvPr>
          <p:cNvSpPr txBox="1"/>
          <p:nvPr/>
        </p:nvSpPr>
        <p:spPr>
          <a:xfrm>
            <a:off x="6790544" y="1896734"/>
            <a:ext cx="3387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      </a:t>
            </a:r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n-US" b="1" dirty="0"/>
              <a:t>      N     T     I        R    N     O   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D227B-C4FE-4D91-9041-DCCCF805FDB9}"/>
              </a:ext>
            </a:extLst>
          </p:cNvPr>
          <p:cNvSpPr txBox="1"/>
          <p:nvPr/>
        </p:nvSpPr>
        <p:spPr>
          <a:xfrm>
            <a:off x="6460761" y="2109146"/>
            <a:ext cx="371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     A    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     R     A     M      E     N     T    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39788-834F-43B0-AF12-08B0F723558B}"/>
              </a:ext>
            </a:extLst>
          </p:cNvPr>
          <p:cNvSpPr txBox="1"/>
          <p:nvPr/>
        </p:nvSpPr>
        <p:spPr>
          <a:xfrm>
            <a:off x="6460761" y="2358399"/>
            <a:ext cx="299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   C      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/>
              <a:t>     G     I      D      O    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81B84-A465-4721-A57D-B789130654F5}"/>
              </a:ext>
            </a:extLst>
          </p:cNvPr>
          <p:cNvSpPr txBox="1"/>
          <p:nvPr/>
        </p:nvSpPr>
        <p:spPr>
          <a:xfrm>
            <a:off x="6460761" y="2666175"/>
            <a:ext cx="299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     O    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     S     U     E     L      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E57CE-058C-4017-A5F7-435BBA690B7B}"/>
              </a:ext>
            </a:extLst>
          </p:cNvPr>
          <p:cNvSpPr txBox="1"/>
          <p:nvPr/>
        </p:nvSpPr>
        <p:spPr>
          <a:xfrm>
            <a:off x="6096000" y="2891903"/>
            <a:ext cx="2188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C    R    E     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b="1" dirty="0"/>
              <a:t>     E     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3AB7C-C064-4294-BC9A-62A5E7F828BB}"/>
              </a:ext>
            </a:extLst>
          </p:cNvPr>
          <p:cNvSpPr txBox="1"/>
          <p:nvPr/>
        </p:nvSpPr>
        <p:spPr>
          <a:xfrm>
            <a:off x="6790184" y="3117630"/>
            <a:ext cx="157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      </a:t>
            </a:r>
            <a:r>
              <a:rPr lang="en-US" b="1" dirty="0">
                <a:solidFill>
                  <a:srgbClr val="00B050"/>
                </a:solidFill>
              </a:rPr>
              <a:t>I </a:t>
            </a:r>
            <a:r>
              <a:rPr lang="en-US" b="1" dirty="0">
                <a:solidFill>
                  <a:srgbClr val="FF0000"/>
                </a:solidFill>
              </a:rPr>
              <a:t>      O    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B6F4F-CFBE-493A-8768-8634C65E899E}"/>
              </a:ext>
            </a:extLst>
          </p:cNvPr>
          <p:cNvSpPr txBox="1"/>
          <p:nvPr/>
        </p:nvSpPr>
        <p:spPr>
          <a:xfrm>
            <a:off x="6788384" y="3377092"/>
            <a:ext cx="266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    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b="1" dirty="0"/>
              <a:t>      E     G     R      I     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84BF3-4F9D-4149-A498-B0283038A606}"/>
              </a:ext>
            </a:extLst>
          </p:cNvPr>
          <p:cNvSpPr txBox="1"/>
          <p:nvPr/>
        </p:nvSpPr>
        <p:spPr>
          <a:xfrm>
            <a:off x="5291529" y="3658322"/>
            <a:ext cx="443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     X     P      E     R     </a:t>
            </a:r>
            <a:r>
              <a:rPr lang="en-US" b="1" dirty="0">
                <a:solidFill>
                  <a:srgbClr val="00B050"/>
                </a:solidFill>
              </a:rPr>
              <a:t>I  </a:t>
            </a:r>
            <a:r>
              <a:rPr lang="en-US" b="1" dirty="0">
                <a:solidFill>
                  <a:srgbClr val="FF0000"/>
                </a:solidFill>
              </a:rPr>
              <a:t>    M     E     N     T     A    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553B0-CCDC-4491-A711-DB6695ECC002}"/>
              </a:ext>
            </a:extLst>
          </p:cNvPr>
          <p:cNvSpPr txBox="1"/>
          <p:nvPr/>
        </p:nvSpPr>
        <p:spPr>
          <a:xfrm>
            <a:off x="6788383" y="3905266"/>
            <a:ext cx="211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      </a:t>
            </a:r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/>
              <a:t>      D     R     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F7C738-1E0E-4187-9791-08DF162AF805}"/>
              </a:ext>
            </a:extLst>
          </p:cNvPr>
          <p:cNvSpPr txBox="1"/>
          <p:nvPr/>
        </p:nvSpPr>
        <p:spPr>
          <a:xfrm>
            <a:off x="6460761" y="4143511"/>
            <a:ext cx="326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    E    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     U     P     E     R     A    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AC95B-63B8-4922-8D15-ACC10897CD48}"/>
              </a:ext>
            </a:extLst>
          </p:cNvPr>
          <p:cNvSpPr txBox="1"/>
          <p:nvPr/>
        </p:nvSpPr>
        <p:spPr>
          <a:xfrm>
            <a:off x="5291529" y="4424741"/>
            <a:ext cx="538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     I      S     E     R      </a:t>
            </a:r>
            <a:r>
              <a:rPr lang="en-US" b="1" dirty="0">
                <a:solidFill>
                  <a:srgbClr val="00B050"/>
                </a:solidFill>
              </a:rPr>
              <a:t>I   </a:t>
            </a:r>
            <a:r>
              <a:rPr lang="en-US" b="1" dirty="0">
                <a:solidFill>
                  <a:srgbClr val="FF0000"/>
                </a:solidFill>
              </a:rPr>
              <a:t>    C     O     R     D     I     O      S    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EC27D1-00B0-4AB7-89DB-6FF13661725C}"/>
              </a:ext>
            </a:extLst>
          </p:cNvPr>
          <p:cNvSpPr txBox="1"/>
          <p:nvPr/>
        </p:nvSpPr>
        <p:spPr>
          <a:xfrm>
            <a:off x="5673777" y="4663700"/>
            <a:ext cx="484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    E     R     S      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     N     A     L     M     E    N      T    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9EA07A-4542-4E38-907E-182BDD164495}"/>
              </a:ext>
            </a:extLst>
          </p:cNvPr>
          <p:cNvSpPr txBox="1"/>
          <p:nvPr/>
        </p:nvSpPr>
        <p:spPr>
          <a:xfrm>
            <a:off x="6788383" y="4971477"/>
            <a:ext cx="186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     </a:t>
            </a:r>
            <a:r>
              <a:rPr lang="en-US" b="1" dirty="0">
                <a:solidFill>
                  <a:srgbClr val="00B05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</a:rPr>
              <a:t>    I      O     N</a:t>
            </a:r>
          </a:p>
        </p:txBody>
      </p:sp>
    </p:spTree>
    <p:extLst>
      <p:ext uri="{BB962C8B-B14F-4D97-AF65-F5344CB8AC3E}">
        <p14:creationId xmlns:p14="http://schemas.microsoft.com/office/powerpoint/2010/main" val="9632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6116-13AC-43C7-819B-76764D3A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s-GT" dirty="0"/>
              <a:t>Fiesta de San Bartolomé, Apóstol, Agosto 24</a:t>
            </a:r>
          </a:p>
        </p:txBody>
      </p:sp>
      <p:pic>
        <p:nvPicPr>
          <p:cNvPr id="3" name="Online Media 2" title="San Bartolomé apostol - 24 de agosto">
            <a:hlinkClick r:id="" action="ppaction://media"/>
            <a:extLst>
              <a:ext uri="{FF2B5EF4-FFF2-40B4-BE49-F238E27FC236}">
                <a16:creationId xmlns:a16="http://schemas.microsoft.com/office/drawing/2014/main" id="{5965F128-F85F-4DF6-A025-9D4FD28FFC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03385"/>
            <a:ext cx="12165027" cy="61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52256" y="1379094"/>
            <a:ext cx="6493121" cy="51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330200" algn="ctr">
              <a:spcBef>
                <a:spcPts val="55"/>
              </a:spcBef>
              <a:spcAft>
                <a:spcPts val="0"/>
              </a:spcAft>
            </a:pP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Señor a veces hacemos las cosas mecánicamente, o por aparentar o porque así está mandado. Enséñanos a seguirte de corazón, y a obedecer a la iglesia con mucho amor. Ayúdanos a ayudar a los que pasan necesidad, y a ser fieles a nuestras promesas. </a:t>
            </a:r>
            <a:br>
              <a:rPr lang="es-E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es-ES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Amén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3200" b="1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533337" y="523512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Oración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685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Por en mí un corazón limpio,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https://www.youtube.com/watch?v=dP4SIul00-E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Pon En Mí Un Corazón Limpio - Alaba Kids (Música Cristiana Para Niños)">
            <a:hlinkClick r:id="" action="ppaction://media"/>
            <a:extLst>
              <a:ext uri="{FF2B5EF4-FFF2-40B4-BE49-F238E27FC236}">
                <a16:creationId xmlns:a16="http://schemas.microsoft.com/office/drawing/2014/main" id="{B8B4DF39-88E5-4367-9371-6B3C741C16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59764"/>
            <a:ext cx="12165027" cy="64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VIDEO EVANGELIO - XXII Domingo Ordinario CICLO B (Mc 7,1-8.14-15.21-23)">
            <a:hlinkClick r:id="" action="ppaction://media"/>
            <a:extLst>
              <a:ext uri="{FF2B5EF4-FFF2-40B4-BE49-F238E27FC236}">
                <a16:creationId xmlns:a16="http://schemas.microsoft.com/office/drawing/2014/main" id="{FE81B739-2D4C-4437-B69A-38C4A81DF6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67626"/>
            <a:ext cx="12165027" cy="6290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89A220-8379-4666-BB8B-1EBE4C565C34}"/>
              </a:ext>
            </a:extLst>
          </p:cNvPr>
          <p:cNvSpPr txBox="1"/>
          <p:nvPr/>
        </p:nvSpPr>
        <p:spPr>
          <a:xfrm>
            <a:off x="154745" y="0"/>
            <a:ext cx="1188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  <a:latin typeface="Roboto" panose="02000000000000000000" pitchFamily="2" charset="0"/>
              </a:rPr>
              <a:t>VIDEO EVANGELIO - XXII Domingo </a:t>
            </a:r>
            <a:r>
              <a:rPr lang="en-US" b="1" i="0" dirty="0" err="1">
                <a:effectLst/>
                <a:latin typeface="Roboto" panose="02000000000000000000" pitchFamily="2" charset="0"/>
              </a:rPr>
              <a:t>Ordinario</a:t>
            </a:r>
            <a:r>
              <a:rPr lang="en-US" b="1" i="0" dirty="0">
                <a:effectLst/>
                <a:latin typeface="Roboto" panose="02000000000000000000" pitchFamily="2" charset="0"/>
              </a:rPr>
              <a:t> CICLO B (Mc 7,1-8.14-15.21-23) https://youtu.be/CIcx4dZ4Bpw  </a:t>
            </a:r>
          </a:p>
        </p:txBody>
      </p:sp>
    </p:spTree>
    <p:extLst>
      <p:ext uri="{BB962C8B-B14F-4D97-AF65-F5344CB8AC3E}">
        <p14:creationId xmlns:p14="http://schemas.microsoft.com/office/powerpoint/2010/main" val="4586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9E66-D75B-CCF6-03C7-ACDB6B3A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0"/>
            <a:ext cx="10515600" cy="539336"/>
          </a:xfrm>
        </p:spPr>
        <p:txBody>
          <a:bodyPr>
            <a:normAutofit/>
          </a:bodyPr>
          <a:lstStyle/>
          <a:p>
            <a:r>
              <a:rPr lang="en-US" sz="2000" dirty="0"/>
              <a:t>Cancion: </a:t>
            </a:r>
            <a:r>
              <a:rPr lang="en-US" sz="2000" dirty="0" err="1"/>
              <a:t>Crea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Mi, </a:t>
            </a:r>
            <a:r>
              <a:rPr lang="en-US" sz="2000" dirty="0">
                <a:hlinkClick r:id="rId3"/>
              </a:rPr>
              <a:t>https://youtu.be/Vbew1cI9UWc?si=mUOIlORAggEzcOiU</a:t>
            </a:r>
            <a:r>
              <a:rPr lang="en-US" sz="2000" dirty="0"/>
              <a:t> (8+ </a:t>
            </a:r>
            <a:r>
              <a:rPr lang="es-AR" sz="2000" dirty="0"/>
              <a:t>años)</a:t>
            </a:r>
          </a:p>
        </p:txBody>
      </p:sp>
      <p:pic>
        <p:nvPicPr>
          <p:cNvPr id="3" name="Online Media 2" title="Christine D'Clario: &quot;CREA EN MI&quot; (Letra)">
            <a:hlinkClick r:id="" action="ppaction://media"/>
            <a:extLst>
              <a:ext uri="{FF2B5EF4-FFF2-40B4-BE49-F238E27FC236}">
                <a16:creationId xmlns:a16="http://schemas.microsoft.com/office/drawing/2014/main" id="{A5247838-C2B3-E9DF-6433-A374E5267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539336"/>
            <a:ext cx="12147550" cy="631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0" y="314018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461"/>
              <a:buNone/>
            </a:pPr>
            <a:r>
              <a:rPr lang="es-ES" sz="11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omic Sans MS"/>
                <a:ea typeface="Comic Sans MS"/>
                <a:cs typeface="Comic Sans MS"/>
                <a:sym typeface="Comic Sans MS"/>
              </a:rPr>
              <a:t>REFLECTION</a:t>
            </a:r>
            <a:endParaRPr sz="1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026" name="Picture 2" descr="Child Thinking Stock Illustrations – 12,193 Child Thinking Stock  Illustrations, Vectors &amp; Clipart - Dreamstime">
            <a:extLst>
              <a:ext uri="{FF2B5EF4-FFF2-40B4-BE49-F238E27FC236}">
                <a16:creationId xmlns:a16="http://schemas.microsoft.com/office/drawing/2014/main" id="{DFD71872-E758-C0B8-750D-B9F38507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02" y="2852276"/>
            <a:ext cx="3880796" cy="351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40" y="0"/>
            <a:ext cx="10396024" cy="1034321"/>
          </a:xfrm>
        </p:spPr>
        <p:txBody>
          <a:bodyPr>
            <a:normAutofit/>
          </a:bodyPr>
          <a:lstStyle/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En este pasaje los Fariseos critican cuales acciones de los discípulos de Jesús?</a:t>
            </a:r>
            <a:endParaRPr lang="en-US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0D933-7388-4B80-A7C7-25BE2C9617A5}"/>
              </a:ext>
            </a:extLst>
          </p:cNvPr>
          <p:cNvSpPr txBox="1"/>
          <p:nvPr/>
        </p:nvSpPr>
        <p:spPr>
          <a:xfrm>
            <a:off x="336301" y="5532177"/>
            <a:ext cx="1145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  <a:sym typeface="Calibri"/>
              </a:rPr>
              <a:t>Los discípulos comen sin purificar las manos, los vasos, los platos que es la manera tradicional de los Judíos.</a:t>
            </a:r>
            <a:endParaRPr lang="en-US" sz="3000" b="1" dirty="0">
              <a:solidFill>
                <a:schemeClr val="dk1"/>
              </a:solidFill>
              <a:latin typeface="Comic Sans MS" panose="030F0702030302020204" pitchFamily="66" charset="0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38B7B-B9C5-4A89-BF7A-46F25BD1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8" y="1195753"/>
            <a:ext cx="10430706" cy="416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5" y="135909"/>
            <a:ext cx="9716085" cy="63698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Pero Jesús, que conocía qué había en sus corazones, les llama hipócritas. ¿Que significa esto?</a:t>
            </a:r>
            <a:endParaRPr lang="es-E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E4E9C-DC26-4FD4-BF69-6679B9569F06}"/>
              </a:ext>
            </a:extLst>
          </p:cNvPr>
          <p:cNvSpPr txBox="1"/>
          <p:nvPr/>
        </p:nvSpPr>
        <p:spPr>
          <a:xfrm>
            <a:off x="931887" y="5651292"/>
            <a:ext cx="1032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Comic Sans MS" panose="030F0702030302020204" pitchFamily="66" charset="0"/>
                <a:cs typeface="Calibri"/>
                <a:sym typeface="Calibri"/>
              </a:rPr>
              <a:t>Una persona que aparenta ser buena por fuera, pero por dentro tiene pensamientos o sentimientos malos.</a:t>
            </a:r>
            <a:endParaRPr lang="en-US" sz="2800" b="1" dirty="0">
              <a:solidFill>
                <a:schemeClr val="dk1"/>
              </a:solidFill>
              <a:latin typeface="Comic Sans MS" panose="030F0702030302020204" pitchFamily="66" charset="0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5730D-A912-41BE-BD17-6AA125DC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57" y="1070043"/>
            <a:ext cx="5536086" cy="409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96" y="54033"/>
            <a:ext cx="10179515" cy="673256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700" b="1" dirty="0">
                <a:latin typeface="Comic Sans MS" panose="030F0702030302020204" pitchFamily="66" charset="0"/>
                <a:sym typeface="Arial"/>
              </a:rPr>
              <a:t>¿Qué crees que le importa más a Jesús:</a:t>
            </a:r>
          </a:p>
        </p:txBody>
      </p:sp>
      <p:pic>
        <p:nvPicPr>
          <p:cNvPr id="1026" name="Picture 2" descr="Cartoon Boy Holding A Book With Waving Hand Stock Photo, Picture And  Royalty Free Image. Image 80388691.">
            <a:extLst>
              <a:ext uri="{FF2B5EF4-FFF2-40B4-BE49-F238E27FC236}">
                <a16:creationId xmlns:a16="http://schemas.microsoft.com/office/drawing/2014/main" id="{4AE95D19-9DFA-4419-9C94-E6E19A76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25" y="1403813"/>
            <a:ext cx="3427848" cy="445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543E0-7664-42BD-8EA3-2E66D03D6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28" y="869458"/>
            <a:ext cx="5119083" cy="5119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93F61-D920-4B0D-8131-B6A133255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392" y="1807298"/>
            <a:ext cx="1829055" cy="2529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7E299-D73C-4945-8711-ED2ADEFB5225}"/>
              </a:ext>
            </a:extLst>
          </p:cNvPr>
          <p:cNvSpPr txBox="1"/>
          <p:nvPr/>
        </p:nvSpPr>
        <p:spPr>
          <a:xfrm>
            <a:off x="1376859" y="5958240"/>
            <a:ext cx="3698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latin typeface="Comic Sans MS" panose="030F0702030302020204" pitchFamily="66" charset="0"/>
                <a:sym typeface="Arial"/>
              </a:rPr>
              <a:t>las apariencias,</a:t>
            </a:r>
            <a:endParaRPr 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A9A34-8B5D-4063-AD98-E9B0DC72954B}"/>
              </a:ext>
            </a:extLst>
          </p:cNvPr>
          <p:cNvSpPr txBox="1"/>
          <p:nvPr/>
        </p:nvSpPr>
        <p:spPr>
          <a:xfrm>
            <a:off x="5499484" y="5669045"/>
            <a:ext cx="591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latin typeface="Comic Sans MS" panose="030F0702030302020204" pitchFamily="66" charset="0"/>
              </a:rPr>
              <a:t>o lo que está en el fondo de nuestro corazón?</a:t>
            </a:r>
            <a:endParaRPr lang="en-US" sz="2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76C5EA-EB61-47A2-8796-BE247C8CD97B}"/>
              </a:ext>
            </a:extLst>
          </p:cNvPr>
          <p:cNvSpPr txBox="1"/>
          <p:nvPr/>
        </p:nvSpPr>
        <p:spPr>
          <a:xfrm>
            <a:off x="1065017" y="70878"/>
            <a:ext cx="10469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Jesús no juzga por las apariencias (las manos sucias, la ropa, etc.) sino por lo que piensas, lo que haces, lo que llevas dentro de tu corazón.</a:t>
            </a:r>
            <a:endParaRPr lang="en-US" sz="3000" b="1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Fotos de Niña pensando caricatura de stock, Niña pensando caricatura  imágenes libres de derechos | Depositphotos®">
            <a:extLst>
              <a:ext uri="{FF2B5EF4-FFF2-40B4-BE49-F238E27FC236}">
                <a16:creationId xmlns:a16="http://schemas.microsoft.com/office/drawing/2014/main" id="{F74C7501-CCC4-485F-BEEA-735E8E92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8" y="2242082"/>
            <a:ext cx="3903128" cy="381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52EB2-D8C5-483A-8119-B0FEC12C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17" y="2593299"/>
            <a:ext cx="568193" cy="466800"/>
          </a:xfrm>
          <a:prstGeom prst="rect">
            <a:avLst/>
          </a:prstGeom>
        </p:spPr>
      </p:pic>
      <p:pic>
        <p:nvPicPr>
          <p:cNvPr id="2052" name="Picture 4" descr="Niño Ayudando A La Vieja Ayuda Y Ayudar A Su Paseo Con Su Bastón  Ilustraciones Vectoriales, Clip Art Vectorizado Libre De Derechos. Image  78420332.">
            <a:extLst>
              <a:ext uri="{FF2B5EF4-FFF2-40B4-BE49-F238E27FC236}">
                <a16:creationId xmlns:a16="http://schemas.microsoft.com/office/drawing/2014/main" id="{A1A99DC4-BAD8-44C4-8FFD-4D5BFB16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75" y="2242082"/>
            <a:ext cx="3582649" cy="380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4 Imágenes y fotos de bebés tiernos con mensajes para WhatsApp">
            <a:extLst>
              <a:ext uri="{FF2B5EF4-FFF2-40B4-BE49-F238E27FC236}">
                <a16:creationId xmlns:a16="http://schemas.microsoft.com/office/drawing/2014/main" id="{A3502478-929F-443E-A8C0-45F3012A5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13" y="2251428"/>
            <a:ext cx="3903129" cy="380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7BCE9-5D77-4E81-8ED0-0773A7975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3916">
            <a:off x="8831394" y="4080829"/>
            <a:ext cx="2006674" cy="12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1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9C7D9-E4DD-8BD2-735F-C76ABFB7EE1A}"/>
              </a:ext>
            </a:extLst>
          </p:cNvPr>
          <p:cNvSpPr txBox="1"/>
          <p:nvPr/>
        </p:nvSpPr>
        <p:spPr>
          <a:xfrm>
            <a:off x="2546555" y="698090"/>
            <a:ext cx="7157884" cy="60370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5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3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ES" sz="3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ensucia el corazón?</a:t>
            </a: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Google Shape;188;p45">
            <a:extLst>
              <a:ext uri="{FF2B5EF4-FFF2-40B4-BE49-F238E27FC236}">
                <a16:creationId xmlns:a16="http://schemas.microsoft.com/office/drawing/2014/main" id="{F75F13A7-A15C-27FD-25C4-38C9248E56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328" y="858764"/>
            <a:ext cx="5904337" cy="586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3328" y="1171383"/>
            <a:ext cx="6136200" cy="52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638" y="-1"/>
            <a:ext cx="73294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8" descr="Contemplaciones 2013 | ContemplAcciones del Evangelio | Página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9567" y="-21633"/>
            <a:ext cx="2096463" cy="193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7" name="Google Shape;217;p48"/>
          <p:cNvSpPr txBox="1"/>
          <p:nvPr/>
        </p:nvSpPr>
        <p:spPr>
          <a:xfrm>
            <a:off x="9227059" y="3213555"/>
            <a:ext cx="1257036" cy="430887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ODIAR</a:t>
            </a:r>
            <a:endParaRPr dirty="0"/>
          </a:p>
        </p:txBody>
      </p:sp>
      <p:sp>
        <p:nvSpPr>
          <p:cNvPr id="218" name="Google Shape;218;p48"/>
          <p:cNvSpPr txBox="1"/>
          <p:nvPr/>
        </p:nvSpPr>
        <p:spPr>
          <a:xfrm>
            <a:off x="9034670" y="4268688"/>
            <a:ext cx="1465067" cy="4154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DESOBEDECER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8"/>
          <p:cNvSpPr/>
          <p:nvPr/>
        </p:nvSpPr>
        <p:spPr>
          <a:xfrm>
            <a:off x="9211416" y="2299545"/>
            <a:ext cx="1288322" cy="40464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AMAR</a:t>
            </a:r>
            <a:endParaRPr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996F6-47D5-EE82-ED27-3606152DD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7" y="1381221"/>
            <a:ext cx="4993057" cy="1213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DD02E-5F64-30B3-852A-E17FE6C7022C}"/>
              </a:ext>
            </a:extLst>
          </p:cNvPr>
          <p:cNvSpPr txBox="1"/>
          <p:nvPr/>
        </p:nvSpPr>
        <p:spPr>
          <a:xfrm>
            <a:off x="-56148" y="3428998"/>
            <a:ext cx="5122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cs typeface="Calibri"/>
                <a:sym typeface="Calibri"/>
              </a:rPr>
              <a:t>CUANDO DESOBEDECEMOS A 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566</Words>
  <Application>Microsoft Office PowerPoint</Application>
  <PresentationFormat>Widescreen</PresentationFormat>
  <Paragraphs>62</Paragraphs>
  <Slides>20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Comic Sans MS</vt:lpstr>
      <vt:lpstr>Roboto</vt:lpstr>
      <vt:lpstr>Office Theme</vt:lpstr>
      <vt:lpstr>Office Theme</vt:lpstr>
      <vt:lpstr>Ministerio Amigos de Jesús y María</vt:lpstr>
      <vt:lpstr>PowerPoint Presentation</vt:lpstr>
      <vt:lpstr>REFLECTION</vt:lpstr>
      <vt:lpstr>En este pasaje los Fariseos critican cuales acciones de los discípulos de Jesús?</vt:lpstr>
      <vt:lpstr>Pero Jesús, que conocía qué había en sus corazones, les llama hipócritas. ¿Que significa esto?</vt:lpstr>
      <vt:lpstr>¿Qué crees que le importa más a Jesús:</vt:lpstr>
      <vt:lpstr>PowerPoint Presentation</vt:lpstr>
      <vt:lpstr>¿Qué ensucia el corazón?</vt:lpstr>
      <vt:lpstr>PowerPoint Presentation</vt:lpstr>
      <vt:lpstr>Todo pecado debilita o rompe nuestra amistad con Dios, nos aleja de Él y oscurece nuestro corazón.</vt:lpstr>
      <vt:lpstr>¿Qué ejemplos se te ocurren acerca de cosas que puedes hacer o pensar y que manchan tu corazón? </vt:lpstr>
      <vt:lpstr>¿Cómo puedo limpiar el corazón y comenzar de nuevo? </vt:lpstr>
      <vt:lpstr>Jesús siempre nos perdona si estamos arrepentidos de nuestras acciones malas y si nuestro corazón quiere cambiar. </vt:lpstr>
      <vt:lpstr>PowerPoint Presentation</vt:lpstr>
      <vt:lpstr>PowerPoint Presentation</vt:lpstr>
      <vt:lpstr>PowerPoint Presentation</vt:lpstr>
      <vt:lpstr>Fiesta de San Bartolomé, Apóstol, Agosto 24</vt:lpstr>
      <vt:lpstr> Señor a veces hacemos las cosas mecánicamente, o por aparentar o porque así está mandado. Enséñanos a seguirte de corazón, y a obedecer a la iglesia con mucho amor. Ayúdanos a ayudar a los que pasan necesidad, y a ser fieles a nuestras promesas.  Amén </vt:lpstr>
      <vt:lpstr>Canción: Por en mí un corazón limpio, https://www.youtube.com/watch?v=dP4SIul00-E</vt:lpstr>
      <vt:lpstr>Cancion: Crea en Mi, https://youtu.be/Vbew1cI9UWc?si=mUOIlORAggEzcOiU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158</cp:revision>
  <dcterms:created xsi:type="dcterms:W3CDTF">2020-07-14T14:58:41Z</dcterms:created>
  <dcterms:modified xsi:type="dcterms:W3CDTF">2024-08-27T17:48:40Z</dcterms:modified>
</cp:coreProperties>
</file>