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2" r:id="rId2"/>
    <p:sldId id="271" r:id="rId3"/>
    <p:sldId id="267" r:id="rId4"/>
    <p:sldId id="274" r:id="rId5"/>
    <p:sldId id="272" r:id="rId6"/>
    <p:sldId id="273" r:id="rId7"/>
    <p:sldId id="275" r:id="rId8"/>
    <p:sldId id="276" r:id="rId9"/>
    <p:sldId id="277" r:id="rId10"/>
    <p:sldId id="278" r:id="rId11"/>
    <p:sldId id="286" r:id="rId12"/>
    <p:sldId id="268" r:id="rId13"/>
    <p:sldId id="280" r:id="rId14"/>
    <p:sldId id="281" r:id="rId15"/>
    <p:sldId id="282" r:id="rId16"/>
    <p:sldId id="283" r:id="rId17"/>
    <p:sldId id="284" r:id="rId18"/>
    <p:sldId id="265" r:id="rId19"/>
    <p:sldId id="264" r:id="rId20"/>
    <p:sldId id="266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9/14/2021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9/14/2021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9/14/2021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tcmXn9Ws-g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42686818-F144-4DE7-B585-C473D1C6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3" y="5359460"/>
            <a:ext cx="11447862" cy="1194462"/>
          </a:xfrm>
        </p:spPr>
        <p:txBody>
          <a:bodyPr>
            <a:normAutofit/>
          </a:bodyPr>
          <a:lstStyle/>
          <a:p>
            <a:r>
              <a:rPr lang="es-ES" sz="2400" dirty="0"/>
              <a:t>                E</a:t>
            </a:r>
            <a:r>
              <a:rPr lang="en-US" sz="2400" dirty="0" err="1"/>
              <a:t>vangelio</a:t>
            </a:r>
            <a:r>
              <a:rPr lang="en-US" sz="2400" dirty="0"/>
              <a:t> Domingo XXV del </a:t>
            </a:r>
            <a:r>
              <a:rPr lang="en-US" sz="2400" dirty="0" err="1"/>
              <a:t>Tiempo</a:t>
            </a:r>
            <a:r>
              <a:rPr lang="en-US" sz="2400" dirty="0"/>
              <a:t> </a:t>
            </a:r>
            <a:r>
              <a:rPr lang="en-US" sz="2400" dirty="0" err="1"/>
              <a:t>Ordinario</a:t>
            </a:r>
            <a:r>
              <a:rPr lang="en-US" sz="2400" dirty="0"/>
              <a:t> – </a:t>
            </a:r>
            <a:r>
              <a:rPr lang="en-US" sz="2400" dirty="0" err="1"/>
              <a:t>Cyclo</a:t>
            </a:r>
            <a:r>
              <a:rPr lang="en-US" sz="2400" dirty="0"/>
              <a:t> B</a:t>
            </a:r>
            <a:br>
              <a:rPr lang="en-US" sz="2400" dirty="0"/>
            </a:br>
            <a:r>
              <a:rPr lang="en-US" sz="2400" dirty="0"/>
              <a:t>        </a:t>
            </a:r>
            <a:r>
              <a:rPr lang="en-US" sz="2400" b="1" dirty="0">
                <a:solidFill>
                  <a:schemeClr val="bg1"/>
                </a:solidFill>
              </a:rPr>
              <a:t>Si </a:t>
            </a:r>
            <a:r>
              <a:rPr lang="en-US" sz="2400" b="1" dirty="0" err="1">
                <a:solidFill>
                  <a:schemeClr val="bg1"/>
                </a:solidFill>
              </a:rPr>
              <a:t>alguno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quiere</a:t>
            </a:r>
            <a:r>
              <a:rPr lang="en-US" sz="2400" b="1" dirty="0">
                <a:solidFill>
                  <a:schemeClr val="bg1"/>
                </a:solidFill>
              </a:rPr>
              <a:t> ser </a:t>
            </a:r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primero, que sea….</a:t>
            </a:r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servidor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todos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0770" y="6520349"/>
            <a:ext cx="3840480" cy="474783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Marcos 9, 30-37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FADA2-F5D8-4D21-A90E-3634334D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724" y="786825"/>
            <a:ext cx="8882645" cy="501008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2B844C-9EB0-4C91-BFAD-58E2E0486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" y="88874"/>
            <a:ext cx="1428750" cy="14287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EB25A-17CF-482B-8D39-AC64B0B7C9DB}"/>
              </a:ext>
            </a:extLst>
          </p:cNvPr>
          <p:cNvSpPr txBox="1"/>
          <p:nvPr/>
        </p:nvSpPr>
        <p:spPr>
          <a:xfrm>
            <a:off x="882025" y="202050"/>
            <a:ext cx="1092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MINISTERIO AMIGOS DE JESUS Y MARIA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AEE2C-FF59-41AC-A2C6-2DB1DD5E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9"/>
            <a:ext cx="12192000" cy="6850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65315" y="0"/>
            <a:ext cx="12061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El que reciba en mi nombre a uno de estos niños, a mí me recibe.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AEE2C-FF59-41AC-A2C6-2DB1DD5E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9"/>
            <a:ext cx="12192000" cy="6850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-99588"/>
            <a:ext cx="12061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Y el que me reciba a mí, no me recibe a mí, sino a aquél que me ha enviado”.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4C10C-B213-483C-A909-6CAF8C9EED75}"/>
              </a:ext>
            </a:extLst>
          </p:cNvPr>
          <p:cNvSpPr txBox="1"/>
          <p:nvPr/>
        </p:nvSpPr>
        <p:spPr>
          <a:xfrm>
            <a:off x="4427145" y="6481249"/>
            <a:ext cx="7942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PALABRA DEL SEÑOR.  </a:t>
            </a:r>
            <a:r>
              <a:rPr lang="en-US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GLORIA A TI SEÑOR JESUS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4387562" y="32973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1081738" y="973278"/>
            <a:ext cx="1098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 Black" panose="020B0A04020102020204" pitchFamily="34" charset="0"/>
              </a:rPr>
              <a:t>Recuerdas qué dijo Jesús acerca de lo que le sucedería más adelante?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217C0-2776-4684-A326-C714173D308D}"/>
              </a:ext>
            </a:extLst>
          </p:cNvPr>
          <p:cNvSpPr txBox="1"/>
          <p:nvPr/>
        </p:nvSpPr>
        <p:spPr>
          <a:xfrm>
            <a:off x="7206244" y="2269927"/>
            <a:ext cx="48749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Dijo que iba a ser entregado en manos de los hombres,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51AE0D-99EF-4A19-9394-EF611B58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02" y="2167148"/>
            <a:ext cx="5415720" cy="30451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E7AF04-475B-471D-947A-89F5D2AEAA57}"/>
              </a:ext>
            </a:extLst>
          </p:cNvPr>
          <p:cNvSpPr txBox="1"/>
          <p:nvPr/>
        </p:nvSpPr>
        <p:spPr>
          <a:xfrm>
            <a:off x="7206244" y="4250779"/>
            <a:ext cx="683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Que le darán muerte,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93119-7777-4D32-958D-F79F31F4B083}"/>
              </a:ext>
            </a:extLst>
          </p:cNvPr>
          <p:cNvSpPr txBox="1"/>
          <p:nvPr/>
        </p:nvSpPr>
        <p:spPr>
          <a:xfrm>
            <a:off x="3552028" y="5722534"/>
            <a:ext cx="683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Y que luego de 3 días, resucitaría.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43633" y="244172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48879" y="1239613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Arial Black" panose="020B0A04020102020204" pitchFamily="34" charset="0"/>
              </a:rPr>
              <a:t>   </a:t>
            </a:r>
            <a:r>
              <a:rPr lang="en-US" sz="2800" dirty="0">
                <a:latin typeface="Arial Black" panose="020B0A04020102020204" pitchFamily="34" charset="0"/>
              </a:rPr>
              <a:t>¿</a:t>
            </a:r>
            <a:r>
              <a:rPr lang="es-ES" sz="2800" b="1" dirty="0">
                <a:latin typeface="Arial Black" panose="020B0A04020102020204" pitchFamily="34" charset="0"/>
              </a:rPr>
              <a:t>Cómo reaccionaron los discípulos, qué dijeron?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EA84A-B9EC-4ABD-95D5-3B25F6D7D620}"/>
              </a:ext>
            </a:extLst>
          </p:cNvPr>
          <p:cNvSpPr txBox="1"/>
          <p:nvPr/>
        </p:nvSpPr>
        <p:spPr>
          <a:xfrm>
            <a:off x="6740372" y="2387252"/>
            <a:ext cx="519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 Black" panose="020B0A04020102020204" pitchFamily="34" charset="0"/>
              </a:rPr>
              <a:t>No </a:t>
            </a:r>
            <a:r>
              <a:rPr lang="en-US" sz="2400" b="1" dirty="0" err="1">
                <a:latin typeface="Arial Black" panose="020B0A04020102020204" pitchFamily="34" charset="0"/>
              </a:rPr>
              <a:t>entendían</a:t>
            </a:r>
            <a:r>
              <a:rPr lang="en-US" sz="2400" b="1" dirty="0">
                <a:latin typeface="Arial Black" panose="020B0A04020102020204" pitchFamily="34" charset="0"/>
              </a:rPr>
              <a:t> por </a:t>
            </a:r>
            <a:r>
              <a:rPr lang="en-US" sz="2400" b="1" dirty="0" err="1">
                <a:latin typeface="Arial Black" panose="020B0A04020102020204" pitchFamily="34" charset="0"/>
              </a:rPr>
              <a:t>qué</a:t>
            </a:r>
            <a:r>
              <a:rPr lang="en-US" sz="2400" b="1" dirty="0">
                <a:latin typeface="Arial Black" panose="020B0A04020102020204" pitchFamily="34" charset="0"/>
              </a:rPr>
              <a:t> El Salvador, que es Dios, </a:t>
            </a:r>
            <a:r>
              <a:rPr lang="en-US" sz="2400" b="1" dirty="0" err="1">
                <a:latin typeface="Arial Black" panose="020B0A04020102020204" pitchFamily="34" charset="0"/>
              </a:rPr>
              <a:t>va</a:t>
            </a:r>
            <a:r>
              <a:rPr lang="en-US" sz="2400" b="1" dirty="0">
                <a:latin typeface="Arial Black" panose="020B0A04020102020204" pitchFamily="34" charset="0"/>
              </a:rPr>
              <a:t> a </a:t>
            </a:r>
            <a:r>
              <a:rPr lang="en-US" sz="2400" b="1" dirty="0" err="1">
                <a:latin typeface="Arial Black" panose="020B0A04020102020204" pitchFamily="34" charset="0"/>
              </a:rPr>
              <a:t>morir</a:t>
            </a:r>
            <a:r>
              <a:rPr lang="en-US" sz="2400" b="1" dirty="0">
                <a:latin typeface="Arial Black" panose="020B0A04020102020204" pitchFamily="34" charset="0"/>
              </a:rPr>
              <a:t> de </a:t>
            </a:r>
            <a:r>
              <a:rPr lang="en-US" sz="2400" b="1" dirty="0" err="1">
                <a:latin typeface="Arial Black" panose="020B0A04020102020204" pitchFamily="34" charset="0"/>
              </a:rPr>
              <a:t>esa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manera</a:t>
            </a:r>
            <a:r>
              <a:rPr lang="en-US" sz="2400" b="1" dirty="0">
                <a:latin typeface="Arial Black" panose="020B0A04020102020204" pitchFamily="34" charset="0"/>
              </a:rPr>
              <a:t>.</a:t>
            </a:r>
            <a:endParaRPr lang="es-ES" sz="2400" b="1" dirty="0">
              <a:latin typeface="Arial Black" panose="020B0A040201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ED8BF7-321B-4F26-AFC2-8F2FFC694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08" y="2107242"/>
            <a:ext cx="6231932" cy="349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E45528-8FAA-4991-94B1-4E89A68F87B7}"/>
              </a:ext>
            </a:extLst>
          </p:cNvPr>
          <p:cNvSpPr txBox="1"/>
          <p:nvPr/>
        </p:nvSpPr>
        <p:spPr>
          <a:xfrm>
            <a:off x="6740372" y="4267693"/>
            <a:ext cx="519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 Black" panose="020B0A04020102020204" pitchFamily="34" charset="0"/>
              </a:rPr>
              <a:t>Tienen </a:t>
            </a:r>
            <a:r>
              <a:rPr lang="en-US" sz="2400" b="1" dirty="0" err="1">
                <a:latin typeface="Arial Black" panose="020B0A04020102020204" pitchFamily="34" charset="0"/>
              </a:rPr>
              <a:t>miedo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incluso</a:t>
            </a:r>
            <a:r>
              <a:rPr lang="en-US" sz="2400" b="1" dirty="0">
                <a:latin typeface="Arial Black" panose="020B0A04020102020204" pitchFamily="34" charset="0"/>
              </a:rPr>
              <a:t> de </a:t>
            </a:r>
            <a:r>
              <a:rPr lang="en-US" sz="2400" b="1" dirty="0" err="1">
                <a:latin typeface="Arial Black" panose="020B0A04020102020204" pitchFamily="34" charset="0"/>
              </a:rPr>
              <a:t>preguntar</a:t>
            </a:r>
            <a:r>
              <a:rPr lang="en-US" sz="2400" b="1" dirty="0">
                <a:latin typeface="Arial Black" panose="020B0A04020102020204" pitchFamily="34" charset="0"/>
              </a:rPr>
              <a:t>.</a:t>
            </a:r>
            <a:endParaRPr lang="es-E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78357" y="37035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C14A82-CFEE-455A-B5D9-8B65128DA7F2}"/>
              </a:ext>
            </a:extLst>
          </p:cNvPr>
          <p:cNvSpPr txBox="1"/>
          <p:nvPr/>
        </p:nvSpPr>
        <p:spPr>
          <a:xfrm>
            <a:off x="112225" y="1016998"/>
            <a:ext cx="1196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Jesús, que </a:t>
            </a:r>
            <a:r>
              <a:rPr lang="en-US" sz="2800" b="1" dirty="0" err="1">
                <a:latin typeface="Arial Black" panose="020B0A04020102020204" pitchFamily="34" charset="0"/>
              </a:rPr>
              <a:t>todo</a:t>
            </a:r>
            <a:r>
              <a:rPr lang="en-US" sz="2800" b="1" dirty="0">
                <a:latin typeface="Arial Black" panose="020B0A04020102020204" pitchFamily="34" charset="0"/>
              </a:rPr>
              <a:t> lo sabe…..les </a:t>
            </a:r>
            <a:r>
              <a:rPr lang="en-US" sz="2800" b="1" dirty="0" err="1">
                <a:latin typeface="Arial Black" panose="020B0A04020102020204" pitchFamily="34" charset="0"/>
              </a:rPr>
              <a:t>pregunta</a:t>
            </a:r>
            <a:r>
              <a:rPr lang="en-US" sz="2800" b="1" dirty="0">
                <a:latin typeface="Arial Black" panose="020B0A04020102020204" pitchFamily="34" charset="0"/>
              </a:rPr>
              <a:t> de </a:t>
            </a:r>
            <a:r>
              <a:rPr lang="en-US" sz="2800" b="1" dirty="0" err="1">
                <a:latin typeface="Arial Black" panose="020B0A04020102020204" pitchFamily="34" charset="0"/>
              </a:rPr>
              <a:t>qué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estaban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discutiendo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en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el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camino</a:t>
            </a:r>
            <a:r>
              <a:rPr lang="en-US" sz="2800" b="1" dirty="0">
                <a:latin typeface="Arial Black" panose="020B0A04020102020204" pitchFamily="34" charset="0"/>
              </a:rPr>
              <a:t>. ¿</a:t>
            </a:r>
            <a:r>
              <a:rPr lang="es-ES" sz="2800" b="1" dirty="0">
                <a:latin typeface="Arial Black" panose="020B0A04020102020204" pitchFamily="34" charset="0"/>
              </a:rPr>
              <a:t>De qué hablaban los discípulos?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B3272-E560-4FC3-B777-B79836A9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57" y="2080587"/>
            <a:ext cx="4832404" cy="27358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3C2D25-B3CC-4010-88D9-57B677DE1A82}"/>
              </a:ext>
            </a:extLst>
          </p:cNvPr>
          <p:cNvSpPr txBox="1"/>
          <p:nvPr/>
        </p:nvSpPr>
        <p:spPr>
          <a:xfrm>
            <a:off x="5993092" y="2549179"/>
            <a:ext cx="4662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Hablaban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sobre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quién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ellos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era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importante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01EED-39B0-42A3-9995-4960C907F327}"/>
              </a:ext>
            </a:extLst>
          </p:cNvPr>
          <p:cNvSpPr txBox="1"/>
          <p:nvPr/>
        </p:nvSpPr>
        <p:spPr>
          <a:xfrm>
            <a:off x="224451" y="4947405"/>
            <a:ext cx="1196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Jesús, </a:t>
            </a:r>
            <a:r>
              <a:rPr lang="en-US" sz="2800" b="1" dirty="0" err="1">
                <a:latin typeface="Arial Black" panose="020B0A04020102020204" pitchFamily="34" charset="0"/>
              </a:rPr>
              <a:t>entonces</a:t>
            </a:r>
            <a:r>
              <a:rPr lang="en-US" sz="2800" b="1" dirty="0">
                <a:latin typeface="Arial Black" panose="020B0A04020102020204" pitchFamily="34" charset="0"/>
              </a:rPr>
              <a:t> les </a:t>
            </a:r>
            <a:r>
              <a:rPr lang="en-US" sz="2800" b="1" dirty="0" err="1">
                <a:latin typeface="Arial Black" panose="020B0A04020102020204" pitchFamily="34" charset="0"/>
              </a:rPr>
              <a:t>explica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quién</a:t>
            </a:r>
            <a:r>
              <a:rPr lang="en-US" sz="2800" b="1" dirty="0">
                <a:latin typeface="Arial Black" panose="020B0A04020102020204" pitchFamily="34" charset="0"/>
              </a:rPr>
              <a:t> debe ser </a:t>
            </a:r>
            <a:r>
              <a:rPr lang="en-US" sz="2800" b="1" dirty="0" err="1">
                <a:latin typeface="Arial Black" panose="020B0A04020102020204" pitchFamily="34" charset="0"/>
              </a:rPr>
              <a:t>el</a:t>
            </a:r>
            <a:r>
              <a:rPr lang="en-US" sz="2800" b="1" dirty="0">
                <a:latin typeface="Arial Black" panose="020B0A04020102020204" pitchFamily="34" charset="0"/>
              </a:rPr>
              <a:t> primero.</a:t>
            </a:r>
          </a:p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FD81D4-E618-4D45-8AC8-AAE3335C0295}"/>
              </a:ext>
            </a:extLst>
          </p:cNvPr>
          <p:cNvSpPr txBox="1"/>
          <p:nvPr/>
        </p:nvSpPr>
        <p:spPr>
          <a:xfrm>
            <a:off x="1918886" y="5696535"/>
            <a:ext cx="8139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Sabes </a:t>
            </a:r>
            <a:r>
              <a:rPr lang="en-US" sz="2800" b="1" dirty="0" err="1">
                <a:solidFill>
                  <a:schemeClr val="accent5"/>
                </a:solidFill>
                <a:latin typeface="Arial Black" panose="020B0A04020102020204" pitchFamily="34" charset="0"/>
              </a:rPr>
              <a:t>quién</a:t>
            </a:r>
            <a:r>
              <a:rPr lang="en-US" sz="28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 es </a:t>
            </a:r>
            <a:r>
              <a:rPr lang="en-US" sz="2800" b="1" dirty="0" err="1">
                <a:solidFill>
                  <a:schemeClr val="accent5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 primero de </a:t>
            </a:r>
            <a:r>
              <a:rPr lang="en-US" sz="2800" b="1" dirty="0" err="1">
                <a:solidFill>
                  <a:schemeClr val="accent5"/>
                </a:solidFill>
                <a:latin typeface="Arial Black" panose="020B0A04020102020204" pitchFamily="34" charset="0"/>
              </a:rPr>
              <a:t>todos</a:t>
            </a:r>
            <a:r>
              <a:rPr lang="en-US" sz="28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?</a:t>
            </a:r>
            <a:endParaRPr lang="es-ES" sz="2800" b="1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78357" y="37035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EA84A-B9EC-4ABD-95D5-3B25F6D7D620}"/>
              </a:ext>
            </a:extLst>
          </p:cNvPr>
          <p:cNvSpPr txBox="1"/>
          <p:nvPr/>
        </p:nvSpPr>
        <p:spPr>
          <a:xfrm>
            <a:off x="212739" y="933276"/>
            <a:ext cx="11338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Arial Black" panose="020B0A04020102020204" pitchFamily="34" charset="0"/>
              </a:rPr>
              <a:t>Jesús dice que quien </a:t>
            </a:r>
            <a:r>
              <a:rPr lang="es-E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quiera ser el primero</a:t>
            </a:r>
            <a:r>
              <a:rPr lang="es-ES" sz="3200" b="1" dirty="0">
                <a:latin typeface="Arial Black" panose="020B0A04020102020204" pitchFamily="34" charset="0"/>
              </a:rPr>
              <a:t>, que sea el último de todos y el servidor de todos.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A8FEF-9C1A-4E8D-ABB7-F4F21DCDEC1D}"/>
              </a:ext>
            </a:extLst>
          </p:cNvPr>
          <p:cNvSpPr txBox="1"/>
          <p:nvPr/>
        </p:nvSpPr>
        <p:spPr>
          <a:xfrm>
            <a:off x="5862194" y="2481504"/>
            <a:ext cx="61220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siempre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estaba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atento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ayudar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los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demás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incluso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hasta le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lavó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los pies a sus </a:t>
            </a:r>
            <a:r>
              <a:rPr lang="en-US" sz="32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discípulos</a:t>
            </a:r>
            <a:r>
              <a:rPr lang="en-US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6BE17-149E-467E-A0AB-2D5AD3A9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5" y="2357306"/>
            <a:ext cx="5366882" cy="30383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05E369-6EAA-4A2A-94A6-03AD87BBBFA4}"/>
              </a:ext>
            </a:extLst>
          </p:cNvPr>
          <p:cNvSpPr txBox="1"/>
          <p:nvPr/>
        </p:nvSpPr>
        <p:spPr>
          <a:xfrm>
            <a:off x="426720" y="5562720"/>
            <a:ext cx="11338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Arial Black" panose="020B0A04020102020204" pitchFamily="34" charset="0"/>
              </a:rPr>
              <a:t>¿Cómo podrían ustedes demostrar que quieren ser </a:t>
            </a:r>
            <a:r>
              <a:rPr lang="es-E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los primeros</a:t>
            </a:r>
            <a:r>
              <a:rPr lang="es-ES" sz="3200" b="1" dirty="0">
                <a:latin typeface="Arial Black" panose="020B0A04020102020204" pitchFamily="34" charset="0"/>
              </a:rPr>
              <a:t>, de acuerdo a lo que Jesús dice?</a:t>
            </a:r>
          </a:p>
        </p:txBody>
      </p:sp>
    </p:spTree>
    <p:extLst>
      <p:ext uri="{BB962C8B-B14F-4D97-AF65-F5344CB8AC3E}">
        <p14:creationId xmlns:p14="http://schemas.microsoft.com/office/powerpoint/2010/main" val="42222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C14B21-2B07-40E2-A8CA-353AF0393C15}"/>
              </a:ext>
            </a:extLst>
          </p:cNvPr>
          <p:cNvSpPr txBox="1"/>
          <p:nvPr/>
        </p:nvSpPr>
        <p:spPr>
          <a:xfrm>
            <a:off x="156003" y="147841"/>
            <a:ext cx="1166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Jesús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también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habla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un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niño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Qué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dijo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s-E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212BBD-7D53-4818-A2CC-57957516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84" y="828090"/>
            <a:ext cx="6126977" cy="34426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9DC2A6-EEAB-4982-9299-754E655F869E}"/>
              </a:ext>
            </a:extLst>
          </p:cNvPr>
          <p:cNvSpPr txBox="1"/>
          <p:nvPr/>
        </p:nvSpPr>
        <p:spPr>
          <a:xfrm>
            <a:off x="244305" y="4325749"/>
            <a:ext cx="11665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Dijo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que “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recibe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un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niño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, a mi me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recibe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…..y 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aquél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que me ha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enviado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”. </a:t>
            </a:r>
            <a:endParaRPr lang="es-ES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09067F-72F0-44F3-AD40-10DAAF6501BC}"/>
              </a:ext>
            </a:extLst>
          </p:cNvPr>
          <p:cNvSpPr txBox="1"/>
          <p:nvPr/>
        </p:nvSpPr>
        <p:spPr>
          <a:xfrm>
            <a:off x="156002" y="5116218"/>
            <a:ext cx="11665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¿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Que tan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importantes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son los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niños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para Jesús?</a:t>
            </a:r>
            <a:endParaRPr lang="es-E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FF584-69F0-483F-A403-37FCFEC935BA}"/>
              </a:ext>
            </a:extLst>
          </p:cNvPr>
          <p:cNvSpPr txBox="1"/>
          <p:nvPr/>
        </p:nvSpPr>
        <p:spPr>
          <a:xfrm>
            <a:off x="273870" y="5867264"/>
            <a:ext cx="11665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MUY IMPORTANTES</a:t>
            </a:r>
            <a:endParaRPr lang="es-ES" sz="32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2" y="-190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C14B21-2B07-40E2-A8CA-353AF0393C15}"/>
              </a:ext>
            </a:extLst>
          </p:cNvPr>
          <p:cNvSpPr txBox="1"/>
          <p:nvPr/>
        </p:nvSpPr>
        <p:spPr>
          <a:xfrm>
            <a:off x="67702" y="118079"/>
            <a:ext cx="11665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Jesus </a:t>
            </a:r>
            <a:r>
              <a:rPr lang="en-US" sz="3200" b="1" dirty="0" err="1">
                <a:latin typeface="Arial Black" panose="020B0A04020102020204" pitchFamily="34" charset="0"/>
              </a:rPr>
              <a:t>quiere</a:t>
            </a:r>
            <a:r>
              <a:rPr lang="en-US" sz="3200" b="1" dirty="0">
                <a:latin typeface="Arial Black" panose="020B0A04020102020204" pitchFamily="34" charset="0"/>
              </a:rPr>
              <a:t> que </a:t>
            </a:r>
            <a:r>
              <a:rPr lang="en-US" sz="3200" b="1" dirty="0" err="1">
                <a:latin typeface="Arial Black" panose="020B0A04020102020204" pitchFamily="34" charset="0"/>
              </a:rPr>
              <a:t>todos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sepan</a:t>
            </a:r>
            <a:r>
              <a:rPr lang="en-US" sz="3200" b="1" dirty="0">
                <a:latin typeface="Arial Black" panose="020B0A04020102020204" pitchFamily="34" charset="0"/>
              </a:rPr>
              <a:t> que los </a:t>
            </a:r>
            <a:r>
              <a:rPr lang="en-US" sz="3200" b="1" dirty="0" err="1">
                <a:latin typeface="Arial Black" panose="020B0A04020102020204" pitchFamily="34" charset="0"/>
              </a:rPr>
              <a:t>niños</a:t>
            </a:r>
            <a:r>
              <a:rPr lang="en-US" sz="3200" b="1" dirty="0">
                <a:latin typeface="Arial Black" panose="020B0A04020102020204" pitchFamily="34" charset="0"/>
              </a:rPr>
              <a:t> son </a:t>
            </a:r>
            <a:r>
              <a:rPr lang="en-US" sz="3200" b="1" dirty="0" err="1">
                <a:latin typeface="Arial Black" panose="020B0A04020102020204" pitchFamily="34" charset="0"/>
              </a:rPr>
              <a:t>muy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especiales</a:t>
            </a:r>
            <a:r>
              <a:rPr lang="en-US" sz="3200" b="1" dirty="0">
                <a:latin typeface="Arial Black" panose="020B0A04020102020204" pitchFamily="34" charset="0"/>
              </a:rPr>
              <a:t> y que hay que </a:t>
            </a:r>
            <a:r>
              <a:rPr lang="en-US" sz="3200" b="1" dirty="0" err="1">
                <a:latin typeface="Arial Black" panose="020B0A04020102020204" pitchFamily="34" charset="0"/>
              </a:rPr>
              <a:t>cuidarlos</a:t>
            </a:r>
            <a:r>
              <a:rPr lang="en-US" sz="3200" b="1" dirty="0">
                <a:latin typeface="Arial Black" panose="020B0A04020102020204" pitchFamily="34" charset="0"/>
              </a:rPr>
              <a:t>. El que </a:t>
            </a:r>
            <a:r>
              <a:rPr lang="en-US" sz="3200" b="1" dirty="0" err="1">
                <a:latin typeface="Arial Black" panose="020B0A04020102020204" pitchFamily="34" charset="0"/>
              </a:rPr>
              <a:t>cuida</a:t>
            </a:r>
            <a:r>
              <a:rPr lang="en-US" sz="3200" b="1" dirty="0">
                <a:latin typeface="Arial Black" panose="020B0A04020102020204" pitchFamily="34" charset="0"/>
              </a:rPr>
              <a:t> a un </a:t>
            </a:r>
            <a:r>
              <a:rPr lang="en-US" sz="3200" b="1" dirty="0" err="1">
                <a:latin typeface="Arial Black" panose="020B0A04020102020204" pitchFamily="34" charset="0"/>
              </a:rPr>
              <a:t>niño</a:t>
            </a:r>
            <a:r>
              <a:rPr lang="en-US" sz="3200" b="1" dirty="0">
                <a:latin typeface="Arial Black" panose="020B0A04020102020204" pitchFamily="34" charset="0"/>
              </a:rPr>
              <a:t>, </a:t>
            </a:r>
            <a:r>
              <a:rPr lang="en-US" sz="3200" b="1" dirty="0" err="1">
                <a:latin typeface="Arial Black" panose="020B0A04020102020204" pitchFamily="34" charset="0"/>
              </a:rPr>
              <a:t>también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cuida</a:t>
            </a:r>
            <a:r>
              <a:rPr lang="en-US" sz="3200" b="1" dirty="0">
                <a:latin typeface="Arial Black" panose="020B0A04020102020204" pitchFamily="34" charset="0"/>
              </a:rPr>
              <a:t> y protege a Jesús.</a:t>
            </a:r>
            <a:endParaRPr lang="es-ES" sz="3200" b="1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DE5AE-56E2-4AF8-8DD2-5CD8D0978777}"/>
              </a:ext>
            </a:extLst>
          </p:cNvPr>
          <p:cNvSpPr txBox="1"/>
          <p:nvPr/>
        </p:nvSpPr>
        <p:spPr>
          <a:xfrm>
            <a:off x="714305" y="5763389"/>
            <a:ext cx="115928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Arial Black" panose="020B0A04020102020204" pitchFamily="34" charset="0"/>
              </a:rPr>
              <a:t>“…porque lo que hagas con el más pequeño, conmigo también lo hacen.”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27220E-940B-485C-B4E9-EE0592A75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37" y="2042635"/>
            <a:ext cx="6112542" cy="34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CD412-9A80-4E3E-BD67-69DD2D0AD6B0}"/>
              </a:ext>
            </a:extLst>
          </p:cNvPr>
          <p:cNvSpPr txBox="1"/>
          <p:nvPr/>
        </p:nvSpPr>
        <p:spPr>
          <a:xfrm>
            <a:off x="4779818" y="35032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E76B4F-A1A9-49CB-91B6-F4233D52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1307275"/>
            <a:ext cx="7553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E6725-A216-4773-BBE5-640D92FEC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53" y="1288165"/>
            <a:ext cx="3468225" cy="5125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205B6-E636-4635-98DD-159C563A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42" y="1288165"/>
            <a:ext cx="3814715" cy="5337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A269EE-DD6F-47D4-B3C9-2DF48A094880}"/>
              </a:ext>
            </a:extLst>
          </p:cNvPr>
          <p:cNvSpPr txBox="1"/>
          <p:nvPr/>
        </p:nvSpPr>
        <p:spPr>
          <a:xfrm>
            <a:off x="8182585" y="752355"/>
            <a:ext cx="405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1.- No </a:t>
            </a:r>
            <a:r>
              <a:rPr lang="en-US" dirty="0" err="1"/>
              <a:t>dejar</a:t>
            </a:r>
            <a:r>
              <a:rPr lang="en-US" dirty="0"/>
              <a:t> que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vea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tuyo</a:t>
            </a:r>
            <a:endParaRPr lang="en-US" dirty="0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BE0B3BAD-85D2-4D75-A5EE-C5F7AFE0B621}"/>
              </a:ext>
            </a:extLst>
          </p:cNvPr>
          <p:cNvSpPr/>
          <p:nvPr/>
        </p:nvSpPr>
        <p:spPr>
          <a:xfrm>
            <a:off x="5787342" y="1909823"/>
            <a:ext cx="439838" cy="381964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E59BD4-D682-44AF-B621-28F0E43B88F4}"/>
              </a:ext>
            </a:extLst>
          </p:cNvPr>
          <p:cNvSpPr txBox="1"/>
          <p:nvPr/>
        </p:nvSpPr>
        <p:spPr>
          <a:xfrm>
            <a:off x="8137003" y="1444829"/>
            <a:ext cx="405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2.- </a:t>
            </a:r>
            <a:r>
              <a:rPr lang="en-US" dirty="0" err="1"/>
              <a:t>Prestar</a:t>
            </a:r>
            <a:r>
              <a:rPr lang="en-US" dirty="0"/>
              <a:t> mis </a:t>
            </a:r>
            <a:r>
              <a:rPr lang="en-US" dirty="0" err="1"/>
              <a:t>juguetes</a:t>
            </a:r>
            <a:r>
              <a:rPr lang="en-US" dirty="0"/>
              <a:t>,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que </a:t>
            </a:r>
            <a:r>
              <a:rPr lang="en-US" dirty="0" err="1"/>
              <a:t>más</a:t>
            </a:r>
            <a:r>
              <a:rPr lang="en-US" dirty="0"/>
              <a:t> me </a:t>
            </a:r>
            <a:r>
              <a:rPr lang="en-US" dirty="0" err="1"/>
              <a:t>gusta</a:t>
            </a:r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3152EA5-B65C-419F-A989-6D310EBDAD42}"/>
              </a:ext>
            </a:extLst>
          </p:cNvPr>
          <p:cNvSpPr/>
          <p:nvPr/>
        </p:nvSpPr>
        <p:spPr>
          <a:xfrm>
            <a:off x="434553" y="2100805"/>
            <a:ext cx="653467" cy="6886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DCAB1-DA93-426F-8ED3-5A86E4C481B2}"/>
              </a:ext>
            </a:extLst>
          </p:cNvPr>
          <p:cNvSpPr txBox="1"/>
          <p:nvPr/>
        </p:nvSpPr>
        <p:spPr>
          <a:xfrm>
            <a:off x="8137003" y="2143168"/>
            <a:ext cx="410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3.- </a:t>
            </a:r>
            <a:r>
              <a:rPr lang="en-US" dirty="0" err="1"/>
              <a:t>Felicitar</a:t>
            </a:r>
            <a:r>
              <a:rPr lang="en-US" dirty="0"/>
              <a:t> a un </a:t>
            </a:r>
            <a:r>
              <a:rPr lang="en-US" dirty="0" err="1"/>
              <a:t>compañero</a:t>
            </a:r>
            <a:r>
              <a:rPr lang="en-US" dirty="0"/>
              <a:t> que </a:t>
            </a:r>
            <a:r>
              <a:rPr lang="en-US" dirty="0" err="1"/>
              <a:t>ganó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juego</a:t>
            </a:r>
            <a:r>
              <a:rPr lang="en-US" dirty="0"/>
              <a:t>,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perdí</a:t>
            </a:r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D4A0951-E39A-43B6-8A3C-DB5830CEB0F8}"/>
              </a:ext>
            </a:extLst>
          </p:cNvPr>
          <p:cNvSpPr/>
          <p:nvPr/>
        </p:nvSpPr>
        <p:spPr>
          <a:xfrm>
            <a:off x="855381" y="1117399"/>
            <a:ext cx="653467" cy="6886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B44D64-41E7-44B8-AF6A-6498CBD4319C}"/>
              </a:ext>
            </a:extLst>
          </p:cNvPr>
          <p:cNvSpPr txBox="1"/>
          <p:nvPr/>
        </p:nvSpPr>
        <p:spPr>
          <a:xfrm>
            <a:off x="8159793" y="2887650"/>
            <a:ext cx="410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4.- </a:t>
            </a:r>
            <a:r>
              <a:rPr lang="en-US" dirty="0" err="1"/>
              <a:t>Recoger</a:t>
            </a:r>
            <a:r>
              <a:rPr lang="en-US" dirty="0"/>
              <a:t> los </a:t>
            </a:r>
            <a:r>
              <a:rPr lang="en-US" dirty="0" err="1"/>
              <a:t>platos</a:t>
            </a:r>
            <a:r>
              <a:rPr lang="en-US" dirty="0"/>
              <a:t> y </a:t>
            </a:r>
            <a:r>
              <a:rPr lang="en-US" dirty="0" err="1"/>
              <a:t>ponerlos</a:t>
            </a:r>
            <a:r>
              <a:rPr lang="en-US" dirty="0"/>
              <a:t> a </a:t>
            </a:r>
            <a:r>
              <a:rPr lang="en-US" dirty="0" err="1"/>
              <a:t>lavar</a:t>
            </a:r>
            <a:r>
              <a:rPr lang="en-US" dirty="0"/>
              <a:t> sin que me lo pidan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107D5F8-A0FC-4958-98B8-AD908F6F96DC}"/>
              </a:ext>
            </a:extLst>
          </p:cNvPr>
          <p:cNvSpPr/>
          <p:nvPr/>
        </p:nvSpPr>
        <p:spPr>
          <a:xfrm>
            <a:off x="1916973" y="819734"/>
            <a:ext cx="653467" cy="6886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2A3959-0D98-4231-9946-A06B892E39A4}"/>
              </a:ext>
            </a:extLst>
          </p:cNvPr>
          <p:cNvSpPr txBox="1"/>
          <p:nvPr/>
        </p:nvSpPr>
        <p:spPr>
          <a:xfrm>
            <a:off x="8114211" y="3632132"/>
            <a:ext cx="410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5.-Sentarme de primero y </a:t>
            </a:r>
            <a:r>
              <a:rPr lang="en-US" dirty="0" err="1"/>
              <a:t>dejar</a:t>
            </a:r>
            <a:r>
              <a:rPr lang="en-US" dirty="0"/>
              <a:t> a un </a:t>
            </a:r>
            <a:r>
              <a:rPr lang="en-US" dirty="0" err="1"/>
              <a:t>anciano</a:t>
            </a:r>
            <a:r>
              <a:rPr lang="en-US" dirty="0"/>
              <a:t> de pie.</a:t>
            </a: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1747D364-DCFA-4CAD-AD40-89CFE38F5EDC}"/>
              </a:ext>
            </a:extLst>
          </p:cNvPr>
          <p:cNvSpPr/>
          <p:nvPr/>
        </p:nvSpPr>
        <p:spPr>
          <a:xfrm>
            <a:off x="5117939" y="3533981"/>
            <a:ext cx="439838" cy="381964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05EE7-2C3D-4C72-8D7B-75297B0145C6}"/>
              </a:ext>
            </a:extLst>
          </p:cNvPr>
          <p:cNvSpPr txBox="1"/>
          <p:nvPr/>
        </p:nvSpPr>
        <p:spPr>
          <a:xfrm>
            <a:off x="8091421" y="4361757"/>
            <a:ext cx="410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6.-Estar </a:t>
            </a:r>
            <a:r>
              <a:rPr lang="en-US" dirty="0" err="1"/>
              <a:t>en</a:t>
            </a:r>
            <a:r>
              <a:rPr lang="en-US" dirty="0"/>
              <a:t> mi </a:t>
            </a:r>
            <a:r>
              <a:rPr lang="en-US" dirty="0" err="1"/>
              <a:t>cuarto</a:t>
            </a:r>
            <a:r>
              <a:rPr lang="en-US" dirty="0"/>
              <a:t> </a:t>
            </a:r>
            <a:r>
              <a:rPr lang="en-US" dirty="0" err="1"/>
              <a:t>durmiendo</a:t>
            </a:r>
            <a:r>
              <a:rPr lang="en-US" dirty="0"/>
              <a:t> y no </a:t>
            </a:r>
            <a:r>
              <a:rPr lang="en-US" dirty="0" err="1"/>
              <a:t>ayudar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casa</a:t>
            </a:r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08AFA481-0563-4D27-8CCA-932C2DB47B6D}"/>
              </a:ext>
            </a:extLst>
          </p:cNvPr>
          <p:cNvSpPr/>
          <p:nvPr/>
        </p:nvSpPr>
        <p:spPr>
          <a:xfrm>
            <a:off x="6121077" y="3964781"/>
            <a:ext cx="439838" cy="381964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CEB1B-D81D-4749-AD48-403C12ADD21D}"/>
              </a:ext>
            </a:extLst>
          </p:cNvPr>
          <p:cNvSpPr txBox="1"/>
          <p:nvPr/>
        </p:nvSpPr>
        <p:spPr>
          <a:xfrm>
            <a:off x="8091420" y="5121096"/>
            <a:ext cx="410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7.-Ayudar a mi </a:t>
            </a:r>
            <a:r>
              <a:rPr lang="en-US" dirty="0" err="1"/>
              <a:t>compañero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la </a:t>
            </a:r>
            <a:r>
              <a:rPr lang="en-US" dirty="0" err="1"/>
              <a:t>tarea</a:t>
            </a:r>
            <a:r>
              <a:rPr lang="en-US" dirty="0"/>
              <a:t> que no </a:t>
            </a:r>
            <a:r>
              <a:rPr lang="en-US" dirty="0" err="1"/>
              <a:t>entiende</a:t>
            </a:r>
            <a:endParaRPr lang="en-US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325AF532-FA22-4044-A293-35FA756AD959}"/>
              </a:ext>
            </a:extLst>
          </p:cNvPr>
          <p:cNvSpPr/>
          <p:nvPr/>
        </p:nvSpPr>
        <p:spPr>
          <a:xfrm>
            <a:off x="2856304" y="1486204"/>
            <a:ext cx="653467" cy="6886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FF063-FEBA-419A-BD21-CCA20798D22B}"/>
              </a:ext>
            </a:extLst>
          </p:cNvPr>
          <p:cNvSpPr txBox="1"/>
          <p:nvPr/>
        </p:nvSpPr>
        <p:spPr>
          <a:xfrm>
            <a:off x="8091421" y="5880435"/>
            <a:ext cx="410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8.-Repartir los cupcakes y comer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mío</a:t>
            </a:r>
            <a:r>
              <a:rPr lang="en-US" dirty="0"/>
              <a:t> al final</a:t>
            </a: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ABB97B6F-8738-4684-BF0B-CCF9A1311466}"/>
              </a:ext>
            </a:extLst>
          </p:cNvPr>
          <p:cNvSpPr/>
          <p:nvPr/>
        </p:nvSpPr>
        <p:spPr>
          <a:xfrm>
            <a:off x="3209408" y="2376638"/>
            <a:ext cx="653467" cy="6886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C0BC7E-63C8-4DD4-B54A-2DBE57F2AED2}"/>
              </a:ext>
            </a:extLst>
          </p:cNvPr>
          <p:cNvSpPr txBox="1"/>
          <p:nvPr/>
        </p:nvSpPr>
        <p:spPr>
          <a:xfrm>
            <a:off x="54225" y="-11258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De la </a:t>
            </a:r>
            <a:r>
              <a:rPr lang="en-US" b="1" dirty="0" err="1">
                <a:solidFill>
                  <a:srgbClr val="002060"/>
                </a:solidFill>
              </a:rPr>
              <a:t>lista</a:t>
            </a:r>
            <a:r>
              <a:rPr lang="en-US" b="1" dirty="0">
                <a:solidFill>
                  <a:srgbClr val="002060"/>
                </a:solidFill>
              </a:rPr>
              <a:t> de </a:t>
            </a:r>
            <a:r>
              <a:rPr lang="en-US" b="1" dirty="0" err="1">
                <a:solidFill>
                  <a:srgbClr val="002060"/>
                </a:solidFill>
              </a:rPr>
              <a:t>actividades</a:t>
            </a:r>
            <a:r>
              <a:rPr lang="en-US" b="1" dirty="0">
                <a:solidFill>
                  <a:srgbClr val="002060"/>
                </a:solidFill>
              </a:rPr>
              <a:t> que </a:t>
            </a:r>
            <a:r>
              <a:rPr lang="en-US" b="1" dirty="0" err="1">
                <a:solidFill>
                  <a:srgbClr val="002060"/>
                </a:solidFill>
              </a:rPr>
              <a:t>verás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colocarás</a:t>
            </a:r>
            <a:r>
              <a:rPr lang="en-US" b="1" dirty="0">
                <a:solidFill>
                  <a:srgbClr val="002060"/>
                </a:solidFill>
              </a:rPr>
              <a:t> una </a:t>
            </a:r>
            <a:r>
              <a:rPr lang="en-US" b="1" dirty="0" err="1">
                <a:solidFill>
                  <a:srgbClr val="002060"/>
                </a:solidFill>
              </a:rPr>
              <a:t>estrella</a:t>
            </a:r>
            <a:r>
              <a:rPr lang="en-US" b="1" dirty="0">
                <a:solidFill>
                  <a:srgbClr val="002060"/>
                </a:solidFill>
              </a:rPr>
              <a:t> al </a:t>
            </a:r>
            <a:r>
              <a:rPr lang="en-US" b="1" dirty="0" err="1">
                <a:solidFill>
                  <a:srgbClr val="002060"/>
                </a:solidFill>
              </a:rPr>
              <a:t>ángel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si</a:t>
            </a:r>
            <a:r>
              <a:rPr lang="en-US" b="1" dirty="0">
                <a:solidFill>
                  <a:srgbClr val="002060"/>
                </a:solidFill>
              </a:rPr>
              <a:t> es un </a:t>
            </a:r>
            <a:r>
              <a:rPr lang="en-US" b="1" dirty="0" err="1">
                <a:solidFill>
                  <a:srgbClr val="002060"/>
                </a:solidFill>
              </a:rPr>
              <a:t>ejemplo</a:t>
            </a:r>
            <a:r>
              <a:rPr lang="en-US" b="1" dirty="0">
                <a:solidFill>
                  <a:srgbClr val="002060"/>
                </a:solidFill>
              </a:rPr>
              <a:t> de </a:t>
            </a:r>
            <a:r>
              <a:rPr lang="en-US" b="1" dirty="0" err="1">
                <a:solidFill>
                  <a:srgbClr val="002060"/>
                </a:solidFill>
              </a:rPr>
              <a:t>servicio</a:t>
            </a:r>
            <a:r>
              <a:rPr lang="en-US" b="1" dirty="0">
                <a:solidFill>
                  <a:srgbClr val="002060"/>
                </a:solidFill>
              </a:rPr>
              <a:t> y una </a:t>
            </a:r>
            <a:r>
              <a:rPr lang="en-US" b="1" dirty="0" err="1">
                <a:solidFill>
                  <a:srgbClr val="002060"/>
                </a:solidFill>
              </a:rPr>
              <a:t>mancha</a:t>
            </a:r>
            <a:r>
              <a:rPr lang="en-US" b="1" dirty="0">
                <a:solidFill>
                  <a:srgbClr val="002060"/>
                </a:solidFill>
              </a:rPr>
              <a:t> a la </a:t>
            </a:r>
            <a:r>
              <a:rPr lang="en-US" b="1" dirty="0" err="1">
                <a:solidFill>
                  <a:srgbClr val="002060"/>
                </a:solidFill>
              </a:rPr>
              <a:t>serpiente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si</a:t>
            </a:r>
            <a:r>
              <a:rPr lang="en-US" b="1" dirty="0">
                <a:solidFill>
                  <a:srgbClr val="002060"/>
                </a:solidFill>
              </a:rPr>
              <a:t> no es un </a:t>
            </a:r>
            <a:r>
              <a:rPr lang="en-US" b="1" dirty="0" err="1">
                <a:solidFill>
                  <a:srgbClr val="002060"/>
                </a:solidFill>
              </a:rPr>
              <a:t>ejemplo</a:t>
            </a:r>
            <a:r>
              <a:rPr lang="en-US" b="1" dirty="0">
                <a:solidFill>
                  <a:srgbClr val="002060"/>
                </a:solidFill>
              </a:rPr>
              <a:t> de </a:t>
            </a:r>
            <a:r>
              <a:rPr lang="en-US" b="1" dirty="0" err="1">
                <a:solidFill>
                  <a:srgbClr val="002060"/>
                </a:solidFill>
              </a:rPr>
              <a:t>servicio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Recuerda</a:t>
            </a:r>
            <a:r>
              <a:rPr lang="en-US" b="1" dirty="0">
                <a:solidFill>
                  <a:srgbClr val="002060"/>
                </a:solidFill>
              </a:rPr>
              <a:t> que para ser </a:t>
            </a:r>
            <a:r>
              <a:rPr lang="en-US" b="1" dirty="0" err="1">
                <a:solidFill>
                  <a:srgbClr val="002060"/>
                </a:solidFill>
              </a:rPr>
              <a:t>el</a:t>
            </a:r>
            <a:r>
              <a:rPr lang="en-US" b="1" dirty="0">
                <a:solidFill>
                  <a:srgbClr val="002060"/>
                </a:solidFill>
              </a:rPr>
              <a:t> primero hay que </a:t>
            </a:r>
            <a:r>
              <a:rPr lang="en-US" b="1" dirty="0" err="1">
                <a:solidFill>
                  <a:srgbClr val="002060"/>
                </a:solidFill>
              </a:rPr>
              <a:t>servir</a:t>
            </a:r>
            <a:r>
              <a:rPr lang="en-US" b="1" dirty="0">
                <a:solidFill>
                  <a:srgbClr val="002060"/>
                </a:solidFill>
              </a:rPr>
              <a:t> a los </a:t>
            </a:r>
            <a:r>
              <a:rPr lang="en-US" b="1" dirty="0" err="1">
                <a:solidFill>
                  <a:srgbClr val="002060"/>
                </a:solidFill>
              </a:rPr>
              <a:t>demás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8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CE1094-2CBA-4953-B478-55D66CD4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6"/>
            <a:ext cx="12192000" cy="6837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127233" y="0"/>
            <a:ext cx="10519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aquel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tiempo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Jesús y sus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discípulos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atravesaban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Galilea,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pero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él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no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quería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que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nadie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lo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supiera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porque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iba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enseñando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sus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discípulos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29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4589813" y="177718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310CE-DC0A-490E-8FDE-13F5CCD52C89}"/>
              </a:ext>
            </a:extLst>
          </p:cNvPr>
          <p:cNvSpPr txBox="1"/>
          <p:nvPr/>
        </p:nvSpPr>
        <p:spPr>
          <a:xfrm>
            <a:off x="483920" y="1306032"/>
            <a:ext cx="609797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effectLst/>
                <a:latin typeface="Arial Black" panose="020B0A04020102020204" pitchFamily="34" charset="0"/>
              </a:rPr>
              <a:t>Jesús, enséñanos a imitarte y ser humildes y serviciales, especialmente con los más necesitados. Ayúdanos a </a:t>
            </a:r>
            <a:br>
              <a:rPr lang="es-ES" sz="2800" b="1" dirty="0">
                <a:latin typeface="Arial Black" panose="020B0A04020102020204" pitchFamily="34" charset="0"/>
              </a:rPr>
            </a:br>
            <a:r>
              <a:rPr lang="es-ES" sz="2800" b="1" dirty="0">
                <a:effectLst/>
                <a:latin typeface="Arial Black" panose="020B0A04020102020204" pitchFamily="34" charset="0"/>
              </a:rPr>
              <a:t>sembrar paz en nuestro hogar, ayudando y apreciando cada persona como Tú nos pides. Amen.</a:t>
            </a:r>
            <a:endParaRPr lang="es-ES" sz="2800" b="1" dirty="0">
              <a:latin typeface="Arial Black" panose="020B0A04020102020204" pitchFamily="34" charset="0"/>
            </a:endParaRPr>
          </a:p>
          <a:p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dirty="0"/>
              <a:t>:   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https://youtu.be/wtcmXn9Ws-g 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71068-19A5-4D35-9408-3CA9EA60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44" y="1025323"/>
            <a:ext cx="4572184" cy="49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4589813" y="177718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CANCION.</a:t>
            </a:r>
          </a:p>
        </p:txBody>
      </p:sp>
      <p:pic>
        <p:nvPicPr>
          <p:cNvPr id="4" name="Online Media 3" title="Quiero servir">
            <a:hlinkClick r:id="" action="ppaction://media"/>
            <a:extLst>
              <a:ext uri="{FF2B5EF4-FFF2-40B4-BE49-F238E27FC236}">
                <a16:creationId xmlns:a16="http://schemas.microsoft.com/office/drawing/2014/main" id="{8183802A-7D02-4DC0-90A6-CE01B115A5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4268" y="872685"/>
            <a:ext cx="7743463" cy="58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AE199-9B41-4102-ABE2-19ECE6E0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8"/>
            <a:ext cx="12192000" cy="6842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0"/>
            <a:ext cx="11937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Les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decía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“El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Hijo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del hombre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ser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entregado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manos de los hombres.</a:t>
            </a: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42D2C-C45E-408B-905D-E6AA766B6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"/>
            <a:ext cx="12192000" cy="6855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1" y="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Le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darán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muerte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y 3 días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después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muerto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resucitará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”.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FD8A5-3A73-4DBB-B00F-58946AAA8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"/>
            <a:ext cx="12192000" cy="6845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-27992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Pero ellos no entendían aquellas palabras y tenían miedo de pedir explicaciones.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942E-A0D2-477B-8979-FB9BFEDF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3"/>
            <a:ext cx="12192000" cy="68352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3340728" y="-27992"/>
            <a:ext cx="88512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Llegaron a Cafarnaúm, y una vez en casa, Jesús les preguntó……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1" y="0"/>
            <a:ext cx="119991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Entonces dijo María: “Mi alma glorifica al Señor y mi espíritu se llena de júbilo en Dios, mi salvador, porque puso sus ojos en la humildad de su esclava. 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26060-B2BC-478D-B921-BE5EA3131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" y="0"/>
            <a:ext cx="121132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1296D-8F3D-46AB-886A-F8CF277E84F4}"/>
              </a:ext>
            </a:extLst>
          </p:cNvPr>
          <p:cNvSpPr txBox="1"/>
          <p:nvPr/>
        </p:nvSpPr>
        <p:spPr>
          <a:xfrm>
            <a:off x="1" y="0"/>
            <a:ext cx="1219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"¿De qué discutían por el camino?" Pero ellos se quedaron callados, porque en el camino habían discutido sobre quién de ellos era el más importante. 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0"/>
            <a:ext cx="12191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chemeClr val="bg1"/>
                </a:solidFill>
                <a:latin typeface="Arial Black" panose="020B0A04020102020204" pitchFamily="34" charset="0"/>
              </a:rPr>
              <a:t>Desde ahora me llamarán dichosa todas las generaciones, porque ha hecho en mí grandes cosas el que todo lo puede. Santo es su nombre y su misericordia llega de generación en generación a los que lo temen.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2B589-6187-4758-ADFD-74E03605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7A992-61E8-4E94-A511-22965424B380}"/>
              </a:ext>
            </a:extLst>
          </p:cNvPr>
          <p:cNvSpPr txBox="1"/>
          <p:nvPr/>
        </p:nvSpPr>
        <p:spPr>
          <a:xfrm>
            <a:off x="1" y="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Entonces Jesús se sentó, llamó a los Doce y les dijo: "Si alguno quiere ser el primero, que sea el último de todos y el servidor de todos".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AED3EA-0341-47D1-9400-C5CE2173E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76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-18661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Después, tomando a un niño, lo puso en medio de ellos, lo abrazó y les dijo:</a:t>
            </a:r>
            <a:endParaRPr lang="en-US" sz="28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0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446</TotalTime>
  <Words>813</Words>
  <Application>Microsoft Office PowerPoint</Application>
  <PresentationFormat>Widescreen</PresentationFormat>
  <Paragraphs>57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Segoe Print</vt:lpstr>
      <vt:lpstr>Nature Illustration 16x9</vt:lpstr>
      <vt:lpstr>                Evangelio Domingo XXV del Tiempo Ordinario – Cyclo B         Si alguno quiere ser el primero, que sea….el servidor de todos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Miguel Angel Di Geronimo O</dc:creator>
  <cp:lastModifiedBy>Maria Varona</cp:lastModifiedBy>
  <cp:revision>16</cp:revision>
  <dcterms:created xsi:type="dcterms:W3CDTF">2021-08-11T10:14:49Z</dcterms:created>
  <dcterms:modified xsi:type="dcterms:W3CDTF">2021-09-14T22:10:22Z</dcterms:modified>
</cp:coreProperties>
</file>