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25" r:id="rId4"/>
    <p:sldId id="331" r:id="rId5"/>
    <p:sldId id="332" r:id="rId6"/>
    <p:sldId id="334" r:id="rId7"/>
    <p:sldId id="335" r:id="rId8"/>
    <p:sldId id="336" r:id="rId9"/>
    <p:sldId id="333" r:id="rId10"/>
    <p:sldId id="284" r:id="rId11"/>
    <p:sldId id="300" r:id="rId12"/>
    <p:sldId id="322" r:id="rId13"/>
    <p:sldId id="294" r:id="rId14"/>
    <p:sldId id="296" r:id="rId15"/>
    <p:sldId id="318" r:id="rId16"/>
    <p:sldId id="320" r:id="rId17"/>
    <p:sldId id="326" r:id="rId18"/>
    <p:sldId id="337" r:id="rId19"/>
    <p:sldId id="268" r:id="rId20"/>
    <p:sldId id="328" r:id="rId21"/>
    <p:sldId id="329" r:id="rId22"/>
    <p:sldId id="330" r:id="rId23"/>
    <p:sldId id="271" r:id="rId24"/>
    <p:sldId id="293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014"/>
    <a:srgbClr val="99CCFF"/>
    <a:srgbClr val="FF0066"/>
    <a:srgbClr val="33CCFF"/>
    <a:srgbClr val="CCCCFF"/>
    <a:srgbClr val="9DD0E7"/>
    <a:srgbClr val="66FFFF"/>
    <a:srgbClr val="66CCFF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3:57.85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1,'-41'0,"11"-1,0 2,-50 6,69-5,1 1,-1 0,1 0,0 1,1 1,-1-1,1 1,-1 1,2 0,-1 0,-10 10,-73 85,-1 1,82-92,0 0,1 1,0 1,0 0,-8 15,13-18,1 0,0 0,1 0,0 1,1-1,0 1,0-1,1 1,0 11,0-4,1 1,0 0,2-1,0 1,1-1,10 34,-11-46,1 1,-1-1,1 1,-1-1,2 0,-1 0,0 0,1 0,0-1,0 1,1-1,-1 0,1 0,0-1,0 0,0 1,0-2,0 1,1 0,-1-1,1 0,0-1,10 3,40 1,1-3,82-7,-14 1,17 6,131-6,-266 4,1-1,-1 0,0 0,1-1,-1 0,0-1,0 1,0-1,0-1,-1 1,1-1,-1 0,0-1,0 1,0-1,-1 0,9-11,-8 7,-1 0,0-1,0 1,-1-1,-1 0,1 0,-2 0,1-1,-1 1,-1 0,0-1,-1-10,2-9,-1 4,-1 0,0 0,-6-31,5 51,0-1,-1 1,0 0,0-1,0 1,-1 0,0 0,0 1,0-1,-1 1,0-1,0 1,0 0,-1 1,1-1,-1 1,-10-7,-3 1,1 1,-1 1,-1 0,0 2,0 0,0 1,-37-4,-2 5,-79 3,82 2,40 0,0 0,1 0,-1 2,1-1,-1 2,1 0,0 1,0 0,1 1,-24 15,29-16,0 1,0 0,1 0,-1 1,2 0,-1 0,1 1,0 0,0 0,1 0,0 1,1 0,0 0,0 0,1 0,0 1,-1 10,3-17,0 0,1 0,0 0,-1 0,1 0,1 1,-1-1,0 0,1 0,-1 0,1 0,0 0,0-1,0 1,0 0,1 0,-1-1,1 1,2 3,0-3,-1 0,0 0,1-1,0 1,0-1,-1 0,1 0,1 0,-1 0,0-1,0 1,5 0,14 1,0-1,1 0,-1-2,29-3,-27 2,38-2,-2 0,70 4,-126 0,-1 0,0 0,0 0,1 0,-1 1,0 0,0-1,-1 2,1-1,0 0,-1 1,1-1,-1 1,0 0,1 0,-2 1,1-1,0 1,-1-1,1 1,-1 0,0 0,0 0,-1 0,1 0,-1 0,2 9,-3-9,1 0,0 0,-1 0,0 1,0-1,0 0,0 0,-1 0,1 0,-1 1,0-1,0 0,-1 0,1-1,-1 1,0 0,0 0,0-1,-1 1,1-1,-1 0,0 0,0 0,0 0,0 0,0 0,-1-1,1 0,-5 3,-4-1,1 0,-1 0,0-1,0-1,0 0,-25 1,-80-8,53 2,24 3,25 0,1 1,-1-2,0 0,1-1,-20-5,30 6,1 0,-1-1,0 1,1-1,0 0,-1 0,1 0,0-1,0 1,0-1,0 0,1 0,-1 0,1 0,0 0,0 0,0-1,0 1,0-1,1 1,-1-1,1 0,0 1,-1-9,-2-34,-4-15,6 58,1-1,0 0,-1 1,0-1,0 1,0 0,0-1,0 1,-1 0,1 1,-1-1,0 0,-6-4,9 7,-1 0,1 0,0 0,-1 0,1 0,0 0,-1 0,1-1,0 1,0 0,-1 0,1 0,0 0,-1-1,1 1,0 0,0 0,0-1,-1 1,1 0,0 0,0-1,0 1,-1 0,1-1,0 1,0 0,0 0,0-1,0 1,0 0,0-1,0 1,0 0,0-1,0 1,0 0,0-1,0 1,0 0,0-1,0 1,0 0,0-1,1 1,-1 0,0-1,0 1,24-5,56 8,-53-1,332 1,-248-4,-104 2,-1-1,0 1,1-2,-1 1,0-1,1 0,-1 0,0-1,0 0,0 0,0 0,0-1,0 0,7-5,5-10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0.5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0,'4041'0,"-4005"2,-1 2,51 10,-44-5,52 2,249-8,-185-5,-133 4,0 0,-1 2,35 9,-30-6,57 7,362-11,-231-5,2323 2,-2514 1,0 2,-1 1,27 7,48 7,375-12,-264-8,414 2,-589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4.70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1,'2625'0,"-2599"1,-1 2,0 1,34 9,-30-6,58 6,-15-3,-45-1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54.2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46,'28'-1,"0"-2,53-13,23-2,338 11,-248 10,2256-3,-2417 2,-1 1,58 13,-56-8,0-2,41 2,-23-4,60 12,-61-7,68 3,-64-11,-14-1,-1 1,73 13,-50-2,-1-3,77 0,130-10,-94-2,1616 3,-1768-2,-1 0,1-2,34-9,29-5,-54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06.9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4,'0'1,"1"1,-1-1,1 1,-1-1,1 0,0 1,-1-1,1 0,0 0,0 1,0-1,0 0,0 0,0 0,0 0,1 0,-1 0,0-1,0 1,1 0,-1 0,0-1,1 1,-1-1,1 1,2-1,44 9,-43-8,110 7,147-9,-94-2,997 3,-1124 2,-1 2,52 11,-49-6,74 4,-66-9,63 12,-64-7,69 3,675-10,-380-5,318 3,-673-3,-1-3,58-13,-41 6,11-6,-60 12,1 1,43-4,18 6,114 8,-182 0,0 0,0 1,-1 1,34 15,-31-12,0 0,0-2,31 6,19-5,1-4,102-7,-37-1,861 4,-967-2,0-1,-1-2,1-1,58-20,34-7,-91 28,0 2,45 1,-50 2,1-1,0-1,50-10,-26 2,0 2,1 2,0 3,68 4,-69 0,-17-1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18.8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0 129,'17'-8,"1"1,-1 1,1 1,0 0,1 2,26-3,116 1,-110 5,1944 0,-886 2,-1051-5,0-3,0-2,57-17,-57 11,1 3,115-7,1070 21,-1192 1,0 3,0 1,-1 3,53 18,-42-12,-12-1,62 28,-83-30,1-2,1 0,0-2,1-2,0-1,37 4,308-10,-170-4,1042 3,-1215-2,0-1,54-13,-48 8,52-5,416 10,-263 6,920-3,-1130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21.85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1,'2084'0,"-2048"0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35.3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45,'3917'0,"-3864"-3,83-15,25-1,439 15,-311 7,1135-3,-1388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50.15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1 129,'0'-1,"0"-1,1 1,-1-1,1 1,0-1,-1 1,1 0,0-1,0 1,0 0,-1 0,2 0,-1-1,0 1,0 0,0 0,0 0,1 1,-1-1,0 0,1 0,-1 1,0-1,1 1,-1-1,4 1,43-10,-43 10,106-8,155 8,-98 4,1000-4,-1117-3,83-15,30-1,497 15,-342 7,473-3,-766-2,-1 0,0-2,33-9,-28 5,56-5,362 9,-230 7,698-3,-895 2,1 0,-1 1,35 10,-2 0,-23-7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12.90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962 2,'-74'-1,"-83"2,140 1,0 0,0 1,1 1,-1 0,1 1,-31 15,17-7,-1 0,-39 10,46-17,1 2,-1 0,1 2,1 0,-28 18,28-14,0-1,-26 10,30-15,0 1,1 0,1 1,-1 1,-17 15,28-20,-1 0,1 1,0 0,1 0,0 1,0-1,0 1,1 0,1 1,-7 16,6-7,1 1,0 0,2-1,0 26,1-26,0 1,1-1,1 0,1 0,1 0,8 26,-10-38,1 0,0-1,0 1,0 0,1-1,-1 0,1 0,1 0,-1 0,1-1,-1 1,1-1,1 0,-1-1,0 1,1-1,0 0,0-1,0 1,0-1,0 0,7 1,31 3,1-2,1-2,79-7,-14 1,430 4,-533 0,0 0,-1-1,1 1,-1-1,1-1,-1 1,1-1,13-6,-18 6,0 0,0 0,0-1,0 1,0-1,0 0,0 0,-1 0,0 0,0 0,0 0,0 0,0-1,0 1,-1-1,0 1,1-1,-1 0,0-7,4-28,-3 1,-1-1,-2 0,-8-55,9 89,-1 0,0 0,-1 0,1 1,-1-1,0 0,0 1,0-1,-1 1,1 0,-1 0,0 0,0 0,-1 0,-4-3,2 2,-1 0,0 0,-1 1,1 0,-1 0,0 1,0 0,-10-3,-10 0,-1 2,0 0,-1 2,-30 1,5 1,20-1,0 1,-52 8,76-6,0 0,1 1,-1 0,1 1,-1 0,1 1,0 0,1 0,-1 1,1 1,1-1,-10 9,3-1,-2-1,-20 13,24-19,1 1,1 1,-1 0,2 0,-1 1,-10 14,20-24,0 1,1 0,-1 0,1 0,-1-1,0 1,1 0,-1 0,1 0,0 0,-1 0,1 0,0 0,0 0,0 0,-1 0,1 0,0 0,0 0,0 1,1-1,-1 0,0 0,0 0,1 0,-1 0,0 0,1 0,-1-1,1 1,0 1,1 0,0 0,0-1,1 1,-1-1,0 1,1-1,-1 0,1 0,0 0,-1 0,6 0,10 3,1-2,31 0,-44-2,447-4,-1065 4,602 0,0-1,0 0,0 0,0-1,1 0,-16-6,24 7,-1 1,1-1,-1 0,1 1,0-1,-1 0,1 0,0 0,0 0,0 0,0 0,0 0,0-1,0 1,0 0,0-1,0 1,1 0,-2-4,2 3,0 0,1 0,-1 0,0 0,1 0,-1 0,1 0,0 0,-1 0,1 0,0 1,0-1,0 0,1 0,-1 1,0-1,1 1,-1-1,4-2,5-3,0 1,0 0,0 0,1 1,0 0,0 1,1 0,-1 1,1 0,19-2,25-8,-22 3,9-4,1 2,0 2,0 2,58-3,-43 9,-21 0,-1 1,0 2,1 2,39 7,-71-8,1-1,-1 1,1 1,-1-1,0 1,0 0,0 1,0-1,0 1,-1 0,0 1,0-1,0 1,0 0,-1 0,0 0,0 1,0 0,-1 0,4 7,-2 2,0 0,-1 1,-1-1,-1 1,0 0,-1 0,-1 22,0-1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22.37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1128 177,'1'-9,"-2"1,1 0,-1 0,0-1,-1 1,0 0,0 0,-7-13,7 16,-1 0,0 0,-1 1,1-1,-1 1,0 0,0 0,0 0,-1 1,1 0,-1 0,0 0,-10-4,0 0,-1 2,0 0,0 1,0 1,-1 0,-27 0,-107 7,64 0,38-4,0 2,0 3,-70 15,100-14,0 0,0 2,0 1,1 0,-25 17,39-23,-65 31,58-30,0 1,0 0,1 0,0 1,0 0,0 1,1 0,0 1,0 0,1 0,0 0,-9 13,8-6,0 0,1 1,1 0,-10 30,15-38,0 0,1-1,-1 1,1 0,1 0,-1 0,2 1,-1-1,1 0,0 0,0-1,5 14,-4-17,0 0,1 0,-1-1,1 1,0-1,0 1,0-1,1 0,-1 0,1 0,-1-1,1 1,0-1,0 0,0 0,0-1,1 1,-1-1,0 1,1-1,-1-1,8 1,13 2,0-2,48-4,-43 2,525-5,-397 6,-151 1,0-1,1-1,-1 1,0-1,0-1,0 1,0-1,0 0,0-1,-1 1,1-1,-1-1,1 1,-1-1,0 0,-1-1,1 1,-1-1,0 0,8-10,40-31,-40 37,0-1,-1-1,16-17,-26 25,0 0,1 1,-2-1,1 0,0 0,0 0,-1 0,0-1,0 1,0 0,0 0,0-1,0 1,-1-1,0 1,0-1,0 1,0 0,0-1,-1 1,0-4,0 4,-1 0,1 0,-1 1,0-1,1 0,-1 1,0-1,-1 1,1 0,0 0,-1 0,1 0,-1 0,0 0,1 1,-1-1,0 1,0 0,0-1,0 2,0-1,-6-1,-8-1,0 1,-33 0,43 2,-13-1,-1 2,1 0,-1 2,1 0,0 1,0 1,0 1,1 0,0 2,0 0,1 2,0 0,0 0,-20 18,12-12,0-2,-1 0,-1-2,0-1,0-1,-1-1,0-2,-41 6,-5-10,60-4,1 1,0 1,0 0,-1 1,1 0,-14 5,26-6,0-1,0 1,0 0,0 0,0 0,0 0,0 0,0 0,0 1,0-1,0 1,1-1,-1 1,1 0,-1-1,1 1,0 0,0 0,-2 4,3-5,-1 1,1 0,0 0,0 0,1 0,-1 0,0 0,1-1,-1 1,1 0,-1 0,1 0,0-1,0 1,-1 0,1-1,1 1,1 1,6 8,1-2,0 1,0-1,22 13,-27-18,7 4,0 0,0 0,1-1,0 0,1-1,-1-1,1 0,0-1,0-1,1 0,-1-1,17 1,59 1,113-11,-136-9,-40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32.48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0,'-669'0,"653"0,1 1,-1 1,1 0,-1 1,1 0,0 1,0 1,0 1,1 0,-22 13,28-15,1 1,-1 1,1 0,0 0,1 0,0 1,0 0,0 0,1 0,0 1,0-1,1 1,0 1,1-1,-1 0,2 1,-1 0,1 0,-1 13,-5 117,9-123,0 0,0 0,1-1,1 1,1-1,9 27,-10-37,0 1,0-1,1 0,-1 0,1 0,0 0,0-1,1 0,0 0,-1 0,1 0,0 0,1-1,6 3,8 3,0-1,38 9,-41-13,0 1,0 0,0 1,23 13,-19-5,2 0,0-2,0-1,1-1,27 8,-38-14,24 7,1-2,1-1,-1-1,48 0,-20-5,201-7,-248 2,-1-2,1 0,-1 0,-1-2,1 0,16-11,-6 5,-22 10,0-1,0 0,0-1,-1 1,1-1,-1 0,0 0,-1 0,1-1,-1 0,0 0,-1 0,1 0,-1-1,-1 1,1-1,-1 0,0 1,0-1,-1 0,1-13,0-9,-1 0,-1-1,-8-54,5 72,1 1,-1 0,-1 0,0 0,0 0,-1 0,-1 1,0 0,0 0,-8-9,2 5,-1 0,0 0,0 1,-2 1,-23-16,14 15,-1 1,0 1,-1 1,-44-11,-3-1,36 12,0 3,-1 1,0 1,0 2,0 2,0 2,-47 6,50-1,-50 13,34-6,30-8,0 1,1 0,0 2,-20 10,35-16,0 1,0 0,0 0,0 0,0 1,1-1,0 1,-1 0,1 1,1-1,-1 1,1-1,0 1,0 0,0 0,0 1,1-1,0 1,-1 6,2-10,1 1,-1-1,1 1,0-1,0 1,0-1,1 0,-1 1,1-1,-1 1,1-1,0 0,-1 1,1-1,1 0,-1 0,0 0,0 0,1 0,2 3,-1-2,1-1,-1 1,1 0,0-1,0 0,0 0,0 0,0 0,0-1,7 2,10 0,0 0,0-1,38-2,-47 0,102-4,-41 0,80 7,-140-1,0 1,-1 0,0 1,0 0,0 1,0 0,12 8,-16-7,1-2,-1 1,1-1,0 0,0-1,1 0,-1-1,1 0,-1 0,1-1,0 0,-1 0,13-2,-20 1,39-8,-40 8,1 0,0 0,-1 0,1-1,-1 1,1-1,-1 1,1-1,-1 0,1 1,-1-1,1 0,-1 0,0 0,0 0,1 0,-1 0,0 0,1-2,-3 2,0 0,0 0,0 0,0 0,0 0,0 1,0-1,0 0,0 1,-1-1,1 1,0-1,0 1,-1 0,1-1,0 1,-1 0,1 0,0 0,-1 0,-1 0,-32-1,1 5,1 2,-1 1,-52 18,48-13,-1-2,-43 6,46-12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49.22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46,'-11'-1,"0"0,1-1,-1 0,1-1,-14-5,-28-7,-27 6,1 4,-116 7,62 1,4-5,-134 5,256-3,0 1,1-1,-1 1,1 0,-1 1,1-1,0 1,-1 0,1 1,0-1,0 1,0 0,1 0,-1 0,1 1,0 0,0 0,-6 7,5-3,1-1,1 1,-1 1,1-1,1 0,0 1,0-1,0 1,1-1,0 1,1 11,7 235,-6-246,1 1,0-1,0 1,1-1,0 0,1 0,0 0,0 0,1-1,0 1,1-1,-1-1,1 1,1-1,0 0,11 9,-8-9,0 0,0-1,1 0,0 0,1-1,-1-1,1 0,0 0,0-2,0 1,0-1,17 0,394-2,-176-3,-142 4,122-4,-223 3,0-1,1 0,-1 0,0 0,0 0,0-1,0 0,0 1,-1-2,1 1,-1 0,1-1,-1 1,0-1,0 0,0 0,0-1,0 1,-1 0,1-1,-1 0,0 1,0-1,-1 0,1 0,-1 0,1 0,-1 0,-1-1,1-4,2-16,-1 0,-1-1,-1 1,-5-28,2 8,3 32,-1 1,0-1,-1 0,-1 1,0 0,-5-14,6 22,0-1,0 1,0 0,0 1,-1-1,0 0,0 1,0-1,0 1,0 0,-1 0,0 0,1 0,-1 1,0 0,0 0,0 0,-1 0,1 0,-6-1,-22-2,0 2,0 0,0 3,0 0,-52 8,-91 31,43-17,82-13,-96 7,29-17,-57 2,170 0,1-1,-1 1,0 0,0 0,0 1,0-1,1 1,-1 0,1-1,-1 2,1-1,0 0,-1 1,1-1,1 1,-1 0,0 0,1 0,-4 5,5-6,0 0,1 0,-1 0,0-1,1 1,0 0,-1 0,1 0,0 0,0 0,0 0,0 0,0 0,0 0,1 0,-1 0,1-1,-1 1,1 0,0 0,0 0,0-1,0 1,0 0,0-1,0 1,0-1,1 1,-1-1,0 0,1 1,-1-1,1 0,0 0,-1 0,1 0,0-1,0 1,0 0,3 0,8 4,0-1,0 0,0-1,0-1,1 0,17 0,89-4,-59-1,403 0,-301 3,-151 0,1 1,0 0,23 5,-9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57.81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1090 294,'0'-15,"0"0,-1 0,0 1,-7-27,5 33,0 1,0 0,-1 0,0 0,0 0,-1 0,1 1,-1 0,-1 0,-8-8,6 7,0 0,-1 0,0 1,0 0,0 1,-1 0,1 1,-1-1,-13-2,3 2,1 2,-1 0,1 1,-24 2,-46 1,44 1,-1-2,1-2,-68-11,66 3,0 2,-1 2,-1 3,-92 4,136 0,-1-1,0 1,1 0,-1 0,1 0,-1 1,1 0,0 0,-1 1,1-1,0 1,1 0,-1 0,0 1,1-1,0 1,0 0,-6 7,6-3,0 0,0 0,1 0,0 0,0 1,1-1,0 1,1 0,0-1,0 1,1 11,3 245,0-65,-3-193,0 1,0 0,1-1,0 1,0-1,1 0,0 1,6 13,-6-18,0 0,0 1,1-1,-1-1,1 1,-1 0,1-1,0 1,0-1,0 0,1 0,-1 0,0 0,1 0,-1-1,1 0,0 0,-1 0,8 1,31 3,0-3,0-1,61-6,5-1,60 8,121-5,-275 1,-1 0,1-1,-1 0,1-1,-1-1,0 0,-1-1,1 0,-1-1,18-13,2-6,-2-1,34-38,-28 28,-30 28,1 1,-1-1,-1 0,0-1,0 1,-1-1,0 0,-1 0,0 0,0 0,-1-1,0 1,-1-1,-1 1,1-1,-2 0,1 1,-2-1,1 1,-6-20,5 26,-1 0,1 1,-1-1,0 0,0 1,0-1,0 1,-1 0,1 0,-1 0,0 1,0-1,0 1,0 0,0 0,0 0,-1 1,1-1,-1 1,1 0,-1 1,-5-1,-15-2,1 2,-50 4,44-1,-598 4,418-7,202 1,0 0,0 1,0 0,0 0,1 0,-1 1,0 1,1-1,-14 7,19-7,0-1,-1 1,1-1,0 1,1 0,-1 0,0 0,1 0,-1 0,1 0,-1 0,1 1,0-1,0 0,0 1,0-1,0 1,1-1,-1 1,1-1,0 1,-1-1,1 1,0 0,1-1,-1 1,0-1,1 1,-1-1,1 1,0-1,0 1,0-1,2 3,-1 0,1 0,0-1,0 1,1-1,-1 0,1 0,0 0,0 0,0-1,1 0,-1 1,1-2,0 1,7 3,14 5,45 13,-29-10,-9-4,1 0,1-3,-1 0,62 2,147-11,-97-1,-64 3,-46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06.19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133,'-1'-4,"1"0,-1 1,0-1,0 0,0 1,0-1,-1 1,1-1,-1 1,0 0,0-1,0 1,-1 0,1 0,-1 1,1-1,-1 0,0 1,0 0,0 0,-1 0,1 0,0 0,-7-2,-9-4,-2 1,1 0,-26-4,32 8,-40-5,-1 1,0 3,0 3,-56 5,-7-1,36-4,-85 4,160-2,0 0,1 0,-1 1,0 0,1 1,0 0,-1-1,1 2,0-1,0 1,1 0,-1 0,-5 6,-6 8,0 1,-19 28,-1 0,26-33,0 0,1 1,1 0,1 1,0 0,1 0,0 1,-7 33,13-43,0-1,0 0,0 1,1-1,0 1,1-1,-1 1,1-1,0 0,1 1,-1-1,4 7,-3-9,1 0,-1 0,1-1,0 1,0-1,0 1,0-1,0 0,1 0,0 0,-1-1,1 1,0-1,0 0,1 0,-1 0,0-1,9 3,56 13,-15-4,0 2,84 36,-108-37,2-1,-1-2,2-1,-1-2,1-1,0-1,1-2,56 0,-4-4,121-4,-194 1,1 0,-1-2,-1 1,1-1,-1-1,0 0,0-1,-1 0,1-1,-2 0,13-12,-4 4,42-25,-52 37,1-1,-1-1,-1 0,1 0,9-10,-15 12,1 0,-1 0,0-1,0 0,0 1,-1-1,0 0,0 0,0 0,-1 0,1-1,0-6,0-1,0 0,-1 0,0 0,-1 0,0-1,-1 1,-1 0,0 0,-7-21,7 28,-1 0,0 0,0 1,0 0,-1-1,1 1,-1 0,0 1,-1-1,1 1,-1 0,0 0,0 0,-1 1,1-1,-1 1,1 1,-1-1,0 1,0 0,0 0,-7 0,-30-4,0 1,0 3,-1 1,-51 7,-19-1,-427-5,532 0,1 1,0-1,0 1,-1 1,1-1,0 2,0-1,1 1,-1 0,0 0,-12 9,16-9,-1 1,1-1,0 1,1 0,-1 0,1 0,-1 0,1 1,1-1,-1 1,1 0,-1 0,1 0,1 0,-1 0,1 1,0-1,0 0,0 7,0-8,1 1,0-1,0 1,0-1,0 1,1 0,0-1,0 1,0-1,1 0,-1 1,1-1,0 0,0 0,1 0,-1 0,1-1,0 1,0 0,0-1,0 0,0 0,1 0,0 0,-1-1,1 1,0-1,0 0,1 0,-1 0,0-1,1 1,5 0,15 3,0-2,0 0,0-2,48-3,-44 1,24-1,0-1,0-3,58-13,-66 11,1 2,0 2,88 3,-91 2,-7-1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14.64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1173 45,'-35'-2,"1"-1,-54-13,47 8,-52-5,-274 10,189 6,148-1,1 1,-1 2,-44 12,26-5,42-11,-1 1,1 0,0 1,1-1,-1 1,0 0,1 1,-1-1,1 1,0 0,0 0,1 1,-1-1,1 1,0 0,0 0,0 1,1-1,0 1,0 0,1-1,-1 1,1 1,0-1,-1 7,-1 15,0 1,2-1,0 1,5 38,-2-31,-1-29,0 0,0 1,1-1,0 1,1-1,0 0,0 0,0 0,6 11,-5-14,0 1,1-1,0 1,0-1,0-1,0 1,0 0,1-1,-1 0,1 0,0 0,0-1,8 3,14 4,1-1,-1-1,53 5,9 3,27 4,-78-15,-1 2,0 2,67 23,-81-23,0 0,1-2,-1 0,1-2,31 2,122-4,-107-4,-59 3,-1-2,1 0,0 0,-1-1,1 0,-1 0,15-6,-20 5,-1 1,1-1,0 0,-1 0,0-1,0 1,0-1,0 0,0 0,-1 0,0 0,0-1,0 1,0-1,-1 0,3-7,94-221,-98 230,1 0,-1 0,0 0,0 0,0 0,0 0,0 0,-1 0,0 0,1 0,-1 0,0 0,0 0,-1 0,1 0,-1 0,1 0,-1 0,-2-4,1 4,0 0,0 1,0-1,-1 1,1 0,-1 0,1 0,-1 0,0 0,0 1,0-1,1 1,-2 0,1 0,0 0,0 0,0 0,-6 0,-44-4,0 2,-101 7,33 1,-503-5,614-1,1 2,-1-1,1 1,-1 1,1 0,0 0,-1 1,1 0,0 0,-8 6,12-7,1 1,0 0,0 0,1 1,-1-1,1 1,0-1,0 1,0 0,0 0,1 1,-1-1,1 1,0-1,0 1,1-1,0 1,-1 0,2 0,-1 0,0 5,1-7,0 0,-1 0,2 1,-1-1,0 0,1 0,-1 0,1 0,0 0,0 0,0 0,0 0,1 0,-1 0,1 0,0-1,-1 1,5 4,-2-4,0 0,1 0,-1 0,1 0,-1-1,1 0,0 1,0-2,0 1,8 1,12 1,-1-2,1 0,48-4,-50 1,398-5,-385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23.3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1252 296,'0'-6,"1"1,-1 0,0 0,-1-1,1 1,-1 0,0 0,0-1,-1 1,0 0,0 0,0 0,0 1,-1-1,0 1,1-1,-2 1,1 0,0 0,-1 0,0 0,0 1,0 0,0-1,-1 2,1-1,-1 0,-5-1,-24-17,-5-3,-47-21,70 38,1 1,-1 1,-1 0,1 1,-1 1,-27-2,-249 5,126 3,158-3,0 0,1 1,-1 0,0 1,0 0,1 0,-1 1,1 0,0 1,0 0,0 0,1 0,-1 1,1 0,0 1,0 0,1 0,0 0,0 1,0 0,1 0,0 0,0 1,1-1,0 1,0 0,1 1,0-1,0 0,-2 15,0 18,2-1,1 1,6 53,-2-21,-2-64,1 1,-1 0,2 0,-1-1,1 1,1-1,0 1,0-1,1 0,0 0,0 0,10 13,-9-15,1-1,0 0,0-1,1 0,-1 0,1 0,0-1,0 1,1-2,-1 1,1-1,0 0,0-1,0 0,11 2,39 2,0-2,1-2,60-7,10 1,-18 5,110-3,-211 0,1 0,-1-1,0 0,1 0,-1-1,-1 0,1-1,-1 0,1 0,15-14,-10 7,-1-1,-1 0,0-1,0-1,12-20,-18 23,-2-1,1 0,-2 1,1-2,-2 1,0 0,-1-1,1-13,10-41,-10 55,0 1,-1-1,0 0,-1 1,-1-19,0 27,0 1,-1-1,1 0,-1 0,0 1,0-1,0 0,-1 1,1-1,-1 1,0-1,0 1,0 0,-1 0,1 0,-1 0,1 0,-1 1,0-1,0 1,0 0,-5-3,-20-7,0 0,-54-13,2 1,54 16,-1 2,-35-5,-33-8,54 9,-47-5,-8-1,50 6,-1 2,-1 3,1 2,-1 1,-49 6,89-3,1 0,-1 1,1 0,0 0,0 0,0 1,0 0,0 1,1-1,-1 1,1 1,0-1,0 1,0 0,1 0,0 1,-8 10,7-10,-6 5,0-1,0 0,-1-1,-1-1,1 0,-17 6,15-6,-1 0,1 1,-25 19,35-23,1-1,-1 1,1 0,0 1,0-1,0 1,1-1,0 1,0 0,0 0,1 1,0-1,0 0,0 7,0-7,2-1,-1 0,1 1,-1-1,2 0,-1 1,0-1,1 1,0-1,0 0,1 0,0 0,-1 0,2 0,-1 0,1 0,-1-1,1 1,0-1,1 1,-1-1,8 6,-3-4,-1-1,1 0,1 0,-1-1,1 0,-1 0,1-1,0 0,0-1,1 1,-1-2,14 1,55 2,138-11,-194 3,0-1,-1 0,0-2,0 0,-1-2,25-13,-17 8,1 1,35-10,0 5,-34 7,1 3,0 0,63-5,27 12,-85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3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6.xml"/><Relationship Id="rId18" Type="http://schemas.openxmlformats.org/officeDocument/2006/relationships/image" Target="../media/image2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5.png"/><Relationship Id="rId17" Type="http://schemas.openxmlformats.org/officeDocument/2006/relationships/customXml" Target="../ink/ink8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4.png"/><Relationship Id="rId19" Type="http://schemas.openxmlformats.org/officeDocument/2006/relationships/customXml" Target="../ink/ink9.xml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5.xml"/><Relationship Id="rId18" Type="http://schemas.openxmlformats.org/officeDocument/2006/relationships/image" Target="../media/image3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5.png"/><Relationship Id="rId17" Type="http://schemas.openxmlformats.org/officeDocument/2006/relationships/customXml" Target="../ink/ink17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13.xml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3gOtDWz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3gOtDWzQc?feature=oembed" TargetMode="Externa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230743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15705" y="2903016"/>
            <a:ext cx="5432523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Grupo de Oración para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Ciclo B-XXVI Domingo del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Marcos 9, 38-43.45.47-48</a:t>
            </a: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Quien no está contra nosotros, está a nuestro favor.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86" y="1533044"/>
            <a:ext cx="3925037" cy="50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895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apóstoles vieron a alguien hacer algo que les molestó y le prohibieron hacerlo. </a:t>
            </a:r>
            <a:b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vieron?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8928315" y="1881265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 hombre que no conocían expulsaba demonios en nombre de Jesús.</a:t>
            </a:r>
          </a:p>
        </p:txBody>
      </p:sp>
      <p:pic>
        <p:nvPicPr>
          <p:cNvPr id="2050" name="Picture 2" descr="José Nicolás Madrid: enero 2015">
            <a:extLst>
              <a:ext uri="{FF2B5EF4-FFF2-40B4-BE49-F238E27FC236}">
                <a16:creationId xmlns:a16="http://schemas.microsoft.com/office/drawing/2014/main" id="{717E6D9C-1E64-4252-A160-6EBFA784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1588957"/>
            <a:ext cx="8274570" cy="44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838200" y="6294657"/>
            <a:ext cx="10515600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>
                <a:latin typeface="Calibri" panose="020F0502020204030204" pitchFamily="34" charset="0"/>
                <a:cs typeface="Calibri" panose="020F0502020204030204" pitchFamily="34" charset="0"/>
              </a:rPr>
              <a:t>¿El hombre estaba haciendo algo malo?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1069708" y="113003"/>
            <a:ext cx="1020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No, estaba ayudando a las personas con la ayuda de Jesús.</a:t>
            </a:r>
            <a:endParaRPr lang="en-US"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8949128" y="2461846"/>
            <a:ext cx="2952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les molestó?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C7EC0-87DB-4F25-8C0A-A6E702E0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109272"/>
            <a:ext cx="8658396" cy="5239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F0E41-5574-4E82-B79A-CBD6CC2843BE}"/>
              </a:ext>
            </a:extLst>
          </p:cNvPr>
          <p:cNvSpPr/>
          <p:nvPr/>
        </p:nvSpPr>
        <p:spPr>
          <a:xfrm>
            <a:off x="4197246" y="1096011"/>
            <a:ext cx="4646951" cy="68954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96" y="54032"/>
            <a:ext cx="10179515" cy="980289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Creían que solo ellos, que andaban con Jesús, deberían de tener el privilegio de hacer milagros en nombre de Jesús.</a:t>
            </a:r>
            <a:endParaRPr lang="es-ES" sz="32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DA19C-C9FF-4315-8834-1E9A1AE0B608}"/>
              </a:ext>
            </a:extLst>
          </p:cNvPr>
          <p:cNvSpPr txBox="1"/>
          <p:nvPr/>
        </p:nvSpPr>
        <p:spPr>
          <a:xfrm>
            <a:off x="3705069" y="6056719"/>
            <a:ext cx="478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¿Qué opina Jesús de esto?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 descr="Lección 6: Los Ayudantes Especiales de Jesús — Herencia">
            <a:extLst>
              <a:ext uri="{FF2B5EF4-FFF2-40B4-BE49-F238E27FC236}">
                <a16:creationId xmlns:a16="http://schemas.microsoft.com/office/drawing/2014/main" id="{F3D647D7-80AD-44A0-A3BD-924C14B7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7" y="1185108"/>
            <a:ext cx="8385123" cy="47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3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 se lo prohíban, porque no hay ninguno que haga milagros en mi nombre, que luego sea capaz de hablar mal de mí.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7171544" y="2381460"/>
            <a:ext cx="4182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>
                <a:solidFill>
                  <a:srgbClr val="BC301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Todo aquel que no está contra nosotros, está a nuestro favor.</a:t>
            </a:r>
            <a:endParaRPr lang="en-US" sz="3800" b="1" dirty="0">
              <a:solidFill>
                <a:srgbClr val="BC3014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A5974C3D-0E42-4B27-847B-DBD9E8EE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74" y="984737"/>
            <a:ext cx="5322408" cy="56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54" y="186103"/>
            <a:ext cx="4301024" cy="88442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¿Qué quiere decirnos Jesús?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B444A-D306-471C-88E6-ECCE50BF14A1}"/>
              </a:ext>
            </a:extLst>
          </p:cNvPr>
          <p:cNvSpPr txBox="1"/>
          <p:nvPr/>
        </p:nvSpPr>
        <p:spPr>
          <a:xfrm>
            <a:off x="7689954" y="1755604"/>
            <a:ext cx="4301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Debemos de apreciar a las personas que ayudan a otros en nombre de Jesús, aunque no sean de nuestra Iglesia. Todos somos del mismo equipo.</a:t>
            </a:r>
            <a:endParaRPr lang="en-US" sz="32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4098" name="Picture 2" descr="DESCUBRIMOS A JESÚS">
            <a:extLst>
              <a:ext uri="{FF2B5EF4-FFF2-40B4-BE49-F238E27FC236}">
                <a16:creationId xmlns:a16="http://schemas.microsoft.com/office/drawing/2014/main" id="{4E3AB3D1-364E-453D-B94A-F7AEF469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47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3" y="0"/>
            <a:ext cx="11541964" cy="1004342"/>
          </a:xfrm>
        </p:spPr>
        <p:txBody>
          <a:bodyPr>
            <a:noAutofit/>
          </a:bodyPr>
          <a:lstStyle/>
          <a:p>
            <a:pPr marL="342900" marR="330200" algn="ctr" fontAlgn="base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Al contrario, ¿Jesús dice que la persona que hace pecar a un seguidor de Él, sería mejor que le pasara qué?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AAEF1-4914-4877-B440-98B5C28589FF}"/>
              </a:ext>
            </a:extLst>
          </p:cNvPr>
          <p:cNvSpPr txBox="1"/>
          <p:nvPr/>
        </p:nvSpPr>
        <p:spPr>
          <a:xfrm>
            <a:off x="7360170" y="2158583"/>
            <a:ext cx="3882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Que le pusieran al cuello una de esas enormes piedras de molino y lo arrojaran al mar.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C2D6-D76A-40CC-A8BB-AD9D2C63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4" y="1394085"/>
            <a:ext cx="4866654" cy="4999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B3D9C-8A32-44AB-896D-A4DADE46A667}"/>
              </a:ext>
            </a:extLst>
          </p:cNvPr>
          <p:cNvSpPr txBox="1"/>
          <p:nvPr/>
        </p:nvSpPr>
        <p:spPr>
          <a:xfrm>
            <a:off x="7510072" y="5336498"/>
            <a:ext cx="368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¿Por qué? 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864-8EDC-4603-B8B2-6E89ED86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767" y="1888760"/>
            <a:ext cx="4034852" cy="361263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Estas personas perderían la vida eterna; ellos pasarían la eternidad en el lugar de castigo donde hay mucho sufrimiento.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Blog Católico Gotitas Espirituales ®: EL CIELO Y EL INFIERNO">
            <a:extLst>
              <a:ext uri="{FF2B5EF4-FFF2-40B4-BE49-F238E27FC236}">
                <a16:creationId xmlns:a16="http://schemas.microsoft.com/office/drawing/2014/main" id="{5BF93FBC-E9E8-44D2-B98E-B16F105C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9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4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434715" y="0"/>
            <a:ext cx="11757285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Jesús quiere que evitemos </a:t>
            </a:r>
            <a:r>
              <a:rPr lang="es-ES" sz="4000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 PECADO 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todo costo.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F3453-911E-48F8-9052-4950827CC20C}"/>
              </a:ext>
            </a:extLst>
          </p:cNvPr>
          <p:cNvSpPr txBox="1"/>
          <p:nvPr/>
        </p:nvSpPr>
        <p:spPr>
          <a:xfrm>
            <a:off x="677055" y="5487229"/>
            <a:ext cx="10837889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Porque Jesús nos ama mucho y quiere que todos nos salvemos y pasemos felices con Él en el Cielo.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172" name="Picture 4" descr="Corazones en red » Domingo XX del T.O.">
            <a:extLst>
              <a:ext uri="{FF2B5EF4-FFF2-40B4-BE49-F238E27FC236}">
                <a16:creationId xmlns:a16="http://schemas.microsoft.com/office/drawing/2014/main" id="{40160BA9-BB46-4A58-84F5-1BB29FE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41" y="986641"/>
            <a:ext cx="8049718" cy="43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5B7B90-B319-45DE-9EC9-15466919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0"/>
            <a:ext cx="6907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CD963-2BED-4C16-AE3D-4A637BA70CD3}"/>
              </a:ext>
            </a:extLst>
          </p:cNvPr>
          <p:cNvSpPr txBox="1"/>
          <p:nvPr/>
        </p:nvSpPr>
        <p:spPr>
          <a:xfrm>
            <a:off x="4896787" y="3090446"/>
            <a:ext cx="239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D E S O B E D E C E 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76FF9-EC48-475D-B25D-8CCF8C7AB13E}"/>
              </a:ext>
            </a:extLst>
          </p:cNvPr>
          <p:cNvSpPr txBox="1"/>
          <p:nvPr/>
        </p:nvSpPr>
        <p:spPr>
          <a:xfrm>
            <a:off x="7120328" y="3498928"/>
            <a:ext cx="1826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R E L A C I O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8C8A2-02F2-4F0F-BD97-12912DBA18A8}"/>
              </a:ext>
            </a:extLst>
          </p:cNvPr>
          <p:cNvSpPr txBox="1"/>
          <p:nvPr/>
        </p:nvSpPr>
        <p:spPr>
          <a:xfrm>
            <a:off x="5086662" y="3981111"/>
            <a:ext cx="1009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D A Ñ 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2B1CA-E15E-444A-90A7-1A8A0B51EA2A}"/>
              </a:ext>
            </a:extLst>
          </p:cNvPr>
          <p:cNvSpPr txBox="1"/>
          <p:nvPr/>
        </p:nvSpPr>
        <p:spPr>
          <a:xfrm>
            <a:off x="6288872" y="4242977"/>
            <a:ext cx="151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 O R A Z O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0499D-2CCF-45AD-9217-C6522AAEA44B}"/>
              </a:ext>
            </a:extLst>
          </p:cNvPr>
          <p:cNvSpPr txBox="1"/>
          <p:nvPr/>
        </p:nvSpPr>
        <p:spPr>
          <a:xfrm>
            <a:off x="5903130" y="4483280"/>
            <a:ext cx="139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 E R D O 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34DE8-2C2D-4B60-97A7-9580E1065BD7}"/>
              </a:ext>
            </a:extLst>
          </p:cNvPr>
          <p:cNvSpPr txBox="1"/>
          <p:nvPr/>
        </p:nvSpPr>
        <p:spPr>
          <a:xfrm>
            <a:off x="3571775" y="4690151"/>
            <a:ext cx="68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M A 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CB2F5-3369-467F-8018-F80139A1BF43}"/>
              </a:ext>
            </a:extLst>
          </p:cNvPr>
          <p:cNvSpPr txBox="1"/>
          <p:nvPr/>
        </p:nvSpPr>
        <p:spPr>
          <a:xfrm>
            <a:off x="6288872" y="5567605"/>
            <a:ext cx="2850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</a:rPr>
              <a:t>P E R D O N</a:t>
            </a:r>
          </a:p>
        </p:txBody>
      </p:sp>
    </p:spTree>
    <p:extLst>
      <p:ext uri="{BB962C8B-B14F-4D97-AF65-F5344CB8AC3E}">
        <p14:creationId xmlns:p14="http://schemas.microsoft.com/office/powerpoint/2010/main" val="39133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D58F4-D54B-4721-81AA-8C75B62F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" y="0"/>
            <a:ext cx="12190912" cy="582621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F48F30E-5E78-48FF-B4D9-62758FD250BF}"/>
              </a:ext>
            </a:extLst>
          </p:cNvPr>
          <p:cNvSpPr/>
          <p:nvPr/>
        </p:nvSpPr>
        <p:spPr>
          <a:xfrm>
            <a:off x="7638757" y="7033"/>
            <a:ext cx="4548466" cy="1659988"/>
          </a:xfrm>
          <a:prstGeom prst="wedgeRectCallout">
            <a:avLst>
              <a:gd name="adj1" fmla="val -30947"/>
              <a:gd name="adj2" fmla="val 742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1E5BCFE-4BE6-4B6B-84C4-8198848BDE2A}"/>
              </a:ext>
            </a:extLst>
          </p:cNvPr>
          <p:cNvSpPr/>
          <p:nvPr/>
        </p:nvSpPr>
        <p:spPr>
          <a:xfrm>
            <a:off x="7638757" y="14066"/>
            <a:ext cx="4548466" cy="1659988"/>
          </a:xfrm>
          <a:prstGeom prst="wedgeRectCallout">
            <a:avLst>
              <a:gd name="adj1" fmla="val -31276"/>
              <a:gd name="adj2" fmla="val 796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Maestro, hemos visto a uno que echaba demonios en tu nombre,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23249A3-FD02-4BBC-9DE1-021A1717358C}"/>
              </a:ext>
            </a:extLst>
          </p:cNvPr>
          <p:cNvSpPr/>
          <p:nvPr/>
        </p:nvSpPr>
        <p:spPr>
          <a:xfrm>
            <a:off x="2224997" y="5816992"/>
            <a:ext cx="6056141" cy="1019908"/>
          </a:xfrm>
          <a:prstGeom prst="wedgeRectCallout">
            <a:avLst>
              <a:gd name="adj1" fmla="val 34021"/>
              <a:gd name="adj2" fmla="val -984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 se lo hemos querido impedir, porque no es de los nuestro.</a:t>
            </a:r>
          </a:p>
        </p:txBody>
      </p:sp>
    </p:spTree>
    <p:extLst>
      <p:ext uri="{BB962C8B-B14F-4D97-AF65-F5344CB8AC3E}">
        <p14:creationId xmlns:p14="http://schemas.microsoft.com/office/powerpoint/2010/main" val="11185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B1D41-906B-43CD-A87D-50C9425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85" y="0"/>
            <a:ext cx="7360171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14:cNvPr>
              <p14:cNvContentPartPr/>
              <p14:nvPr/>
            </p14:nvContentPartPr>
            <p14:xfrm>
              <a:off x="3774588" y="2127866"/>
              <a:ext cx="395280" cy="25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8948" y="2055866"/>
                <a:ext cx="4669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14:cNvPr>
              <p14:cNvContentPartPr/>
              <p14:nvPr/>
            </p14:nvContentPartPr>
            <p14:xfrm>
              <a:off x="8737188" y="2127506"/>
              <a:ext cx="425880" cy="27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1548" y="2055866"/>
                <a:ext cx="4975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14:cNvPr>
              <p14:cNvContentPartPr/>
              <p14:nvPr/>
            </p14:nvContentPartPr>
            <p14:xfrm>
              <a:off x="6383868" y="4328186"/>
              <a:ext cx="449640" cy="23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7868" y="4256546"/>
                <a:ext cx="521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14:cNvPr>
              <p14:cNvContentPartPr/>
              <p14:nvPr/>
            </p14:nvContentPartPr>
            <p14:xfrm>
              <a:off x="6367668" y="6400706"/>
              <a:ext cx="471960" cy="27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1668" y="6328706"/>
                <a:ext cx="5436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14:cNvPr>
              <p14:cNvContentPartPr/>
              <p14:nvPr/>
            </p14:nvContentPartPr>
            <p14:xfrm>
              <a:off x="2890428" y="4315226"/>
              <a:ext cx="486720" cy="22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4428" y="4243226"/>
                <a:ext cx="558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14:cNvPr>
              <p14:cNvContentPartPr/>
              <p14:nvPr/>
            </p14:nvContentPartPr>
            <p14:xfrm>
              <a:off x="5663508" y="2157386"/>
              <a:ext cx="454680" cy="27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7868" y="2085746"/>
                <a:ext cx="5263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14:cNvPr>
              <p14:cNvContentPartPr/>
              <p14:nvPr/>
            </p14:nvContentPartPr>
            <p14:xfrm>
              <a:off x="7795068" y="4283906"/>
              <a:ext cx="496800" cy="243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59068" y="4212266"/>
                <a:ext cx="5684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14:cNvPr>
              <p14:cNvContentPartPr/>
              <p14:nvPr/>
            </p14:nvContentPartPr>
            <p14:xfrm>
              <a:off x="2980428" y="6459386"/>
              <a:ext cx="491040" cy="24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4428" y="6387386"/>
                <a:ext cx="5626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14:cNvPr>
              <p14:cNvContentPartPr/>
              <p14:nvPr/>
            </p14:nvContentPartPr>
            <p14:xfrm>
              <a:off x="7778508" y="6443906"/>
              <a:ext cx="507600" cy="25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2508" y="6371906"/>
                <a:ext cx="579240" cy="4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B6C35-3282-4220-91FC-4B238CF9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44" y="-8939"/>
            <a:ext cx="7555043" cy="68219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14:cNvPr>
              <p14:cNvContentPartPr/>
              <p14:nvPr/>
            </p14:nvContentPartPr>
            <p14:xfrm>
              <a:off x="3267708" y="779306"/>
              <a:ext cx="3551040" cy="4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708" y="707306"/>
                <a:ext cx="3622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14:cNvPr>
              <p14:cNvContentPartPr/>
              <p14:nvPr/>
            </p14:nvContentPartPr>
            <p14:xfrm>
              <a:off x="3237468" y="928706"/>
              <a:ext cx="1071360" cy="2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1828" y="857066"/>
                <a:ext cx="1143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14:cNvPr>
              <p14:cNvContentPartPr/>
              <p14:nvPr/>
            </p14:nvContentPartPr>
            <p14:xfrm>
              <a:off x="3282468" y="1092506"/>
              <a:ext cx="2502360" cy="48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6468" y="1020866"/>
                <a:ext cx="2574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14:cNvPr>
              <p14:cNvContentPartPr/>
              <p14:nvPr/>
            </p14:nvContentPartPr>
            <p14:xfrm>
              <a:off x="3282468" y="1242626"/>
              <a:ext cx="2876760" cy="48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6468" y="1170986"/>
                <a:ext cx="2948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14:cNvPr>
              <p14:cNvContentPartPr/>
              <p14:nvPr/>
            </p14:nvContentPartPr>
            <p14:xfrm>
              <a:off x="3282468" y="1362506"/>
              <a:ext cx="3656160" cy="77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6468" y="1290866"/>
                <a:ext cx="3727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14:cNvPr>
              <p14:cNvContentPartPr/>
              <p14:nvPr/>
            </p14:nvContentPartPr>
            <p14:xfrm>
              <a:off x="3222348" y="1573466"/>
              <a:ext cx="76320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348" y="1501826"/>
                <a:ext cx="834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7A592F-19E8-49D1-AD96-6D42BD6FCB72}"/>
                  </a:ext>
                </a:extLst>
              </p14:cNvPr>
              <p14:cNvContentPartPr/>
              <p14:nvPr/>
            </p14:nvContentPartPr>
            <p14:xfrm>
              <a:off x="3267708" y="1722506"/>
              <a:ext cx="2382120" cy="16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7A592F-19E8-49D1-AD96-6D42BD6FCB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1708" y="1650866"/>
                <a:ext cx="2453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14:cNvPr>
              <p14:cNvContentPartPr/>
              <p14:nvPr/>
            </p14:nvContentPartPr>
            <p14:xfrm>
              <a:off x="3252228" y="1872266"/>
              <a:ext cx="2143800" cy="46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6588" y="1800266"/>
                <a:ext cx="221544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2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1026942" y="1379094"/>
            <a:ext cx="6018435" cy="51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3600" i="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Señor tú nos llamas a seguirte siempre, uniendo nuestros esfuerzos a los de otros muchos para construir un mundo mejor. No dejes que nos alejemos de Ti nunca. </a:t>
            </a: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Amén</a:t>
            </a: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533337" y="523512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Oración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685"/>
          </a:xfrm>
        </p:spPr>
        <p:txBody>
          <a:bodyPr>
            <a:noAutofit/>
          </a:bodyPr>
          <a:lstStyle/>
          <a:p>
            <a:pPr algn="ctr"/>
            <a:r>
              <a:rPr lang="es-E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Canción</a:t>
            </a:r>
            <a:r>
              <a:rPr lang="es-ES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Quiero Ser un Nino Diferente, Manuel Bonilla </a:t>
            </a:r>
            <a:r>
              <a:rPr lang="es-ES" sz="2000" i="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https://youtu.be/gH3gOtDWzQc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Online Media 2" title="Manuel Bonilla - &quot;Quiero Ser Un Niño Diferente&quot;">
            <a:hlinkClick r:id="" action="ppaction://media"/>
            <a:extLst>
              <a:ext uri="{FF2B5EF4-FFF2-40B4-BE49-F238E27FC236}">
                <a16:creationId xmlns:a16="http://schemas.microsoft.com/office/drawing/2014/main" id="{EE10542B-D1ED-44FB-8A9D-4E95B88A99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32150"/>
            <a:ext cx="12192000" cy="63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235896-220A-4F97-B7A4-E12F9768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30" y="14561"/>
            <a:ext cx="12376764" cy="533413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7CFC47-DDA8-4881-8570-4869E3E6C53E}"/>
              </a:ext>
            </a:extLst>
          </p:cNvPr>
          <p:cNvSpPr/>
          <p:nvPr/>
        </p:nvSpPr>
        <p:spPr>
          <a:xfrm>
            <a:off x="-25330" y="0"/>
            <a:ext cx="2782598" cy="739730"/>
          </a:xfrm>
          <a:prstGeom prst="wedgeRectCallout">
            <a:avLst>
              <a:gd name="adj1" fmla="val -21619"/>
              <a:gd name="adj2" fmla="val 2828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54FE1C4-2A54-429C-9271-A597EF946DB8}"/>
              </a:ext>
            </a:extLst>
          </p:cNvPr>
          <p:cNvSpPr/>
          <p:nvPr/>
        </p:nvSpPr>
        <p:spPr>
          <a:xfrm>
            <a:off x="2419643" y="-5865"/>
            <a:ext cx="6143200" cy="2089498"/>
          </a:xfrm>
          <a:prstGeom prst="wedgeRectCallout">
            <a:avLst>
              <a:gd name="adj1" fmla="val -39320"/>
              <a:gd name="adj2" fmla="val 85514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D341AD0-FFF3-4BE9-B8D4-65090D60CB77}"/>
              </a:ext>
            </a:extLst>
          </p:cNvPr>
          <p:cNvSpPr/>
          <p:nvPr/>
        </p:nvSpPr>
        <p:spPr>
          <a:xfrm>
            <a:off x="930417" y="5113169"/>
            <a:ext cx="6543821" cy="1678742"/>
          </a:xfrm>
          <a:prstGeom prst="wedgeRectCallout">
            <a:avLst>
              <a:gd name="adj1" fmla="val -26932"/>
              <a:gd name="adj2" fmla="val -912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…no puede luego hablar mal de mí. El que no está contra nosotros, está a favor nuestro.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5A927CD-61A2-423F-90C9-CD05859ACC4A}"/>
              </a:ext>
            </a:extLst>
          </p:cNvPr>
          <p:cNvSpPr/>
          <p:nvPr/>
        </p:nvSpPr>
        <p:spPr>
          <a:xfrm>
            <a:off x="140677" y="14561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32A6668-9A91-45E0-B796-2ECDCF7E3567}"/>
              </a:ext>
            </a:extLst>
          </p:cNvPr>
          <p:cNvSpPr/>
          <p:nvPr/>
        </p:nvSpPr>
        <p:spPr>
          <a:xfrm>
            <a:off x="4172473" y="28136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622FA80-D445-4FEE-AB82-BE3B5EB2D158}"/>
              </a:ext>
            </a:extLst>
          </p:cNvPr>
          <p:cNvSpPr/>
          <p:nvPr/>
        </p:nvSpPr>
        <p:spPr>
          <a:xfrm>
            <a:off x="4881489" y="1015312"/>
            <a:ext cx="5185499" cy="909170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6366CFF-F4CD-495D-8621-970DFB9CC7B6}"/>
              </a:ext>
            </a:extLst>
          </p:cNvPr>
          <p:cNvSpPr/>
          <p:nvPr/>
        </p:nvSpPr>
        <p:spPr>
          <a:xfrm>
            <a:off x="2034972" y="562297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E5322B-A0D1-49F3-A653-125DC588D05E}"/>
              </a:ext>
            </a:extLst>
          </p:cNvPr>
          <p:cNvSpPr/>
          <p:nvPr/>
        </p:nvSpPr>
        <p:spPr>
          <a:xfrm>
            <a:off x="2352627" y="-2059"/>
            <a:ext cx="6261643" cy="1885071"/>
          </a:xfrm>
          <a:prstGeom prst="wedgeRectCallout">
            <a:avLst>
              <a:gd name="adj1" fmla="val -41408"/>
              <a:gd name="adj2" fmla="val 1034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 se lo impidan, porque uno que hace Milagros en mi nombre</a:t>
            </a:r>
          </a:p>
        </p:txBody>
      </p:sp>
    </p:spTree>
    <p:extLst>
      <p:ext uri="{BB962C8B-B14F-4D97-AF65-F5344CB8AC3E}">
        <p14:creationId xmlns:p14="http://schemas.microsoft.com/office/powerpoint/2010/main" val="31365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54FC5A4-E234-4955-8C6E-E42E918CCE60}"/>
              </a:ext>
            </a:extLst>
          </p:cNvPr>
          <p:cNvSpPr/>
          <p:nvPr/>
        </p:nvSpPr>
        <p:spPr>
          <a:xfrm>
            <a:off x="0" y="16850"/>
            <a:ext cx="4676931" cy="1271369"/>
          </a:xfrm>
          <a:prstGeom prst="wedgeRectCallout">
            <a:avLst>
              <a:gd name="adj1" fmla="val 30176"/>
              <a:gd name="adj2" fmla="val 10558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15AC-567B-4A63-93AD-FE87BBB6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6" y="16850"/>
            <a:ext cx="12211966" cy="510378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4ECDE37-6807-4C26-B869-A443BF5614D8}"/>
              </a:ext>
            </a:extLst>
          </p:cNvPr>
          <p:cNvSpPr/>
          <p:nvPr/>
        </p:nvSpPr>
        <p:spPr>
          <a:xfrm>
            <a:off x="0" y="4901417"/>
            <a:ext cx="4843975" cy="1956583"/>
          </a:xfrm>
          <a:prstGeom prst="wedgeRectCallout">
            <a:avLst>
              <a:gd name="adj1" fmla="val 30040"/>
              <a:gd name="adj2" fmla="val -776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…porque  siguen al Mesías, les aseguro que no se quedará sin recompensa.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A9E838-E8C9-476F-8863-59DA2459D1D0}"/>
              </a:ext>
            </a:extLst>
          </p:cNvPr>
          <p:cNvSpPr/>
          <p:nvPr/>
        </p:nvSpPr>
        <p:spPr>
          <a:xfrm>
            <a:off x="0" y="-1"/>
            <a:ext cx="4843975" cy="1288219"/>
          </a:xfrm>
          <a:prstGeom prst="wedgeRectCallout">
            <a:avLst>
              <a:gd name="adj1" fmla="val 28802"/>
              <a:gd name="adj2" fmla="val 94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 además, el que les da a beber un vaso de agua,</a:t>
            </a:r>
          </a:p>
        </p:txBody>
      </p:sp>
    </p:spTree>
    <p:extLst>
      <p:ext uri="{BB962C8B-B14F-4D97-AF65-F5344CB8AC3E}">
        <p14:creationId xmlns:p14="http://schemas.microsoft.com/office/powerpoint/2010/main" val="27310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8062A-1A59-4168-8355-7F951C5E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" y="0"/>
            <a:ext cx="12184250" cy="685799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AB5E91F-1C10-471B-A1EA-7E77C4B9F4E5}"/>
              </a:ext>
            </a:extLst>
          </p:cNvPr>
          <p:cNvSpPr/>
          <p:nvPr/>
        </p:nvSpPr>
        <p:spPr>
          <a:xfrm>
            <a:off x="0" y="-2"/>
            <a:ext cx="6350847" cy="2908094"/>
          </a:xfrm>
          <a:prstGeom prst="wedgeRectCallout">
            <a:avLst>
              <a:gd name="adj1" fmla="val 30498"/>
              <a:gd name="adj2" fmla="val 60428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73AEBC9-5430-4F06-AF11-FE3A39A185ED}"/>
              </a:ext>
            </a:extLst>
          </p:cNvPr>
          <p:cNvSpPr/>
          <p:nvPr/>
        </p:nvSpPr>
        <p:spPr>
          <a:xfrm>
            <a:off x="6152270" y="-1"/>
            <a:ext cx="6031979" cy="1195755"/>
          </a:xfrm>
          <a:prstGeom prst="wedgeRectCallout">
            <a:avLst>
              <a:gd name="adj1" fmla="val -27211"/>
              <a:gd name="adj2" fmla="val 11824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F2E23BF-E081-4618-A4FF-246C12A2900F}"/>
              </a:ext>
            </a:extLst>
          </p:cNvPr>
          <p:cNvSpPr/>
          <p:nvPr/>
        </p:nvSpPr>
        <p:spPr>
          <a:xfrm>
            <a:off x="0" y="18853"/>
            <a:ext cx="6144520" cy="1558976"/>
          </a:xfrm>
          <a:prstGeom prst="wedgeRectCallout">
            <a:avLst>
              <a:gd name="adj1" fmla="val 48295"/>
              <a:gd name="adj2" fmla="val 8608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Más le valdría que le encajen en el cuello una Piedra de Molino y lo echen al mar.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8B7EA86-E00C-4B9E-9C3B-CA69C06FD7A8}"/>
              </a:ext>
            </a:extLst>
          </p:cNvPr>
          <p:cNvSpPr/>
          <p:nvPr/>
        </p:nvSpPr>
        <p:spPr>
          <a:xfrm>
            <a:off x="6387545" y="18852"/>
            <a:ext cx="5561428" cy="1069145"/>
          </a:xfrm>
          <a:prstGeom prst="wedgeRectCallout">
            <a:avLst>
              <a:gd name="adj1" fmla="val -32758"/>
              <a:gd name="adj2" fmla="val 986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El que escandalice a uno de estos pequeños que creen,</a:t>
            </a:r>
          </a:p>
        </p:txBody>
      </p:sp>
    </p:spTree>
    <p:extLst>
      <p:ext uri="{BB962C8B-B14F-4D97-AF65-F5344CB8AC3E}">
        <p14:creationId xmlns:p14="http://schemas.microsoft.com/office/powerpoint/2010/main" val="34414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3E9EFE-EF00-4AD3-A1AE-68EB90E7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" y="0"/>
            <a:ext cx="12173179" cy="566928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800E911-A184-4988-85ED-26727A13810D}"/>
              </a:ext>
            </a:extLst>
          </p:cNvPr>
          <p:cNvSpPr/>
          <p:nvPr/>
        </p:nvSpPr>
        <p:spPr>
          <a:xfrm>
            <a:off x="0" y="0"/>
            <a:ext cx="7399606" cy="2278966"/>
          </a:xfrm>
          <a:prstGeom prst="wedgeRectCallout">
            <a:avLst>
              <a:gd name="adj1" fmla="val 33501"/>
              <a:gd name="adj2" fmla="val 47236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97E60F3-19A0-41B6-B7E3-F5AF947C929F}"/>
              </a:ext>
            </a:extLst>
          </p:cNvPr>
          <p:cNvSpPr/>
          <p:nvPr/>
        </p:nvSpPr>
        <p:spPr>
          <a:xfrm>
            <a:off x="3930252" y="-1"/>
            <a:ext cx="8254584" cy="1345367"/>
          </a:xfrm>
          <a:prstGeom prst="wedgeRectCallout">
            <a:avLst>
              <a:gd name="adj1" fmla="val 26140"/>
              <a:gd name="adj2" fmla="val 4015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4C6D0F-2BB0-4276-A9C7-A02E766183E1}"/>
              </a:ext>
            </a:extLst>
          </p:cNvPr>
          <p:cNvSpPr/>
          <p:nvPr/>
        </p:nvSpPr>
        <p:spPr>
          <a:xfrm>
            <a:off x="-1" y="-9138"/>
            <a:ext cx="7411263" cy="1880141"/>
          </a:xfrm>
          <a:prstGeom prst="wedgeRectCallout">
            <a:avLst>
              <a:gd name="adj1" fmla="val 47736"/>
              <a:gd name="adj2" fmla="val 707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 tu mano te hace caer, córtala; más te vale entrar manco en la vida,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05AB44B-0D47-4F35-9B98-7DE49E827C7C}"/>
              </a:ext>
            </a:extLst>
          </p:cNvPr>
          <p:cNvSpPr/>
          <p:nvPr/>
        </p:nvSpPr>
        <p:spPr>
          <a:xfrm>
            <a:off x="1365680" y="5512633"/>
            <a:ext cx="7659974" cy="1345367"/>
          </a:xfrm>
          <a:prstGeom prst="wedgeRectCallout">
            <a:avLst>
              <a:gd name="adj1" fmla="val 31346"/>
              <a:gd name="adj2" fmla="val -991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…que ir con las dos manos al infierno, al fuego que no se apaga.</a:t>
            </a:r>
          </a:p>
        </p:txBody>
      </p:sp>
    </p:spTree>
    <p:extLst>
      <p:ext uri="{BB962C8B-B14F-4D97-AF65-F5344CB8AC3E}">
        <p14:creationId xmlns:p14="http://schemas.microsoft.com/office/powerpoint/2010/main" val="15757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CA567F-7499-42BE-AA0D-F6E3DF11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-1"/>
            <a:ext cx="12304542" cy="564379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8AAB6DF-E540-49BD-8D58-671E5D9A921B}"/>
              </a:ext>
            </a:extLst>
          </p:cNvPr>
          <p:cNvSpPr/>
          <p:nvPr/>
        </p:nvSpPr>
        <p:spPr>
          <a:xfrm>
            <a:off x="0" y="-1"/>
            <a:ext cx="3488788" cy="1259175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D197F32-59A5-477A-B2A7-5524D79C0A48}"/>
              </a:ext>
            </a:extLst>
          </p:cNvPr>
          <p:cNvSpPr/>
          <p:nvPr/>
        </p:nvSpPr>
        <p:spPr>
          <a:xfrm>
            <a:off x="2053883" y="4805"/>
            <a:ext cx="10138116" cy="1655183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5B25C9-7324-4E77-B6F6-A72EE9020514}"/>
              </a:ext>
            </a:extLst>
          </p:cNvPr>
          <p:cNvSpPr/>
          <p:nvPr/>
        </p:nvSpPr>
        <p:spPr>
          <a:xfrm>
            <a:off x="0" y="0"/>
            <a:ext cx="6738411" cy="1259174"/>
          </a:xfrm>
          <a:prstGeom prst="wedgeRectCallout">
            <a:avLst>
              <a:gd name="adj1" fmla="val -20367"/>
              <a:gd name="adj2" fmla="val 730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 tu pie te hace caer, córtala; más te vale entrar cojo en la vida,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F0222D2-A786-4FD4-B5D6-AD730110CE9C}"/>
              </a:ext>
            </a:extLst>
          </p:cNvPr>
          <p:cNvSpPr/>
          <p:nvPr/>
        </p:nvSpPr>
        <p:spPr>
          <a:xfrm>
            <a:off x="1439057" y="5643797"/>
            <a:ext cx="6496071" cy="1214203"/>
          </a:xfrm>
          <a:prstGeom prst="wedgeRectCallout">
            <a:avLst>
              <a:gd name="adj1" fmla="val -35367"/>
              <a:gd name="adj2" fmla="val -894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…que ser echado con los dos pies al infierno.</a:t>
            </a:r>
          </a:p>
        </p:txBody>
      </p:sp>
    </p:spTree>
    <p:extLst>
      <p:ext uri="{BB962C8B-B14F-4D97-AF65-F5344CB8AC3E}">
        <p14:creationId xmlns:p14="http://schemas.microsoft.com/office/powerpoint/2010/main" val="24200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5EAD08-5DF3-495F-9A9A-D888BB4F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" y="886487"/>
            <a:ext cx="12177669" cy="498961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C242259-06B2-4B1B-8BAC-9DA7E4F4BD2D}"/>
              </a:ext>
            </a:extLst>
          </p:cNvPr>
          <p:cNvSpPr/>
          <p:nvPr/>
        </p:nvSpPr>
        <p:spPr>
          <a:xfrm>
            <a:off x="0" y="4132"/>
            <a:ext cx="6738411" cy="869430"/>
          </a:xfrm>
          <a:prstGeom prst="wedgeRectCallout">
            <a:avLst>
              <a:gd name="adj1" fmla="val -17349"/>
              <a:gd name="adj2" fmla="val 779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 tu ojo te hace caer, córtala; más te vale entrar tuerto en el Reino de Dios,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2BCFF5-9081-4D68-A791-5FE2C1E4A546}"/>
              </a:ext>
            </a:extLst>
          </p:cNvPr>
          <p:cNvSpPr/>
          <p:nvPr/>
        </p:nvSpPr>
        <p:spPr>
          <a:xfrm>
            <a:off x="154974" y="4754809"/>
            <a:ext cx="6190938" cy="1216704"/>
          </a:xfrm>
          <a:prstGeom prst="wedgeRectCallout">
            <a:avLst>
              <a:gd name="adj1" fmla="val -30686"/>
              <a:gd name="adj2" fmla="val -822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…donde el gusano no muere y el fuego no se apaga.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38F7CC8-B501-4132-93DF-D255E1B8BF3D}"/>
              </a:ext>
            </a:extLst>
          </p:cNvPr>
          <p:cNvSpPr/>
          <p:nvPr/>
        </p:nvSpPr>
        <p:spPr>
          <a:xfrm>
            <a:off x="1286415" y="5876105"/>
            <a:ext cx="10354622" cy="869429"/>
          </a:xfrm>
          <a:prstGeom prst="cloudCallout">
            <a:avLst>
              <a:gd name="adj1" fmla="val -17049"/>
              <a:gd name="adj2" fmla="val 211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Palabra del Señor.   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Gloria a Ti Señor Jesús.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076944-D2EB-418B-9459-2FFB2C6508C0}"/>
              </a:ext>
            </a:extLst>
          </p:cNvPr>
          <p:cNvSpPr/>
          <p:nvPr/>
        </p:nvSpPr>
        <p:spPr>
          <a:xfrm>
            <a:off x="6095999" y="886486"/>
            <a:ext cx="6088835" cy="1476886"/>
          </a:xfrm>
          <a:prstGeom prst="wedgeRectCallout">
            <a:avLst>
              <a:gd name="adj1" fmla="val -109170"/>
              <a:gd name="adj2" fmla="val -3738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…que ser arrojado con tus dos ojos al lugar de castigo, 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241" y="19155"/>
            <a:ext cx="3975516" cy="1325563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latin typeface="Comic Sans MS" panose="030F0702030302020204" pitchFamily="66" charset="0"/>
              </a:rPr>
              <a:t>REFLEXIÓN</a:t>
            </a:r>
          </a:p>
        </p:txBody>
      </p:sp>
      <p:pic>
        <p:nvPicPr>
          <p:cNvPr id="3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6A84132E-8B20-4773-8873-D5682C5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54" y="1214204"/>
            <a:ext cx="9432891" cy="5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632</Words>
  <Application>Microsoft Office PowerPoint</Application>
  <PresentationFormat>Widescreen</PresentationFormat>
  <Paragraphs>52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Cambria</vt:lpstr>
      <vt:lpstr>Comic Sans MS</vt:lpstr>
      <vt:lpstr>Rockwell Extra Bold</vt:lpstr>
      <vt:lpstr>Times New Roman</vt:lpstr>
      <vt:lpstr>Office Theme</vt:lpstr>
      <vt:lpstr>Office Theme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REFLEXIÓN</vt:lpstr>
      <vt:lpstr>Los apóstoles vieron a alguien hacer algo que les molestó y le prohibieron hacerlo.  ¿Qué vieron? </vt:lpstr>
      <vt:lpstr>PowerPoint Presentation</vt:lpstr>
      <vt:lpstr>Creían que solo ellos, que andaban con Jesús, deberían de tener el privilegio de hacer milagros en nombre de Jesús.</vt:lpstr>
      <vt:lpstr>No se lo prohíban, porque no hay ninguno que haga milagros en mi nombre, que luego sea capaz de hablar mal de mí. </vt:lpstr>
      <vt:lpstr>¿Qué quiere decirnos Jesús?</vt:lpstr>
      <vt:lpstr>Al contrario, ¿Jesús dice que la persona que hace pecar a un seguidor de Él, sería mejor que le pasara qué? </vt:lpstr>
      <vt:lpstr>Estas personas perderían la vida eterna; ellos pasarían la eternidad en el lugar de castigo donde hay mucho sufrimiento.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Señor tú nos llamas a seguirte siempre, uniendo nuestros esfuerzos a los de otros muchos para construir un mundo mejor. No dejes que nos alejemos de Ti nunca.   Amén </vt:lpstr>
      <vt:lpstr>Canción: Quiero Ser un Nino Diferente, Manuel Bonilla https://youtu.be/gH3gOtDWzQc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168</cp:revision>
  <dcterms:created xsi:type="dcterms:W3CDTF">2020-07-14T14:58:41Z</dcterms:created>
  <dcterms:modified xsi:type="dcterms:W3CDTF">2021-09-19T22:49:45Z</dcterms:modified>
</cp:coreProperties>
</file>