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98" r:id="rId5"/>
    <p:sldId id="299" r:id="rId6"/>
    <p:sldId id="260" r:id="rId7"/>
    <p:sldId id="278" r:id="rId8"/>
    <p:sldId id="261" r:id="rId9"/>
    <p:sldId id="262" r:id="rId10"/>
    <p:sldId id="284" r:id="rId11"/>
    <p:sldId id="279" r:id="rId12"/>
    <p:sldId id="264" r:id="rId13"/>
    <p:sldId id="280" r:id="rId14"/>
    <p:sldId id="295" r:id="rId15"/>
    <p:sldId id="267" r:id="rId16"/>
    <p:sldId id="281" r:id="rId17"/>
    <p:sldId id="300" r:id="rId18"/>
    <p:sldId id="283" r:id="rId19"/>
    <p:sldId id="272" r:id="rId20"/>
  </p:sldIdLst>
  <p:sldSz cx="12192000" cy="6858000"/>
  <p:notesSz cx="6858000" cy="9144000"/>
  <p:embeddedFontLst>
    <p:embeddedFont>
      <p:font typeface="Adobe Gothic Std B" panose="020B0800000000000000" charset="-128"/>
      <p:bold r:id="rId23"/>
    </p:embeddedFont>
    <p:embeddedFont>
      <p:font typeface="Action Man" panose="020B0604020202020204" charset="0"/>
      <p:regular r:id="rId24"/>
      <p:bold r:id="rId25"/>
      <p:italic r:id="rId26"/>
      <p:boldItalic r:id="rId27"/>
    </p:embeddedFont>
    <p:embeddedFont>
      <p:font typeface="Amaranth" panose="020B0604020202020204" charset="0"/>
      <p:regular r:id="rId28"/>
      <p:bold r:id="rId29"/>
      <p:italic r:id="rId30"/>
      <p:boldItalic r:id="rId31"/>
    </p:embeddedFont>
    <p:embeddedFont>
      <p:font typeface="Animated" panose="020B0604020202020204" charset="0"/>
      <p:regular r:id="rId32"/>
    </p:embeddedFont>
    <p:embeddedFont>
      <p:font typeface="Arial Black" panose="020B0A04020102020204" pitchFamily="34" charset="0"/>
      <p:bold r:id="rId33"/>
    </p:embeddedFont>
    <p:embeddedFont>
      <p:font typeface="Arima Madurai" panose="00000500000000000000" charset="0"/>
      <p:regular r:id="rId34"/>
    </p:embeddedFont>
    <p:embeddedFont>
      <p:font typeface="Arima Madurai Black" panose="00000A00000000000000" charset="0"/>
      <p:bold r:id="rId35"/>
    </p:embeddedFont>
    <p:embeddedFont>
      <p:font typeface="Bebas" panose="020B0604020202020204"/>
      <p:regular r:id="rId36"/>
    </p:embeddedFont>
    <p:embeddedFont>
      <p:font typeface="Berlin Sans FB Demi" panose="020E0802020502020306" pitchFamily="34" charset="0"/>
      <p:bold r:id="rId37"/>
    </p:embeddedFont>
    <p:embeddedFont>
      <p:font typeface="Cambria" panose="02040503050406030204" pitchFamily="18" charset="0"/>
      <p:regular r:id="rId38"/>
      <p:bold r:id="rId39"/>
      <p:italic r:id="rId40"/>
      <p:boldItalic r:id="rId41"/>
    </p:embeddedFont>
    <p:embeddedFont>
      <p:font typeface="Euphemia" panose="020B05030401020201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72" d="100"/>
          <a:sy n="72" d="100"/>
        </p:scale>
        <p:origin x="774" y="78"/>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9/27/2021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9/27/2021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9/27/2021</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9/27/2021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9/27/2021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9/27/2021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9/27/2021</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T39btajleKg"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315" y="177551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Amigos de </a:t>
            </a:r>
            <a:b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Jesús y María</a:t>
            </a:r>
          </a:p>
        </p:txBody>
      </p:sp>
      <p:sp>
        <p:nvSpPr>
          <p:cNvPr id="3" name="Subtitle 2"/>
          <p:cNvSpPr>
            <a:spLocks noGrp="1"/>
          </p:cNvSpPr>
          <p:nvPr>
            <p:ph type="subTitle" idx="1"/>
          </p:nvPr>
        </p:nvSpPr>
        <p:spPr>
          <a:xfrm>
            <a:off x="-7415" y="4751512"/>
            <a:ext cx="7076706" cy="1483074"/>
          </a:xfrm>
        </p:spPr>
        <p:txBody>
          <a:bodyPr>
            <a:noAutofit/>
          </a:bodyPr>
          <a:lstStyle/>
          <a:p>
            <a:pPr algn="ctr">
              <a:lnSpc>
                <a:spcPct val="100000"/>
              </a:lnSpc>
              <a:spcBef>
                <a:spcPts val="600"/>
              </a:spcBef>
              <a:spcAft>
                <a:spcPts val="600"/>
              </a:spcAft>
            </a:pPr>
            <a:r>
              <a:rPr lang="en-US" b="1" dirty="0">
                <a:solidFill>
                  <a:srgbClr val="002060"/>
                </a:solidFill>
                <a:latin typeface="Arial" panose="020B0604020202020204" pitchFamily="34" charset="0"/>
                <a:cs typeface="Arial" panose="020B0604020202020204" pitchFamily="34" charset="0"/>
              </a:rPr>
              <a:t>XXVII Domingo del </a:t>
            </a:r>
            <a:r>
              <a:rPr lang="en-US" b="1" dirty="0" err="1">
                <a:solidFill>
                  <a:srgbClr val="002060"/>
                </a:solidFill>
                <a:latin typeface="Arial" panose="020B0604020202020204" pitchFamily="34" charset="0"/>
                <a:cs typeface="Arial" panose="020B0604020202020204" pitchFamily="34" charset="0"/>
              </a:rPr>
              <a:t>Tiempo</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Ordinario</a:t>
            </a:r>
            <a:endParaRPr lang="en-US" b="1"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…Dejen que los niños se acerquen a mí.…</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Marcos 10, 2-16</a:t>
            </a:r>
            <a:endParaRPr 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449944" y="191805"/>
            <a:ext cx="12192000" cy="792046"/>
          </a:xfrm>
        </p:spPr>
        <p:txBody>
          <a:bodyPr>
            <a:normAutofit/>
          </a:bodyPr>
          <a:lstStyle/>
          <a:p>
            <a:pPr marL="45720" indent="0" algn="ctr">
              <a:lnSpc>
                <a:spcPct val="100000"/>
              </a:lnSpc>
              <a:buNone/>
            </a:pPr>
            <a:r>
              <a:rPr lang="es-ES" sz="3200" b="1" dirty="0">
                <a:solidFill>
                  <a:srgbClr val="C00000"/>
                </a:solidFill>
                <a:latin typeface="Arima Madurai Black" panose="00000A00000000000000" pitchFamily="50" charset="0"/>
                <a:cs typeface="Arima Madurai Black" panose="00000A00000000000000" pitchFamily="50" charset="0"/>
              </a:rPr>
              <a:t>¿Cómo son los niños?</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11" name="Marcador de contenido 3">
            <a:extLst>
              <a:ext uri="{FF2B5EF4-FFF2-40B4-BE49-F238E27FC236}">
                <a16:creationId xmlns:a16="http://schemas.microsoft.com/office/drawing/2014/main" id="{F7BACF27-65D1-4AD4-9602-50871FC4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993" y="1808480"/>
            <a:ext cx="5188014" cy="4461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58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957C43A-1278-49A3-88B4-06B9D9674643}"/>
              </a:ext>
            </a:extLst>
          </p:cNvPr>
          <p:cNvSpPr txBox="1">
            <a:spLocks/>
          </p:cNvSpPr>
          <p:nvPr/>
        </p:nvSpPr>
        <p:spPr>
          <a:xfrm>
            <a:off x="7604528" y="3611308"/>
            <a:ext cx="3983866" cy="883147"/>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buNone/>
            </a:pPr>
            <a:r>
              <a:rPr lang="es-ES" sz="2800" b="1" dirty="0">
                <a:latin typeface="Arima Madurai" panose="00000500000000000000" pitchFamily="50" charset="0"/>
                <a:cs typeface="Arima Madurai" panose="00000500000000000000" pitchFamily="50" charset="0"/>
              </a:rPr>
              <a:t>y devuelven amor con mucho amor.</a:t>
            </a:r>
            <a:endParaRPr lang="es-PE" sz="2800" b="1" dirty="0">
              <a:latin typeface="Arima Madurai" panose="00000500000000000000" pitchFamily="50" charset="0"/>
              <a:cs typeface="Arima Madurai" panose="00000500000000000000" pitchFamily="50" charset="0"/>
            </a:endParaRPr>
          </a:p>
        </p:txBody>
      </p:sp>
      <p:pic>
        <p:nvPicPr>
          <p:cNvPr id="6" name="Picture 5">
            <a:extLst>
              <a:ext uri="{FF2B5EF4-FFF2-40B4-BE49-F238E27FC236}">
                <a16:creationId xmlns:a16="http://schemas.microsoft.com/office/drawing/2014/main" id="{BC8D049D-1856-4E0E-B2ED-28A3D565A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87" y="1672808"/>
            <a:ext cx="4807352" cy="1774899"/>
          </a:xfrm>
          <a:prstGeom prst="rect">
            <a:avLst/>
          </a:prstGeom>
        </p:spPr>
      </p:pic>
      <p:sp>
        <p:nvSpPr>
          <p:cNvPr id="7" name="TextBox 6">
            <a:extLst>
              <a:ext uri="{FF2B5EF4-FFF2-40B4-BE49-F238E27FC236}">
                <a16:creationId xmlns:a16="http://schemas.microsoft.com/office/drawing/2014/main" id="{6960969D-1A68-4D3A-B5CA-056AF2C5689B}"/>
              </a:ext>
            </a:extLst>
          </p:cNvPr>
          <p:cNvSpPr txBox="1"/>
          <p:nvPr/>
        </p:nvSpPr>
        <p:spPr>
          <a:xfrm>
            <a:off x="1292754" y="3611308"/>
            <a:ext cx="3056818" cy="553998"/>
          </a:xfrm>
          <a:prstGeom prst="rect">
            <a:avLst/>
          </a:prstGeom>
          <a:noFill/>
        </p:spPr>
        <p:txBody>
          <a:bodyPr wrap="square" rtlCol="0">
            <a:spAutoFit/>
          </a:bodyPr>
          <a:lstStyle/>
          <a:p>
            <a:pPr algn="ctr"/>
            <a:r>
              <a:rPr lang="es-ES" sz="3000" b="1" dirty="0">
                <a:latin typeface="Arima Madurai" panose="00000500000000000000" pitchFamily="50" charset="0"/>
                <a:cs typeface="Arima Madurai" panose="00000500000000000000" pitchFamily="50" charset="0"/>
              </a:rPr>
              <a:t>Son sencillos,</a:t>
            </a:r>
            <a:endParaRPr lang="en-US" sz="3000" dirty="0"/>
          </a:p>
        </p:txBody>
      </p:sp>
      <p:sp>
        <p:nvSpPr>
          <p:cNvPr id="9" name="TextBox 8">
            <a:extLst>
              <a:ext uri="{FF2B5EF4-FFF2-40B4-BE49-F238E27FC236}">
                <a16:creationId xmlns:a16="http://schemas.microsoft.com/office/drawing/2014/main" id="{DA9245CF-EA66-41DA-BFAF-F47EF5BE2295}"/>
              </a:ext>
            </a:extLst>
          </p:cNvPr>
          <p:cNvSpPr txBox="1"/>
          <p:nvPr/>
        </p:nvSpPr>
        <p:spPr>
          <a:xfrm>
            <a:off x="6983678" y="5337304"/>
            <a:ext cx="2701477" cy="1015663"/>
          </a:xfrm>
          <a:prstGeom prst="rect">
            <a:avLst/>
          </a:prstGeom>
          <a:noFill/>
        </p:spPr>
        <p:txBody>
          <a:bodyPr wrap="square">
            <a:spAutoFit/>
          </a:bodyPr>
          <a:lstStyle/>
          <a:p>
            <a:pPr algn="ctr"/>
            <a:r>
              <a:rPr lang="es-ES" sz="3000" b="1" dirty="0">
                <a:latin typeface="Arima Madurai" panose="00000500000000000000" pitchFamily="50" charset="0"/>
                <a:cs typeface="Arima Madurai" panose="00000500000000000000" pitchFamily="50" charset="0"/>
              </a:rPr>
              <a:t>confían en los adultos, </a:t>
            </a:r>
            <a:endParaRPr lang="en-US" sz="3000" b="1" dirty="0">
              <a:latin typeface="Arima Madurai" panose="00000500000000000000" pitchFamily="50" charset="0"/>
              <a:cs typeface="Arima Madurai" panose="00000500000000000000" pitchFamily="50" charset="0"/>
            </a:endParaRPr>
          </a:p>
        </p:txBody>
      </p:sp>
      <p:pic>
        <p:nvPicPr>
          <p:cNvPr id="11" name="Picture 10">
            <a:extLst>
              <a:ext uri="{FF2B5EF4-FFF2-40B4-BE49-F238E27FC236}">
                <a16:creationId xmlns:a16="http://schemas.microsoft.com/office/drawing/2014/main" id="{918711DA-855F-49B7-A39E-902463C12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870" y="4832272"/>
            <a:ext cx="3325748" cy="2025728"/>
          </a:xfrm>
          <a:prstGeom prst="rect">
            <a:avLst/>
          </a:prstGeom>
        </p:spPr>
      </p:pic>
      <p:pic>
        <p:nvPicPr>
          <p:cNvPr id="12" name="Picture 10" descr="Viento Lindo Carácter Elemento Transparente Elementos Dibujados A Mano,  Elemento Transparente, Niño, Dibujos PNG y PSD para Descargar Gratis |  Pngtree">
            <a:extLst>
              <a:ext uri="{FF2B5EF4-FFF2-40B4-BE49-F238E27FC236}">
                <a16:creationId xmlns:a16="http://schemas.microsoft.com/office/drawing/2014/main" id="{26A91541-B2F0-45E2-82EC-955E1B56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037" y="840380"/>
            <a:ext cx="2701476" cy="270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3033486" y="305515"/>
            <a:ext cx="6981372" cy="1112827"/>
          </a:xfrm>
        </p:spPr>
        <p:txBody>
          <a:bodyPr>
            <a:normAutofit/>
          </a:bodyPr>
          <a:lstStyle/>
          <a:p>
            <a:pPr marL="45720" indent="0" algn="ctr">
              <a:lnSpc>
                <a:spcPct val="100000"/>
              </a:lnSpc>
              <a:spcBef>
                <a:spcPts val="600"/>
              </a:spcBef>
              <a:buNone/>
            </a:pPr>
            <a:r>
              <a:rPr lang="es-ES" sz="3200" b="1" dirty="0">
                <a:solidFill>
                  <a:srgbClr val="C00000"/>
                </a:solidFill>
                <a:latin typeface="Arima Madurai Black" panose="00000A00000000000000" pitchFamily="50" charset="0"/>
                <a:cs typeface="Arima Madurai Black" panose="00000A00000000000000" pitchFamily="50" charset="0"/>
              </a:rPr>
              <a:t>Jesús dice que El Reino de Dios es de los que son como ellos. </a:t>
            </a:r>
          </a:p>
        </p:txBody>
      </p:sp>
      <p:sp>
        <p:nvSpPr>
          <p:cNvPr id="2" name="TextBox 1">
            <a:extLst>
              <a:ext uri="{FF2B5EF4-FFF2-40B4-BE49-F238E27FC236}">
                <a16:creationId xmlns:a16="http://schemas.microsoft.com/office/drawing/2014/main" id="{9F5B2ABD-3B02-43EF-93AB-D258D169CC36}"/>
              </a:ext>
            </a:extLst>
          </p:cNvPr>
          <p:cNvSpPr txBox="1"/>
          <p:nvPr/>
        </p:nvSpPr>
        <p:spPr>
          <a:xfrm>
            <a:off x="7881259" y="2351314"/>
            <a:ext cx="3846286" cy="2908489"/>
          </a:xfrm>
          <a:prstGeom prst="rect">
            <a:avLst/>
          </a:prstGeom>
          <a:noFill/>
        </p:spPr>
        <p:txBody>
          <a:bodyPr wrap="square" rtlCol="0">
            <a:spAutoFit/>
          </a:bodyPr>
          <a:lstStyle/>
          <a:p>
            <a:pPr marL="45720" indent="0" algn="ctr">
              <a:lnSpc>
                <a:spcPct val="100000"/>
              </a:lnSpc>
              <a:spcBef>
                <a:spcPts val="600"/>
              </a:spcBef>
              <a:buNone/>
            </a:pPr>
            <a:endParaRPr lang="es-ES" sz="1800" b="1" dirty="0">
              <a:solidFill>
                <a:srgbClr val="C00000"/>
              </a:solidFill>
              <a:latin typeface="Arima Madurai Black" panose="00000A00000000000000" pitchFamily="50" charset="0"/>
              <a:cs typeface="Arima Madurai Black" panose="00000A00000000000000" pitchFamily="50" charset="0"/>
            </a:endParaRPr>
          </a:p>
          <a:p>
            <a:pPr marL="45720" indent="0" algn="ctr">
              <a:lnSpc>
                <a:spcPct val="100000"/>
              </a:lnSpc>
              <a:spcBef>
                <a:spcPts val="600"/>
              </a:spcBef>
              <a:buNone/>
            </a:pPr>
            <a:r>
              <a:rPr lang="es-ES" sz="3200" b="1" dirty="0">
                <a:solidFill>
                  <a:srgbClr val="C00000"/>
                </a:solidFill>
                <a:latin typeface="Arima Madurai Black" panose="00000A00000000000000" pitchFamily="50" charset="0"/>
                <a:cs typeface="Arima Madurai Black" panose="00000A00000000000000" pitchFamily="50" charset="0"/>
              </a:rPr>
              <a:t>¿Cómo quiere Jesús que seamos todos para poder entrar en el Reino de los Cielos?</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4100" name="Picture 4" descr="Uma ajuda na catequese:">
            <a:extLst>
              <a:ext uri="{FF2B5EF4-FFF2-40B4-BE49-F238E27FC236}">
                <a16:creationId xmlns:a16="http://schemas.microsoft.com/office/drawing/2014/main" id="{E36808A7-298B-4E95-8AD5-CDD2643F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40140"/>
            <a:ext cx="7881259" cy="531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118694" y="2286001"/>
            <a:ext cx="3999623" cy="3071003"/>
          </a:xfrm>
        </p:spPr>
        <p:txBody>
          <a:bodyPr>
            <a:noAutofit/>
          </a:bodyPr>
          <a:lstStyle/>
          <a:p>
            <a:pPr marL="45720" indent="0" algn="ctr">
              <a:buNone/>
            </a:pPr>
            <a:r>
              <a:rPr lang="es-ES" sz="2800" b="1" dirty="0">
                <a:latin typeface="Arima Madurai" panose="00000500000000000000" pitchFamily="50" charset="0"/>
                <a:cs typeface="Arima Madurai" panose="00000500000000000000" pitchFamily="50" charset="0"/>
              </a:rPr>
              <a:t>Jesús quiere que todos seamos sencillos, confiados en Dios y su palabra, y que devolvamos Su gran amor por nosotros con mucho amor. </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362E47E1-CDD1-4987-BD2E-4AEBAD70C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130" y="642797"/>
            <a:ext cx="4100706" cy="5083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957943" y="2666089"/>
            <a:ext cx="5457372" cy="2500039"/>
          </a:xfrm>
        </p:spPr>
        <p:txBody>
          <a:bodyPr>
            <a:normAutofit/>
          </a:bodyPr>
          <a:lstStyle/>
          <a:p>
            <a:pPr marL="45720" indent="0" algn="ctr">
              <a:lnSpc>
                <a:spcPct val="100000"/>
              </a:lnSpc>
              <a:spcBef>
                <a:spcPts val="600"/>
              </a:spcBef>
              <a:buNone/>
            </a:pPr>
            <a:r>
              <a:rPr lang="es-ES" sz="3200" b="1" dirty="0">
                <a:solidFill>
                  <a:srgbClr val="C00000"/>
                </a:solidFill>
                <a:latin typeface="Arima Madurai Black" panose="00000A00000000000000" pitchFamily="50" charset="0"/>
                <a:cs typeface="Arima Madurai Black" panose="00000A00000000000000" pitchFamily="50" charset="0"/>
              </a:rPr>
              <a:t>Jesús demostró cuanto ama a los niños cuando los tomó en sus brazos y los bendijo.</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4" name="Imagen 3">
            <a:extLst>
              <a:ext uri="{FF2B5EF4-FFF2-40B4-BE49-F238E27FC236}">
                <a16:creationId xmlns:a16="http://schemas.microsoft.com/office/drawing/2014/main" id="{A2E84F0F-1729-4651-BAF8-326DA65F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6" y="0"/>
            <a:ext cx="5225143" cy="6858000"/>
          </a:xfrm>
          <a:prstGeom prst="rect">
            <a:avLst/>
          </a:prstGeom>
        </p:spPr>
      </p:pic>
    </p:spTree>
    <p:extLst>
      <p:ext uri="{BB962C8B-B14F-4D97-AF65-F5344CB8AC3E}">
        <p14:creationId xmlns:p14="http://schemas.microsoft.com/office/powerpoint/2010/main" val="7972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ACTIVIDADES</a:t>
            </a:r>
          </a:p>
        </p:txBody>
      </p:sp>
    </p:spTree>
    <p:extLst>
      <p:ext uri="{BB962C8B-B14F-4D97-AF65-F5344CB8AC3E}">
        <p14:creationId xmlns:p14="http://schemas.microsoft.com/office/powerpoint/2010/main" val="4167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8BE898-005F-42E7-8352-A4A51C93F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86" b="29859"/>
          <a:stretch/>
        </p:blipFill>
        <p:spPr>
          <a:xfrm>
            <a:off x="3796317" y="1227028"/>
            <a:ext cx="6503623" cy="5642657"/>
          </a:xfrm>
          <a:prstGeom prst="rect">
            <a:avLst/>
          </a:prstGeom>
        </p:spPr>
      </p:pic>
      <p:sp>
        <p:nvSpPr>
          <p:cNvPr id="4" name="CuadroTexto 3">
            <a:extLst>
              <a:ext uri="{FF2B5EF4-FFF2-40B4-BE49-F238E27FC236}">
                <a16:creationId xmlns:a16="http://schemas.microsoft.com/office/drawing/2014/main" id="{6A301EED-D85B-4EB3-ADE0-DC0D934E187D}"/>
              </a:ext>
            </a:extLst>
          </p:cNvPr>
          <p:cNvSpPr txBox="1"/>
          <p:nvPr/>
        </p:nvSpPr>
        <p:spPr>
          <a:xfrm flipH="1">
            <a:off x="1986064" y="431320"/>
            <a:ext cx="7546125" cy="523220"/>
          </a:xfrm>
          <a:prstGeom prst="rect">
            <a:avLst/>
          </a:prstGeom>
          <a:noFill/>
        </p:spPr>
        <p:txBody>
          <a:bodyPr wrap="square" rtlCol="0">
            <a:spAutoFit/>
          </a:bodyPr>
          <a:lstStyle/>
          <a:p>
            <a:r>
              <a:rPr lang="es-MX" sz="28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Dejen que los niños vengan a mi</a:t>
            </a:r>
            <a:endParaRPr lang="es-PE" sz="28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endParaRPr>
          </a:p>
        </p:txBody>
      </p:sp>
      <p:sp>
        <p:nvSpPr>
          <p:cNvPr id="5" name="CuadroTexto 4">
            <a:extLst>
              <a:ext uri="{FF2B5EF4-FFF2-40B4-BE49-F238E27FC236}">
                <a16:creationId xmlns:a16="http://schemas.microsoft.com/office/drawing/2014/main" id="{CF818E30-BDCF-4E75-A228-3892BEEB278F}"/>
              </a:ext>
            </a:extLst>
          </p:cNvPr>
          <p:cNvSpPr txBox="1"/>
          <p:nvPr/>
        </p:nvSpPr>
        <p:spPr>
          <a:xfrm>
            <a:off x="1986064" y="945913"/>
            <a:ext cx="9446524" cy="707886"/>
          </a:xfrm>
          <a:prstGeom prst="rect">
            <a:avLst/>
          </a:prstGeom>
          <a:noFill/>
        </p:spPr>
        <p:txBody>
          <a:bodyPr wrap="square" rtlCol="0">
            <a:spAutoFit/>
          </a:bodyPr>
          <a:lstStyle/>
          <a:p>
            <a:pPr algn="just"/>
            <a:r>
              <a:rPr lang="es-MX" sz="2000" b="1" dirty="0">
                <a:latin typeface="Arima Madurai" panose="00000500000000000000" pitchFamily="50" charset="0"/>
                <a:cs typeface="Arima Madurai" panose="00000500000000000000" pitchFamily="50" charset="0"/>
              </a:rPr>
              <a:t>Trajeron unos niños a Jesús para que les impusieran las manos y orara sobre ellos. Los discípulos los reprendieron, pero Jesús les dijo:</a:t>
            </a:r>
            <a:endParaRPr lang="es-PE" sz="2000" b="1" dirty="0">
              <a:latin typeface="Arima Madurai" panose="00000500000000000000" pitchFamily="50" charset="0"/>
              <a:cs typeface="Arima Madurai" panose="00000500000000000000" pitchFamily="50" charset="0"/>
            </a:endParaRPr>
          </a:p>
        </p:txBody>
      </p:sp>
      <p:sp>
        <p:nvSpPr>
          <p:cNvPr id="6" name="Rectángulo: esquinas redondeadas 5">
            <a:extLst>
              <a:ext uri="{FF2B5EF4-FFF2-40B4-BE49-F238E27FC236}">
                <a16:creationId xmlns:a16="http://schemas.microsoft.com/office/drawing/2014/main" id="{BEF44E41-D17B-4506-AFCF-93534F4CD34F}"/>
              </a:ext>
            </a:extLst>
          </p:cNvPr>
          <p:cNvSpPr/>
          <p:nvPr/>
        </p:nvSpPr>
        <p:spPr>
          <a:xfrm>
            <a:off x="700081" y="1896575"/>
            <a:ext cx="2191109" cy="2294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Arima Madurai" panose="00000500000000000000" pitchFamily="50" charset="0"/>
                <a:cs typeface="Arima Madurai" panose="00000500000000000000" pitchFamily="50" charset="0"/>
              </a:rPr>
              <a:t>Ubicamos las palabras que se han ubicado del cartel, para leer lo que nos dice Jesús</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7" name="Pergamino: horizontal 6">
            <a:extLst>
              <a:ext uri="{FF2B5EF4-FFF2-40B4-BE49-F238E27FC236}">
                <a16:creationId xmlns:a16="http://schemas.microsoft.com/office/drawing/2014/main" id="{B415B29F-C1DA-4B4A-AF46-E3B92EECFB25}"/>
              </a:ext>
            </a:extLst>
          </p:cNvPr>
          <p:cNvSpPr/>
          <p:nvPr/>
        </p:nvSpPr>
        <p:spPr>
          <a:xfrm>
            <a:off x="905773" y="4433977"/>
            <a:ext cx="1080291" cy="569505"/>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72611BA-D39A-4560-9D0C-B4532C5E1A7D}"/>
              </a:ext>
            </a:extLst>
          </p:cNvPr>
          <p:cNvSpPr txBox="1"/>
          <p:nvPr/>
        </p:nvSpPr>
        <p:spPr>
          <a:xfrm>
            <a:off x="955394" y="4582068"/>
            <a:ext cx="1035861" cy="338554"/>
          </a:xfrm>
          <a:prstGeom prst="rect">
            <a:avLst/>
          </a:prstGeom>
          <a:noFill/>
        </p:spPr>
        <p:txBody>
          <a:bodyPr wrap="none" rtlCol="0">
            <a:spAutoFit/>
          </a:bodyPr>
          <a:lstStyle/>
          <a:p>
            <a:r>
              <a:rPr lang="es-MX" sz="1600" dirty="0">
                <a:latin typeface="Adobe Gothic Std B" panose="020B0800000000000000" pitchFamily="34" charset="-128"/>
                <a:ea typeface="Adobe Gothic Std B" panose="020B0800000000000000" pitchFamily="34" charset="-128"/>
              </a:rPr>
              <a:t>IMPIDAN</a:t>
            </a:r>
            <a:endParaRPr lang="es-PE" sz="1600" dirty="0">
              <a:latin typeface="Adobe Gothic Std B" panose="020B0800000000000000" pitchFamily="34" charset="-128"/>
              <a:ea typeface="Adobe Gothic Std B" panose="020B0800000000000000" pitchFamily="34" charset="-128"/>
            </a:endParaRPr>
          </a:p>
        </p:txBody>
      </p:sp>
      <p:sp>
        <p:nvSpPr>
          <p:cNvPr id="10" name="Rectángulo: esquinas redondeadas 9">
            <a:extLst>
              <a:ext uri="{FF2B5EF4-FFF2-40B4-BE49-F238E27FC236}">
                <a16:creationId xmlns:a16="http://schemas.microsoft.com/office/drawing/2014/main" id="{FEFCB0E2-974A-4788-946C-A654BC5F3462}"/>
              </a:ext>
            </a:extLst>
          </p:cNvPr>
          <p:cNvSpPr/>
          <p:nvPr/>
        </p:nvSpPr>
        <p:spPr>
          <a:xfrm>
            <a:off x="2544793" y="4942774"/>
            <a:ext cx="927288" cy="569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78D39586-9A79-4759-AD7A-332C7C42D914}"/>
              </a:ext>
            </a:extLst>
          </p:cNvPr>
          <p:cNvSpPr txBox="1"/>
          <p:nvPr/>
        </p:nvSpPr>
        <p:spPr>
          <a:xfrm>
            <a:off x="2564229" y="5020408"/>
            <a:ext cx="881973" cy="400110"/>
          </a:xfrm>
          <a:prstGeom prst="rect">
            <a:avLst/>
          </a:prstGeom>
          <a:noFill/>
        </p:spPr>
        <p:txBody>
          <a:bodyPr wrap="none" rtlCol="0">
            <a:spAutoFit/>
          </a:bodyPr>
          <a:lstStyle/>
          <a:p>
            <a:r>
              <a:rPr lang="es-MX" sz="2000" dirty="0">
                <a:solidFill>
                  <a:schemeClr val="bg1"/>
                </a:solidFill>
                <a:latin typeface="Action Man" panose="00000400000000000000" pitchFamily="2" charset="0"/>
                <a:ea typeface="Adobe Gothic Std B" panose="020B0800000000000000" pitchFamily="34" charset="-128"/>
              </a:rPr>
              <a:t>REINO</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1" name="Flecha: pentágono 10">
            <a:extLst>
              <a:ext uri="{FF2B5EF4-FFF2-40B4-BE49-F238E27FC236}">
                <a16:creationId xmlns:a16="http://schemas.microsoft.com/office/drawing/2014/main" id="{00906533-7ACE-4AF5-BF63-A8FE12A7D14A}"/>
              </a:ext>
            </a:extLst>
          </p:cNvPr>
          <p:cNvSpPr/>
          <p:nvPr/>
        </p:nvSpPr>
        <p:spPr>
          <a:xfrm>
            <a:off x="828136" y="5512279"/>
            <a:ext cx="1190446" cy="56950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751D6CD4-65DB-4640-BCD0-13BD15D0A592}"/>
              </a:ext>
            </a:extLst>
          </p:cNvPr>
          <p:cNvSpPr txBox="1"/>
          <p:nvPr/>
        </p:nvSpPr>
        <p:spPr>
          <a:xfrm>
            <a:off x="834638" y="5613055"/>
            <a:ext cx="1035861" cy="369332"/>
          </a:xfrm>
          <a:prstGeom prst="rect">
            <a:avLst/>
          </a:prstGeom>
          <a:noFill/>
        </p:spPr>
        <p:txBody>
          <a:bodyPr wrap="none" rtlCol="0">
            <a:spAutoFit/>
          </a:bodyPr>
          <a:lstStyle/>
          <a:p>
            <a:r>
              <a:rPr lang="es-MX" dirty="0">
                <a:solidFill>
                  <a:schemeClr val="bg1"/>
                </a:solidFill>
                <a:latin typeface="American Classic Extra Bold" panose="02020804070706020304" pitchFamily="18" charset="0"/>
                <a:ea typeface="Adobe Gothic Std B" panose="020B0800000000000000" pitchFamily="34" charset="-128"/>
              </a:rPr>
              <a:t>NIÑOS</a:t>
            </a:r>
            <a:endParaRPr lang="es-PE" dirty="0">
              <a:solidFill>
                <a:schemeClr val="bg1"/>
              </a:solidFill>
              <a:latin typeface="American Classic Extra Bold" panose="02020804070706020304" pitchFamily="18" charset="0"/>
              <a:ea typeface="Adobe Gothic Std B" panose="020B0800000000000000" pitchFamily="34" charset="-128"/>
            </a:endParaRPr>
          </a:p>
        </p:txBody>
      </p:sp>
      <p:sp>
        <p:nvSpPr>
          <p:cNvPr id="13" name="Elipse 12">
            <a:extLst>
              <a:ext uri="{FF2B5EF4-FFF2-40B4-BE49-F238E27FC236}">
                <a16:creationId xmlns:a16="http://schemas.microsoft.com/office/drawing/2014/main" id="{8559C534-E220-4409-B294-6881FAF58528}"/>
              </a:ext>
            </a:extLst>
          </p:cNvPr>
          <p:cNvSpPr/>
          <p:nvPr/>
        </p:nvSpPr>
        <p:spPr>
          <a:xfrm>
            <a:off x="2648309" y="5865962"/>
            <a:ext cx="709346" cy="65560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adroTexto 15">
            <a:extLst>
              <a:ext uri="{FF2B5EF4-FFF2-40B4-BE49-F238E27FC236}">
                <a16:creationId xmlns:a16="http://schemas.microsoft.com/office/drawing/2014/main" id="{5F50F4F4-E23B-4FC6-80B6-BFF75F8812A8}"/>
              </a:ext>
            </a:extLst>
          </p:cNvPr>
          <p:cNvSpPr txBox="1"/>
          <p:nvPr/>
        </p:nvSpPr>
        <p:spPr>
          <a:xfrm>
            <a:off x="2705438" y="5952163"/>
            <a:ext cx="638316" cy="461665"/>
          </a:xfrm>
          <a:prstGeom prst="rect">
            <a:avLst/>
          </a:prstGeom>
          <a:noFill/>
        </p:spPr>
        <p:txBody>
          <a:bodyPr wrap="none" rtlCol="0">
            <a:spAutoFit/>
          </a:bodyPr>
          <a:lstStyle/>
          <a:p>
            <a:r>
              <a:rPr lang="es-MX" sz="2400" dirty="0">
                <a:latin typeface="Animated" panose="02000603000000000000" pitchFamily="2" charset="0"/>
                <a:ea typeface="Adobe Gothic Std B" panose="020B0800000000000000" pitchFamily="34" charset="-128"/>
              </a:rPr>
              <a:t>SON</a:t>
            </a:r>
            <a:endParaRPr lang="es-PE" sz="2400" dirty="0">
              <a:latin typeface="Animated" panose="02000603000000000000" pitchFamily="2" charset="0"/>
              <a:ea typeface="Adobe Gothic Std B" panose="020B0800000000000000" pitchFamily="34" charset="-128"/>
            </a:endParaRPr>
          </a:p>
        </p:txBody>
      </p:sp>
      <p:sp>
        <p:nvSpPr>
          <p:cNvPr id="15" name="Rectángulo: biselado 14">
            <a:extLst>
              <a:ext uri="{FF2B5EF4-FFF2-40B4-BE49-F238E27FC236}">
                <a16:creationId xmlns:a16="http://schemas.microsoft.com/office/drawing/2014/main" id="{DDD232C3-8FA3-447F-A70A-AC585CAA0636}"/>
              </a:ext>
            </a:extLst>
          </p:cNvPr>
          <p:cNvSpPr/>
          <p:nvPr/>
        </p:nvSpPr>
        <p:spPr>
          <a:xfrm>
            <a:off x="9532190" y="4433977"/>
            <a:ext cx="893088" cy="48664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17">
            <a:extLst>
              <a:ext uri="{FF2B5EF4-FFF2-40B4-BE49-F238E27FC236}">
                <a16:creationId xmlns:a16="http://schemas.microsoft.com/office/drawing/2014/main" id="{F88DEE46-0D50-4F82-ADAE-41814930EACA}"/>
              </a:ext>
            </a:extLst>
          </p:cNvPr>
          <p:cNvSpPr txBox="1"/>
          <p:nvPr/>
        </p:nvSpPr>
        <p:spPr>
          <a:xfrm>
            <a:off x="9543304" y="4477244"/>
            <a:ext cx="847091" cy="400110"/>
          </a:xfrm>
          <a:prstGeom prst="rect">
            <a:avLst/>
          </a:prstGeom>
          <a:noFill/>
        </p:spPr>
        <p:txBody>
          <a:bodyPr wrap="none" rtlCol="0">
            <a:spAutoFit/>
          </a:bodyPr>
          <a:lstStyle/>
          <a:p>
            <a:r>
              <a:rPr lang="es-MX" sz="2000" dirty="0">
                <a:solidFill>
                  <a:schemeClr val="bg1"/>
                </a:solidFill>
                <a:latin typeface="Action Man" panose="00000400000000000000" pitchFamily="2" charset="0"/>
                <a:ea typeface="Adobe Gothic Std B" panose="020B0800000000000000" pitchFamily="34" charset="-128"/>
              </a:rPr>
              <a:t>ELLOS</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7" name="Diagrama de flujo: retraso 16">
            <a:extLst>
              <a:ext uri="{FF2B5EF4-FFF2-40B4-BE49-F238E27FC236}">
                <a16:creationId xmlns:a16="http://schemas.microsoft.com/office/drawing/2014/main" id="{DFE1A670-6CF3-496C-9D7A-010B130F02AB}"/>
              </a:ext>
            </a:extLst>
          </p:cNvPr>
          <p:cNvSpPr/>
          <p:nvPr/>
        </p:nvSpPr>
        <p:spPr>
          <a:xfrm>
            <a:off x="10161917" y="5175849"/>
            <a:ext cx="893088" cy="486645"/>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20" name="CuadroTexto 19">
            <a:extLst>
              <a:ext uri="{FF2B5EF4-FFF2-40B4-BE49-F238E27FC236}">
                <a16:creationId xmlns:a16="http://schemas.microsoft.com/office/drawing/2014/main" id="{03E61CC6-1166-4B0B-A127-DAA30D965FF0}"/>
              </a:ext>
            </a:extLst>
          </p:cNvPr>
          <p:cNvSpPr txBox="1"/>
          <p:nvPr/>
        </p:nvSpPr>
        <p:spPr>
          <a:xfrm>
            <a:off x="10196421" y="5258989"/>
            <a:ext cx="758734" cy="338554"/>
          </a:xfrm>
          <a:prstGeom prst="rect">
            <a:avLst/>
          </a:prstGeom>
          <a:noFill/>
        </p:spPr>
        <p:txBody>
          <a:bodyPr wrap="none" rtlCol="0">
            <a:spAutoFit/>
          </a:bodyPr>
          <a:lstStyle/>
          <a:p>
            <a:r>
              <a:rPr lang="es-MX" sz="1600" dirty="0">
                <a:solidFill>
                  <a:schemeClr val="bg1"/>
                </a:solidFill>
                <a:latin typeface="Bebas" pitchFamily="2" charset="0"/>
                <a:ea typeface="Adobe Gothic Std B" panose="020B0800000000000000" pitchFamily="34" charset="-128"/>
              </a:rPr>
              <a:t>CIELOS</a:t>
            </a:r>
            <a:endParaRPr lang="es-PE" sz="1600" dirty="0">
              <a:solidFill>
                <a:schemeClr val="bg1"/>
              </a:solidFill>
              <a:latin typeface="Action Man" panose="00000400000000000000" pitchFamily="2" charset="0"/>
              <a:ea typeface="Adobe Gothic Std B" panose="020B0800000000000000" pitchFamily="34" charset="-128"/>
            </a:endParaRPr>
          </a:p>
        </p:txBody>
      </p:sp>
      <p:sp>
        <p:nvSpPr>
          <p:cNvPr id="19" name="Rectángulo: esquina doblada 18">
            <a:extLst>
              <a:ext uri="{FF2B5EF4-FFF2-40B4-BE49-F238E27FC236}">
                <a16:creationId xmlns:a16="http://schemas.microsoft.com/office/drawing/2014/main" id="{EC71D303-1CD9-4849-887E-099AE1FF6816}"/>
              </a:ext>
            </a:extLst>
          </p:cNvPr>
          <p:cNvSpPr/>
          <p:nvPr/>
        </p:nvSpPr>
        <p:spPr>
          <a:xfrm>
            <a:off x="9978734" y="5969415"/>
            <a:ext cx="1378628" cy="486645"/>
          </a:xfrm>
          <a:prstGeom prst="foldedCorne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23" name="CuadroTexto 22">
            <a:extLst>
              <a:ext uri="{FF2B5EF4-FFF2-40B4-BE49-F238E27FC236}">
                <a16:creationId xmlns:a16="http://schemas.microsoft.com/office/drawing/2014/main" id="{78040A9A-55C3-442C-9ECF-935015711505}"/>
              </a:ext>
            </a:extLst>
          </p:cNvPr>
          <p:cNvSpPr txBox="1"/>
          <p:nvPr/>
        </p:nvSpPr>
        <p:spPr>
          <a:xfrm>
            <a:off x="10110988" y="5982548"/>
            <a:ext cx="1122423" cy="461665"/>
          </a:xfrm>
          <a:prstGeom prst="rect">
            <a:avLst/>
          </a:prstGeom>
          <a:noFill/>
        </p:spPr>
        <p:txBody>
          <a:bodyPr wrap="none" rtlCol="0">
            <a:spAutoFit/>
          </a:bodyPr>
          <a:lstStyle/>
          <a:p>
            <a:r>
              <a:rPr lang="es-MX" sz="2400" dirty="0">
                <a:latin typeface="Animated" panose="02000603000000000000" pitchFamily="2" charset="0"/>
                <a:ea typeface="Adobe Gothic Std B" panose="020B0800000000000000" pitchFamily="34" charset="-128"/>
              </a:rPr>
              <a:t>VENGAN</a:t>
            </a:r>
            <a:endParaRPr lang="es-PE" sz="2400" dirty="0">
              <a:latin typeface="Animated" panose="02000603000000000000" pitchFamily="2" charset="0"/>
              <a:ea typeface="Adobe Gothic Std B" panose="020B0800000000000000" pitchFamily="34" charset="-128"/>
            </a:endParaRPr>
          </a:p>
        </p:txBody>
      </p:sp>
      <p:sp>
        <p:nvSpPr>
          <p:cNvPr id="24" name="CuadroTexto 23">
            <a:extLst>
              <a:ext uri="{FF2B5EF4-FFF2-40B4-BE49-F238E27FC236}">
                <a16:creationId xmlns:a16="http://schemas.microsoft.com/office/drawing/2014/main" id="{EBCED9D8-91B6-4A17-8BA2-06B9BFBC8A55}"/>
              </a:ext>
            </a:extLst>
          </p:cNvPr>
          <p:cNvSpPr txBox="1"/>
          <p:nvPr/>
        </p:nvSpPr>
        <p:spPr>
          <a:xfrm rot="20942912">
            <a:off x="6260403" y="2078618"/>
            <a:ext cx="1035861" cy="369332"/>
          </a:xfrm>
          <a:prstGeom prst="rect">
            <a:avLst/>
          </a:prstGeom>
          <a:noFill/>
        </p:spPr>
        <p:txBody>
          <a:bodyPr wrap="none" rtlCol="0">
            <a:spAutoFit/>
          </a:bodyPr>
          <a:lstStyle/>
          <a:p>
            <a:r>
              <a:rPr lang="es-MX" dirty="0">
                <a:solidFill>
                  <a:schemeClr val="bg1"/>
                </a:solidFill>
                <a:latin typeface="American Classic Extra Bold" panose="02020804070706020304" pitchFamily="18" charset="0"/>
                <a:ea typeface="Adobe Gothic Std B" panose="020B0800000000000000" pitchFamily="34" charset="-128"/>
              </a:rPr>
              <a:t>NIÑOS</a:t>
            </a:r>
            <a:endParaRPr lang="es-PE" dirty="0">
              <a:solidFill>
                <a:schemeClr val="bg1"/>
              </a:solidFill>
              <a:latin typeface="American Classic Extra Bold" panose="02020804070706020304" pitchFamily="18" charset="0"/>
              <a:ea typeface="Adobe Gothic Std B" panose="020B0800000000000000" pitchFamily="34" charset="-128"/>
            </a:endParaRPr>
          </a:p>
        </p:txBody>
      </p:sp>
      <p:sp>
        <p:nvSpPr>
          <p:cNvPr id="25" name="CuadroTexto 24">
            <a:extLst>
              <a:ext uri="{FF2B5EF4-FFF2-40B4-BE49-F238E27FC236}">
                <a16:creationId xmlns:a16="http://schemas.microsoft.com/office/drawing/2014/main" id="{0ABB6288-4842-4013-BF9E-E998C04ADD7E}"/>
              </a:ext>
            </a:extLst>
          </p:cNvPr>
          <p:cNvSpPr txBox="1"/>
          <p:nvPr/>
        </p:nvSpPr>
        <p:spPr>
          <a:xfrm rot="20986273">
            <a:off x="5455508" y="2604517"/>
            <a:ext cx="1035861" cy="338554"/>
          </a:xfrm>
          <a:prstGeom prst="rect">
            <a:avLst/>
          </a:prstGeom>
          <a:noFill/>
        </p:spPr>
        <p:txBody>
          <a:bodyPr wrap="none" rtlCol="0">
            <a:spAutoFit/>
          </a:bodyPr>
          <a:lstStyle/>
          <a:p>
            <a:r>
              <a:rPr lang="es-MX" sz="1600" dirty="0">
                <a:solidFill>
                  <a:schemeClr val="bg1"/>
                </a:solidFill>
                <a:latin typeface="Adobe Gothic Std B" panose="020B0800000000000000" pitchFamily="34" charset="-128"/>
                <a:ea typeface="Adobe Gothic Std B" panose="020B0800000000000000" pitchFamily="34" charset="-128"/>
              </a:rPr>
              <a:t>IMPIDAN</a:t>
            </a:r>
            <a:endParaRPr lang="es-PE" sz="1600" dirty="0">
              <a:solidFill>
                <a:schemeClr val="bg1"/>
              </a:solidFill>
              <a:latin typeface="Adobe Gothic Std B" panose="020B0800000000000000" pitchFamily="34" charset="-128"/>
              <a:ea typeface="Adobe Gothic Std B" panose="020B0800000000000000" pitchFamily="34" charset="-128"/>
            </a:endParaRPr>
          </a:p>
        </p:txBody>
      </p:sp>
      <p:sp>
        <p:nvSpPr>
          <p:cNvPr id="26" name="CuadroTexto 25">
            <a:extLst>
              <a:ext uri="{FF2B5EF4-FFF2-40B4-BE49-F238E27FC236}">
                <a16:creationId xmlns:a16="http://schemas.microsoft.com/office/drawing/2014/main" id="{31ABECEC-F87A-4A28-B581-48DF850B160E}"/>
              </a:ext>
            </a:extLst>
          </p:cNvPr>
          <p:cNvSpPr txBox="1"/>
          <p:nvPr/>
        </p:nvSpPr>
        <p:spPr>
          <a:xfrm rot="20977371">
            <a:off x="7180762" y="2224294"/>
            <a:ext cx="970137" cy="400110"/>
          </a:xfrm>
          <a:prstGeom prst="rect">
            <a:avLst/>
          </a:prstGeom>
          <a:noFill/>
        </p:spPr>
        <p:txBody>
          <a:bodyPr wrap="none" rtlCol="0">
            <a:spAutoFit/>
          </a:bodyPr>
          <a:lstStyle/>
          <a:p>
            <a:r>
              <a:rPr lang="es-MX" sz="2000" dirty="0">
                <a:solidFill>
                  <a:schemeClr val="bg1"/>
                </a:solidFill>
                <a:latin typeface="Animated" panose="02000603000000000000" pitchFamily="2" charset="0"/>
                <a:ea typeface="Adobe Gothic Std B" panose="020B0800000000000000" pitchFamily="34" charset="-128"/>
              </a:rPr>
              <a:t>VENGAN</a:t>
            </a:r>
            <a:endParaRPr lang="es-PE" sz="2000" dirty="0">
              <a:solidFill>
                <a:schemeClr val="bg1"/>
              </a:solidFill>
              <a:latin typeface="Animated" panose="02000603000000000000" pitchFamily="2" charset="0"/>
              <a:ea typeface="Adobe Gothic Std B" panose="020B0800000000000000" pitchFamily="34" charset="-128"/>
            </a:endParaRPr>
          </a:p>
        </p:txBody>
      </p:sp>
      <p:sp>
        <p:nvSpPr>
          <p:cNvPr id="27" name="CuadroTexto 26">
            <a:extLst>
              <a:ext uri="{FF2B5EF4-FFF2-40B4-BE49-F238E27FC236}">
                <a16:creationId xmlns:a16="http://schemas.microsoft.com/office/drawing/2014/main" id="{2D813B03-717E-4CFF-AA33-683F56BED404}"/>
              </a:ext>
            </a:extLst>
          </p:cNvPr>
          <p:cNvSpPr txBox="1"/>
          <p:nvPr/>
        </p:nvSpPr>
        <p:spPr>
          <a:xfrm rot="20926487">
            <a:off x="6951860" y="2615389"/>
            <a:ext cx="881973" cy="400110"/>
          </a:xfrm>
          <a:prstGeom prst="rect">
            <a:avLst/>
          </a:prstGeom>
          <a:noFill/>
        </p:spPr>
        <p:txBody>
          <a:bodyPr wrap="none" rtlCol="0">
            <a:spAutoFit/>
          </a:bodyPr>
          <a:lstStyle/>
          <a:p>
            <a:r>
              <a:rPr lang="es-MX" sz="2000" dirty="0">
                <a:solidFill>
                  <a:schemeClr val="bg1"/>
                </a:solidFill>
                <a:latin typeface="Action Man" panose="00000400000000000000" pitchFamily="2" charset="0"/>
                <a:ea typeface="Adobe Gothic Std B" panose="020B0800000000000000" pitchFamily="34" charset="-128"/>
              </a:rPr>
              <a:t>REINO</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28" name="CuadroTexto 27">
            <a:extLst>
              <a:ext uri="{FF2B5EF4-FFF2-40B4-BE49-F238E27FC236}">
                <a16:creationId xmlns:a16="http://schemas.microsoft.com/office/drawing/2014/main" id="{56E889C1-6353-4A48-9379-BFF4C1C9B099}"/>
              </a:ext>
            </a:extLst>
          </p:cNvPr>
          <p:cNvSpPr txBox="1"/>
          <p:nvPr/>
        </p:nvSpPr>
        <p:spPr>
          <a:xfrm rot="20941298">
            <a:off x="6090255" y="3166666"/>
            <a:ext cx="758734" cy="338554"/>
          </a:xfrm>
          <a:prstGeom prst="rect">
            <a:avLst/>
          </a:prstGeom>
          <a:noFill/>
        </p:spPr>
        <p:txBody>
          <a:bodyPr wrap="none" rtlCol="0">
            <a:spAutoFit/>
          </a:bodyPr>
          <a:lstStyle/>
          <a:p>
            <a:r>
              <a:rPr lang="es-MX" sz="1600" dirty="0">
                <a:solidFill>
                  <a:schemeClr val="bg1"/>
                </a:solidFill>
                <a:latin typeface="Bebas" pitchFamily="2" charset="0"/>
                <a:ea typeface="Adobe Gothic Std B" panose="020B0800000000000000" pitchFamily="34" charset="-128"/>
              </a:rPr>
              <a:t>CIELOS</a:t>
            </a:r>
            <a:endParaRPr lang="es-PE" sz="1600" dirty="0">
              <a:solidFill>
                <a:schemeClr val="bg1"/>
              </a:solidFill>
              <a:latin typeface="Action Man" panose="00000400000000000000" pitchFamily="2" charset="0"/>
              <a:ea typeface="Adobe Gothic Std B" panose="020B0800000000000000" pitchFamily="34" charset="-128"/>
            </a:endParaRPr>
          </a:p>
        </p:txBody>
      </p:sp>
      <p:sp>
        <p:nvSpPr>
          <p:cNvPr id="29" name="CuadroTexto 28">
            <a:extLst>
              <a:ext uri="{FF2B5EF4-FFF2-40B4-BE49-F238E27FC236}">
                <a16:creationId xmlns:a16="http://schemas.microsoft.com/office/drawing/2014/main" id="{A678ED24-99C7-4AC8-9AE2-923930ADB728}"/>
              </a:ext>
            </a:extLst>
          </p:cNvPr>
          <p:cNvSpPr txBox="1"/>
          <p:nvPr/>
        </p:nvSpPr>
        <p:spPr>
          <a:xfrm rot="21036959">
            <a:off x="6632218" y="3307241"/>
            <a:ext cx="638316" cy="461665"/>
          </a:xfrm>
          <a:prstGeom prst="rect">
            <a:avLst/>
          </a:prstGeom>
          <a:noFill/>
        </p:spPr>
        <p:txBody>
          <a:bodyPr wrap="none" rtlCol="0">
            <a:spAutoFit/>
          </a:bodyPr>
          <a:lstStyle/>
          <a:p>
            <a:r>
              <a:rPr lang="es-MX" sz="2400" dirty="0">
                <a:solidFill>
                  <a:schemeClr val="bg1"/>
                </a:solidFill>
                <a:latin typeface="Animated" panose="02000603000000000000" pitchFamily="2" charset="0"/>
                <a:ea typeface="Adobe Gothic Std B" panose="020B0800000000000000" pitchFamily="34" charset="-128"/>
              </a:rPr>
              <a:t>SON</a:t>
            </a:r>
            <a:endParaRPr lang="es-PE" sz="2400" dirty="0">
              <a:solidFill>
                <a:schemeClr val="bg1"/>
              </a:solidFill>
              <a:latin typeface="Animated" panose="02000603000000000000" pitchFamily="2" charset="0"/>
              <a:ea typeface="Adobe Gothic Std B" panose="020B0800000000000000" pitchFamily="34" charset="-128"/>
            </a:endParaRPr>
          </a:p>
        </p:txBody>
      </p:sp>
      <p:sp>
        <p:nvSpPr>
          <p:cNvPr id="30" name="CuadroTexto 29">
            <a:extLst>
              <a:ext uri="{FF2B5EF4-FFF2-40B4-BE49-F238E27FC236}">
                <a16:creationId xmlns:a16="http://schemas.microsoft.com/office/drawing/2014/main" id="{6457C9D4-9B6E-4C5C-AF2E-994BE5551ECF}"/>
              </a:ext>
            </a:extLst>
          </p:cNvPr>
          <p:cNvSpPr txBox="1"/>
          <p:nvPr/>
        </p:nvSpPr>
        <p:spPr>
          <a:xfrm rot="20956440">
            <a:off x="6046076" y="3817856"/>
            <a:ext cx="847091" cy="400110"/>
          </a:xfrm>
          <a:prstGeom prst="rect">
            <a:avLst/>
          </a:prstGeom>
          <a:noFill/>
        </p:spPr>
        <p:txBody>
          <a:bodyPr wrap="none" rtlCol="0">
            <a:spAutoFit/>
          </a:bodyPr>
          <a:lstStyle/>
          <a:p>
            <a:r>
              <a:rPr lang="es-MX" sz="2000" dirty="0">
                <a:solidFill>
                  <a:schemeClr val="bg1"/>
                </a:solidFill>
                <a:latin typeface="Action Man" panose="00000400000000000000" pitchFamily="2" charset="0"/>
                <a:ea typeface="Adobe Gothic Std B" panose="020B0800000000000000" pitchFamily="34" charset="-128"/>
              </a:rPr>
              <a:t>ELLOS</a:t>
            </a:r>
            <a:endParaRPr lang="es-PE" sz="2000" dirty="0">
              <a:solidFill>
                <a:schemeClr val="bg1"/>
              </a:solidFill>
              <a:latin typeface="Action Man" panose="00000400000000000000" pitchFamily="2" charset="0"/>
              <a:ea typeface="Adobe Gothic Std B" panose="020B0800000000000000" pitchFamily="34" charset="-128"/>
            </a:endParaRP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AD20E3B-3585-41B2-8504-F6930FBB3789}"/>
              </a:ext>
            </a:extLst>
          </p:cNvPr>
          <p:cNvSpPr/>
          <p:nvPr/>
        </p:nvSpPr>
        <p:spPr>
          <a:xfrm>
            <a:off x="715648" y="2505075"/>
            <a:ext cx="2855343" cy="3968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Arima Madurai" panose="00000500000000000000" pitchFamily="50" charset="0"/>
                <a:cs typeface="Arima Madurai" panose="00000500000000000000" pitchFamily="50" charset="0"/>
              </a:rPr>
              <a:t>Instrucciones: </a:t>
            </a:r>
            <a:r>
              <a:rPr lang="es-ES" dirty="0">
                <a:solidFill>
                  <a:schemeClr val="bg1"/>
                </a:solidFill>
                <a:latin typeface="Arima Madurai" panose="00000500000000000000" pitchFamily="50" charset="0"/>
                <a:cs typeface="Arima Madurai" panose="00000500000000000000" pitchFamily="50" charset="0"/>
              </a:rPr>
              <a:t>Colorear, cortar y decorar corazones. Escribir nombre. </a:t>
            </a:r>
            <a:r>
              <a:rPr lang="es-PA" dirty="0">
                <a:solidFill>
                  <a:schemeClr val="bg1"/>
                </a:solidFill>
                <a:latin typeface="Arima Madurai" panose="00000500000000000000" pitchFamily="50" charset="0"/>
                <a:cs typeface="Arima Madurai" panose="00000500000000000000" pitchFamily="50" charset="0"/>
              </a:rPr>
              <a:t>Llevar al Santísimo y rezar oración. Luego desfilar con la canción. Pueden pegarlo a un palito.</a:t>
            </a:r>
            <a:endParaRPr lang="es-PE" dirty="0">
              <a:solidFill>
                <a:schemeClr val="bg1"/>
              </a:solidFill>
              <a:latin typeface="Arima Madurai" panose="00000500000000000000" pitchFamily="50" charset="0"/>
              <a:cs typeface="Arima Madurai" panose="00000500000000000000" pitchFamily="50" charset="0"/>
            </a:endParaRPr>
          </a:p>
          <a:p>
            <a:pPr algn="ctr"/>
            <a:endParaRPr lang="es-PE" dirty="0"/>
          </a:p>
        </p:txBody>
      </p:sp>
      <p:sp>
        <p:nvSpPr>
          <p:cNvPr id="3" name="Corazón 2">
            <a:extLst>
              <a:ext uri="{FF2B5EF4-FFF2-40B4-BE49-F238E27FC236}">
                <a16:creationId xmlns:a16="http://schemas.microsoft.com/office/drawing/2014/main" id="{36CF34FD-075E-479D-B186-756A8C5A2E68}"/>
              </a:ext>
            </a:extLst>
          </p:cNvPr>
          <p:cNvSpPr/>
          <p:nvPr/>
        </p:nvSpPr>
        <p:spPr>
          <a:xfrm rot="21005739">
            <a:off x="4419241" y="1444925"/>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orazón 4">
            <a:extLst>
              <a:ext uri="{FF2B5EF4-FFF2-40B4-BE49-F238E27FC236}">
                <a16:creationId xmlns:a16="http://schemas.microsoft.com/office/drawing/2014/main" id="{52543E16-9D6B-426D-AE66-3D7FCB8561BF}"/>
              </a:ext>
            </a:extLst>
          </p:cNvPr>
          <p:cNvSpPr/>
          <p:nvPr/>
        </p:nvSpPr>
        <p:spPr>
          <a:xfrm rot="863514">
            <a:off x="7384645" y="2696857"/>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a:extLst>
              <a:ext uri="{FF2B5EF4-FFF2-40B4-BE49-F238E27FC236}">
                <a16:creationId xmlns:a16="http://schemas.microsoft.com/office/drawing/2014/main" id="{F5FD40DF-4B08-4C53-96D6-86AFFA5D1193}"/>
              </a:ext>
            </a:extLst>
          </p:cNvPr>
          <p:cNvSpPr txBox="1"/>
          <p:nvPr/>
        </p:nvSpPr>
        <p:spPr>
          <a:xfrm rot="755903">
            <a:off x="8001593" y="3244334"/>
            <a:ext cx="1059906" cy="369332"/>
          </a:xfrm>
          <a:prstGeom prst="rect">
            <a:avLst/>
          </a:prstGeom>
          <a:noFill/>
        </p:spPr>
        <p:txBody>
          <a:bodyPr wrap="none" rtlCol="0">
            <a:spAutoFit/>
          </a:bodyPr>
          <a:lstStyle/>
          <a:p>
            <a:r>
              <a:rPr lang="es-MX" dirty="0">
                <a:latin typeface="Animated" panose="02000603000000000000" pitchFamily="2" charset="0"/>
              </a:rPr>
              <a:t>Mi nombre:</a:t>
            </a:r>
            <a:endParaRPr lang="es-PE" dirty="0">
              <a:latin typeface="Animated" panose="02000603000000000000" pitchFamily="2" charset="0"/>
            </a:endParaRPr>
          </a:p>
        </p:txBody>
      </p:sp>
      <p:sp>
        <p:nvSpPr>
          <p:cNvPr id="6" name="CuadroTexto 5">
            <a:extLst>
              <a:ext uri="{FF2B5EF4-FFF2-40B4-BE49-F238E27FC236}">
                <a16:creationId xmlns:a16="http://schemas.microsoft.com/office/drawing/2014/main" id="{02CA80C0-EFDA-44AB-99F4-C99E2EDAE45A}"/>
              </a:ext>
            </a:extLst>
          </p:cNvPr>
          <p:cNvSpPr txBox="1"/>
          <p:nvPr/>
        </p:nvSpPr>
        <p:spPr>
          <a:xfrm rot="881543">
            <a:off x="8136929" y="4584129"/>
            <a:ext cx="2687869" cy="584775"/>
          </a:xfrm>
          <a:prstGeom prst="rect">
            <a:avLst/>
          </a:prstGeom>
          <a:noFill/>
        </p:spPr>
        <p:txBody>
          <a:bodyPr wrap="square" rtlCol="0">
            <a:spAutoFit/>
          </a:bodyPr>
          <a:lstStyle/>
          <a:p>
            <a:pPr algn="ctr"/>
            <a:r>
              <a:rPr lang="es-MX" sz="3200" dirty="0">
                <a:latin typeface="Berlin Sans FB Demi" panose="020E0802020502020306" pitchFamily="34" charset="0"/>
              </a:rPr>
              <a:t>Jesús me ama</a:t>
            </a:r>
            <a:endParaRPr lang="es-PE" sz="3200" dirty="0">
              <a:latin typeface="Berlin Sans FB Demi" panose="020E0802020502020306" pitchFamily="34" charset="0"/>
            </a:endParaRPr>
          </a:p>
        </p:txBody>
      </p:sp>
      <p:sp>
        <p:nvSpPr>
          <p:cNvPr id="8" name="CuadroTexto 7">
            <a:extLst>
              <a:ext uri="{FF2B5EF4-FFF2-40B4-BE49-F238E27FC236}">
                <a16:creationId xmlns:a16="http://schemas.microsoft.com/office/drawing/2014/main" id="{3E897100-98D8-4B13-B441-3F2FD52DCAB1}"/>
              </a:ext>
            </a:extLst>
          </p:cNvPr>
          <p:cNvSpPr txBox="1"/>
          <p:nvPr/>
        </p:nvSpPr>
        <p:spPr>
          <a:xfrm rot="20943123">
            <a:off x="5110848" y="2394956"/>
            <a:ext cx="2687869" cy="2246769"/>
          </a:xfrm>
          <a:prstGeom prst="rect">
            <a:avLst/>
          </a:prstGeom>
          <a:noFill/>
        </p:spPr>
        <p:txBody>
          <a:bodyPr wrap="square" rtlCol="0">
            <a:spAutoFit/>
          </a:bodyPr>
          <a:lstStyle/>
          <a:p>
            <a:pPr algn="ctr"/>
            <a:r>
              <a:rPr lang="es-MX" sz="2800" dirty="0">
                <a:latin typeface="Berlin Sans FB Demi" panose="020E0802020502020306" pitchFamily="34" charset="0"/>
              </a:rPr>
              <a:t>Jesús,</a:t>
            </a:r>
          </a:p>
          <a:p>
            <a:pPr algn="ctr"/>
            <a:r>
              <a:rPr lang="es-MX" sz="2800" dirty="0">
                <a:latin typeface="Berlin Sans FB Demi" panose="020E0802020502020306" pitchFamily="34" charset="0"/>
              </a:rPr>
              <a:t>Yo creo,</a:t>
            </a:r>
          </a:p>
          <a:p>
            <a:pPr algn="ctr"/>
            <a:r>
              <a:rPr lang="es-MX" sz="2800" dirty="0">
                <a:latin typeface="Berlin Sans FB Demi" panose="020E0802020502020306" pitchFamily="34" charset="0"/>
              </a:rPr>
              <a:t>adoro, </a:t>
            </a:r>
          </a:p>
          <a:p>
            <a:pPr algn="ctr"/>
            <a:r>
              <a:rPr lang="es-MX" sz="2800" dirty="0">
                <a:latin typeface="Berlin Sans FB Demi" panose="020E0802020502020306" pitchFamily="34" charset="0"/>
              </a:rPr>
              <a:t>espero </a:t>
            </a:r>
          </a:p>
          <a:p>
            <a:pPr algn="ctr"/>
            <a:r>
              <a:rPr lang="es-MX" sz="2800" dirty="0">
                <a:latin typeface="Berlin Sans FB Demi" panose="020E0802020502020306" pitchFamily="34" charset="0"/>
              </a:rPr>
              <a:t>y te amo</a:t>
            </a:r>
            <a:endParaRPr lang="es-PE" sz="2800" dirty="0">
              <a:latin typeface="Berlin Sans FB Demi" panose="020E0802020502020306" pitchFamily="34" charset="0"/>
            </a:endParaRPr>
          </a:p>
        </p:txBody>
      </p:sp>
      <p:sp>
        <p:nvSpPr>
          <p:cNvPr id="9" name="TextBox 8">
            <a:extLst>
              <a:ext uri="{FF2B5EF4-FFF2-40B4-BE49-F238E27FC236}">
                <a16:creationId xmlns:a16="http://schemas.microsoft.com/office/drawing/2014/main" id="{6C197419-FBC3-4C6E-BE3A-1F825159F99F}"/>
              </a:ext>
            </a:extLst>
          </p:cNvPr>
          <p:cNvSpPr txBox="1"/>
          <p:nvPr/>
        </p:nvSpPr>
        <p:spPr>
          <a:xfrm>
            <a:off x="2426533" y="90328"/>
            <a:ext cx="9061493" cy="892552"/>
          </a:xfrm>
          <a:prstGeom prst="rect">
            <a:avLst/>
          </a:prstGeom>
          <a:noFill/>
        </p:spPr>
        <p:txBody>
          <a:bodyPr wrap="square">
            <a:spAutoFit/>
          </a:bodyPr>
          <a:lstStyle/>
          <a:p>
            <a:pPr algn="ctr">
              <a:spcBef>
                <a:spcPts val="1200"/>
              </a:spcBef>
            </a:pPr>
            <a:r>
              <a:rPr lang="es-ES" sz="2600" dirty="0">
                <a:latin typeface="Arima Madurai" panose="00000500000000000000" pitchFamily="50" charset="0"/>
                <a:cs typeface="Arima Madurai" panose="00000500000000000000" pitchFamily="50" charset="0"/>
              </a:rPr>
              <a:t>Hacer un letrero que </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Jesús nos ama y nosotros lo amamos </a:t>
            </a:r>
            <a:r>
              <a:rPr lang="es-ES" sz="2600" dirty="0">
                <a:latin typeface="Arima Madurai" panose="00000500000000000000" pitchFamily="50" charset="0"/>
                <a:cs typeface="Arima Madurai" panose="00000500000000000000" pitchFamily="50" charset="0"/>
              </a:rPr>
              <a:t>y hacer oración en El Santísimo.</a:t>
            </a:r>
            <a:endParaRPr lang="es-PE" sz="2600" dirty="0">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61529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817593" y="2362954"/>
            <a:ext cx="4924288" cy="3648589"/>
          </a:xfrm>
        </p:spPr>
        <p:txBody>
          <a:bodyPr>
            <a:normAutofit fontScale="92500"/>
          </a:bodyPr>
          <a:lstStyle/>
          <a:p>
            <a:pPr marL="45720" indent="0" algn="ctr">
              <a:lnSpc>
                <a:spcPct val="160000"/>
              </a:lnSpc>
              <a:buNone/>
            </a:pPr>
            <a:r>
              <a:rPr lang="es-ES" sz="2400" b="1" dirty="0">
                <a:latin typeface="Arima Madurai" panose="00000500000000000000" pitchFamily="50" charset="0"/>
                <a:cs typeface="Arima Madurai" panose="00000500000000000000" pitchFamily="50" charset="0"/>
              </a:rPr>
              <a:t>Señor, gracias por amarme tanto. Ayúdame a amarte cada día más y a siempre confiar en Ti.  Pido por los que no creen, no te adoran, no confían, y no te aman. </a:t>
            </a:r>
          </a:p>
          <a:p>
            <a:pPr marL="45720" indent="0" algn="ctr">
              <a:lnSpc>
                <a:spcPct val="160000"/>
              </a:lnSpc>
              <a:buNone/>
            </a:pPr>
            <a:r>
              <a:rPr lang="es-ES" sz="2400" b="1" dirty="0">
                <a:latin typeface="Arima Madurai" panose="00000500000000000000" pitchFamily="50" charset="0"/>
                <a:cs typeface="Arima Madurai" panose="00000500000000000000" pitchFamily="50" charset="0"/>
              </a:rPr>
              <a:t>Amen</a:t>
            </a:r>
            <a:endParaRPr lang="es-PE" sz="24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ORACIÓN</a:t>
            </a:r>
          </a:p>
        </p:txBody>
      </p:sp>
      <p:pic>
        <p:nvPicPr>
          <p:cNvPr id="4" name="Imagen 3">
            <a:extLst>
              <a:ext uri="{FF2B5EF4-FFF2-40B4-BE49-F238E27FC236}">
                <a16:creationId xmlns:a16="http://schemas.microsoft.com/office/drawing/2014/main" id="{6BE7BE89-A08E-4B55-AB6A-54417EFAD4C2}"/>
              </a:ext>
            </a:extLst>
          </p:cNvPr>
          <p:cNvPicPr>
            <a:picLocks noChangeAspect="1"/>
          </p:cNvPicPr>
          <p:nvPr/>
        </p:nvPicPr>
        <p:blipFill rotWithShape="1">
          <a:blip r:embed="rId3">
            <a:extLst>
              <a:ext uri="{28A0092B-C50C-407E-A947-70E740481C1C}">
                <a14:useLocalDpi xmlns:a14="http://schemas.microsoft.com/office/drawing/2010/main" val="0"/>
              </a:ext>
            </a:extLst>
          </a:blip>
          <a:srcRect l="2705" r="3333"/>
          <a:stretch/>
        </p:blipFill>
        <p:spPr>
          <a:xfrm>
            <a:off x="6728603" y="2472748"/>
            <a:ext cx="4295955"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1EF97-25F8-4E7A-8E61-CD65D2C83727}"/>
              </a:ext>
            </a:extLst>
          </p:cNvPr>
          <p:cNvSpPr txBox="1"/>
          <p:nvPr/>
        </p:nvSpPr>
        <p:spPr>
          <a:xfrm>
            <a:off x="1934817" y="3193773"/>
            <a:ext cx="8680174" cy="2000548"/>
          </a:xfrm>
          <a:prstGeom prst="rect">
            <a:avLst/>
          </a:prstGeom>
          <a:noFill/>
        </p:spPr>
        <p:txBody>
          <a:bodyPr wrap="square" rtlCol="0">
            <a:spAutoFit/>
          </a:bodyPr>
          <a:lstStyle/>
          <a:p>
            <a:pPr algn="ctr"/>
            <a:r>
              <a:rPr lang="es-ES" sz="4000" b="1" dirty="0">
                <a:latin typeface="Arima Madurai" panose="00000500000000000000" pitchFamily="50" charset="0"/>
                <a:cs typeface="Arima Madurai" panose="00000500000000000000" pitchFamily="50" charset="0"/>
              </a:rPr>
              <a:t>Canción: </a:t>
            </a:r>
            <a:r>
              <a:rPr lang="es-ES" sz="4000" dirty="0">
                <a:latin typeface="Arima Madurai" panose="00000500000000000000" pitchFamily="50" charset="0"/>
                <a:cs typeface="Arima Madurai" panose="00000500000000000000" pitchFamily="50" charset="0"/>
              </a:rPr>
              <a:t>Jesús me ama</a:t>
            </a:r>
            <a:r>
              <a:rPr lang="es-ES" sz="4000">
                <a:latin typeface="Arima Madurai" panose="00000500000000000000" pitchFamily="50" charset="0"/>
                <a:cs typeface="Arima Madurai" panose="00000500000000000000" pitchFamily="50" charset="0"/>
              </a:rPr>
              <a:t>, </a:t>
            </a:r>
          </a:p>
          <a:p>
            <a:pPr algn="ctr"/>
            <a:r>
              <a:rPr lang="es-ES" sz="4000">
                <a:latin typeface="Arima Madurai" panose="00000500000000000000" pitchFamily="50" charset="0"/>
                <a:cs typeface="Arima Madurai" panose="00000500000000000000" pitchFamily="50" charset="0"/>
              </a:rPr>
              <a:t>Iva </a:t>
            </a:r>
            <a:r>
              <a:rPr lang="es-ES" sz="4000" dirty="0">
                <a:latin typeface="Arima Madurai" panose="00000500000000000000" pitchFamily="50" charset="0"/>
                <a:cs typeface="Arima Madurai" panose="00000500000000000000" pitchFamily="50" charset="0"/>
              </a:rPr>
              <a:t>Mora </a:t>
            </a:r>
            <a:r>
              <a:rPr lang="es-ES" sz="4000" dirty="0" err="1">
                <a:latin typeface="Arima Madurai" panose="00000500000000000000" pitchFamily="50" charset="0"/>
                <a:cs typeface="Arima Madurai" panose="00000500000000000000" pitchFamily="50" charset="0"/>
              </a:rPr>
              <a:t>feat</a:t>
            </a:r>
            <a:r>
              <a:rPr lang="es-ES" sz="4000" dirty="0">
                <a:latin typeface="Arima Madurai" panose="00000500000000000000" pitchFamily="50" charset="0"/>
                <a:cs typeface="Arima Madurai" panose="00000500000000000000" pitchFamily="50" charset="0"/>
              </a:rPr>
              <a:t> Angelica</a:t>
            </a:r>
          </a:p>
          <a:p>
            <a:pPr algn="ctr"/>
            <a:r>
              <a:rPr lang="es-ES" sz="2200" b="1" dirty="0">
                <a:latin typeface="Arima Madurai" panose="00000500000000000000" pitchFamily="50" charset="0"/>
                <a:cs typeface="Arima Madurai" panose="00000500000000000000" pitchFamily="50" charset="0"/>
              </a:rPr>
              <a:t>  </a:t>
            </a:r>
          </a:p>
          <a:p>
            <a:pPr algn="ctr"/>
            <a:r>
              <a:rPr lang="es-ES" sz="22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https://youtu.be/T39btajleKg</a:t>
            </a:r>
            <a:endParaRPr lang="en-US" sz="2200" b="1" dirty="0"/>
          </a:p>
        </p:txBody>
      </p:sp>
    </p:spTree>
    <p:extLst>
      <p:ext uri="{BB962C8B-B14F-4D97-AF65-F5344CB8AC3E}">
        <p14:creationId xmlns:p14="http://schemas.microsoft.com/office/powerpoint/2010/main" val="377070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1407327" y="2837006"/>
            <a:ext cx="4202526" cy="3011703"/>
          </a:xfrm>
        </p:spPr>
        <p:txBody>
          <a:bodyPr>
            <a:normAutofit/>
          </a:bodyPr>
          <a:lstStyle/>
          <a:p>
            <a:pPr marL="45720" indent="0" algn="ctr">
              <a:lnSpc>
                <a:spcPct val="100000"/>
              </a:lnSpc>
              <a:buNone/>
            </a:pPr>
            <a:r>
              <a:rPr lang="es-ES" sz="1900" dirty="0"/>
              <a:t>En aquel tiempo, se acercaron a Jesús unos fariseos y le preguntaron, para ponerlo a prueba: "¿Le es lícito a un hombre divorciarse de su esposa?" Él les respondió: "¿Qué les prescribió Moisés?" Ellos contestaron: "Moisés nos permitió el divorcio mediante la entrega de un acta de divorcio a la esposa". </a:t>
            </a:r>
            <a:endParaRPr lang="es-PE" sz="1900" b="1" dirty="0"/>
          </a:p>
        </p:txBody>
      </p:sp>
      <p:sp>
        <p:nvSpPr>
          <p:cNvPr id="7" name="Rectángulo 6">
            <a:extLst>
              <a:ext uri="{FF2B5EF4-FFF2-40B4-BE49-F238E27FC236}">
                <a16:creationId xmlns:a16="http://schemas.microsoft.com/office/drawing/2014/main" id="{7CAE6959-4475-4962-AA67-40E97195A49D}"/>
              </a:ext>
            </a:extLst>
          </p:cNvPr>
          <p:cNvSpPr/>
          <p:nvPr/>
        </p:nvSpPr>
        <p:spPr>
          <a:xfrm>
            <a:off x="1842756" y="829799"/>
            <a:ext cx="9773253" cy="769441"/>
          </a:xfrm>
          <a:prstGeom prst="rect">
            <a:avLst/>
          </a:prstGeom>
          <a:noFill/>
        </p:spPr>
        <p:txBody>
          <a:bodyPr wrap="none" lIns="91440" tIns="45720" rIns="91440" bIns="45720">
            <a:spAutoFit/>
          </a:bodyPr>
          <a:lstStyle/>
          <a:p>
            <a:pPr algn="ct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…Dejen que los niños se acerquen a mí.…</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583995" y="2498452"/>
            <a:ext cx="3849189" cy="338554"/>
          </a:xfrm>
          <a:prstGeom prst="rect">
            <a:avLst/>
          </a:prstGeom>
          <a:noFill/>
        </p:spPr>
        <p:txBody>
          <a:bodyPr wrap="square" rtlCol="0">
            <a:spAutoFit/>
          </a:bodyPr>
          <a:lstStyle/>
          <a:p>
            <a:pPr algn="ctr"/>
            <a:r>
              <a:rPr lang="es-PE" sz="1600" b="1" dirty="0"/>
              <a:t>Marcos 10, 2-16</a:t>
            </a:r>
          </a:p>
        </p:txBody>
      </p:sp>
      <p:pic>
        <p:nvPicPr>
          <p:cNvPr id="4" name="Imagen 3">
            <a:extLst>
              <a:ext uri="{FF2B5EF4-FFF2-40B4-BE49-F238E27FC236}">
                <a16:creationId xmlns:a16="http://schemas.microsoft.com/office/drawing/2014/main" id="{905C61E5-3383-4A5B-9DD7-5DC87ABE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016" y="2265742"/>
            <a:ext cx="5257032" cy="3853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6470590" y="1953973"/>
            <a:ext cx="4572000" cy="3831535"/>
          </a:xfrm>
        </p:spPr>
        <p:txBody>
          <a:bodyPr>
            <a:normAutofit/>
          </a:bodyPr>
          <a:lstStyle/>
          <a:p>
            <a:pPr marL="45720" indent="0" algn="ctr">
              <a:lnSpc>
                <a:spcPct val="100000"/>
              </a:lnSpc>
              <a:buNone/>
            </a:pPr>
            <a:r>
              <a:rPr lang="es-ES" sz="2000" dirty="0"/>
              <a:t>Jesús les dijo: "Moisés prescribió esto, debido a la dureza del corazón de ustedes. Pero desde el principio, al crearlos, Dios los hizo hombre y mujer. Por eso dejará el hombre a su padre y a su madre y se unirá a su esposa y serán los dos una sola cosa. De modo que ya no son dos, sino una sola cosa. Por eso, lo que Dios unió, que no lo separe el hombre".</a:t>
            </a:r>
            <a:endParaRPr lang="es-PE" dirty="0"/>
          </a:p>
        </p:txBody>
      </p:sp>
      <p:pic>
        <p:nvPicPr>
          <p:cNvPr id="7" name="Imagen 6">
            <a:extLst>
              <a:ext uri="{FF2B5EF4-FFF2-40B4-BE49-F238E27FC236}">
                <a16:creationId xmlns:a16="http://schemas.microsoft.com/office/drawing/2014/main" id="{FE0CDEAF-CBEA-4783-BF73-26EFC96216DD}"/>
              </a:ext>
            </a:extLst>
          </p:cNvPr>
          <p:cNvPicPr>
            <a:picLocks noChangeAspect="1"/>
          </p:cNvPicPr>
          <p:nvPr/>
        </p:nvPicPr>
        <p:blipFill rotWithShape="1">
          <a:blip r:embed="rId3">
            <a:extLst>
              <a:ext uri="{28A0092B-C50C-407E-A947-70E740481C1C}">
                <a14:useLocalDpi xmlns:a14="http://schemas.microsoft.com/office/drawing/2010/main" val="0"/>
              </a:ext>
            </a:extLst>
          </a:blip>
          <a:srcRect b="6636"/>
          <a:stretch/>
        </p:blipFill>
        <p:spPr>
          <a:xfrm>
            <a:off x="1847490" y="1863306"/>
            <a:ext cx="3769743" cy="3519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1122212" y="2255898"/>
            <a:ext cx="4572000" cy="3831535"/>
          </a:xfrm>
        </p:spPr>
        <p:txBody>
          <a:bodyPr>
            <a:normAutofit/>
          </a:bodyPr>
          <a:lstStyle/>
          <a:p>
            <a:pPr marL="45720" indent="0" algn="ctr">
              <a:lnSpc>
                <a:spcPct val="100000"/>
              </a:lnSpc>
              <a:buNone/>
            </a:pPr>
            <a:r>
              <a:rPr lang="es-ES" sz="2000" dirty="0"/>
              <a:t>Ya en casa, los discípulos le volvieron a preguntar sobre el asunto. Jesús les dijo: "Si uno se divorcia de su esposa y se casa con otra, comete adulterio contra la primera. Y si ella se divorcia de su marido y se casa con otro, comete adulterio". </a:t>
            </a:r>
            <a:endParaRPr lang="es-PE" dirty="0"/>
          </a:p>
        </p:txBody>
      </p:sp>
      <p:pic>
        <p:nvPicPr>
          <p:cNvPr id="6" name="Imagen 5">
            <a:extLst>
              <a:ext uri="{FF2B5EF4-FFF2-40B4-BE49-F238E27FC236}">
                <a16:creationId xmlns:a16="http://schemas.microsoft.com/office/drawing/2014/main" id="{BA2AFC37-22D2-4B70-B760-949C2100C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593" y="1215441"/>
            <a:ext cx="4931195" cy="44271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8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6539602" y="1820175"/>
            <a:ext cx="4572000" cy="4155116"/>
          </a:xfrm>
        </p:spPr>
        <p:txBody>
          <a:bodyPr>
            <a:normAutofit lnSpcReduction="10000"/>
          </a:bodyPr>
          <a:lstStyle/>
          <a:p>
            <a:pPr marL="45720" indent="0" algn="ctr">
              <a:lnSpc>
                <a:spcPct val="100000"/>
              </a:lnSpc>
              <a:buNone/>
            </a:pPr>
            <a:r>
              <a:rPr lang="es-ES" sz="2000" dirty="0"/>
              <a:t>Después de esto, la gente le llevó a Jesús unos niños para que los tocara, pero los discípulos trataban de impedirlo. </a:t>
            </a:r>
          </a:p>
          <a:p>
            <a:pPr marL="45720" indent="0" algn="ctr">
              <a:lnSpc>
                <a:spcPct val="100000"/>
              </a:lnSpc>
              <a:buNone/>
            </a:pPr>
            <a:r>
              <a:rPr lang="es-ES" sz="2000" dirty="0"/>
              <a:t>Al ver aquello, Jesús se disgustó y les dijo: "Dejen que los niños se acerquen a mí y no se lo impidan, porque el Reino de Dios es de los que son como ellos. Les aseguro que el que no reciba el Reino de Dios como un niño, no entrará en él". Después tomó en brazos a los niños y los bendijo imponiéndoles las manos.</a:t>
            </a:r>
            <a:endParaRPr lang="es-PE" dirty="0"/>
          </a:p>
        </p:txBody>
      </p:sp>
      <p:pic>
        <p:nvPicPr>
          <p:cNvPr id="6" name="Imagen 5">
            <a:extLst>
              <a:ext uri="{FF2B5EF4-FFF2-40B4-BE49-F238E27FC236}">
                <a16:creationId xmlns:a16="http://schemas.microsoft.com/office/drawing/2014/main" id="{CB094C9C-8B95-41E9-90BB-4A21FFA79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823" y="2035834"/>
            <a:ext cx="5238371" cy="3500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080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REFLEXIÓN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1789043" y="108862"/>
            <a:ext cx="10124662" cy="1412694"/>
          </a:xfrm>
        </p:spPr>
        <p:txBody>
          <a:bodyPr>
            <a:normAutofit lnSpcReduction="10000"/>
          </a:bodyPr>
          <a:lstStyle/>
          <a:p>
            <a:pPr marL="45720" indent="0" algn="ctr">
              <a:lnSpc>
                <a:spcPct val="110000"/>
              </a:lnSpc>
              <a:buNone/>
            </a:pPr>
            <a:r>
              <a:rPr lang="es-ES" sz="2800" b="1" dirty="0">
                <a:solidFill>
                  <a:srgbClr val="C00000"/>
                </a:solidFill>
                <a:latin typeface="Arima Madurai" panose="00000500000000000000" pitchFamily="50" charset="0"/>
                <a:cs typeface="Arima Madurai" panose="00000500000000000000" pitchFamily="50" charset="0"/>
              </a:rPr>
              <a:t>El evangelio primero habla del matrimonio y después de los niños. Los niños aprenden a amar a Dios y a otros en una familia amorosa. </a:t>
            </a:r>
          </a:p>
          <a:p>
            <a:pPr marL="45720" indent="0" algn="ctr">
              <a:lnSpc>
                <a:spcPct val="110000"/>
              </a:lnSpc>
              <a:buNone/>
            </a:pPr>
            <a:endParaRPr lang="es-ES" sz="3200" b="1" dirty="0">
              <a:solidFill>
                <a:srgbClr val="C00000"/>
              </a:solidFill>
              <a:latin typeface="Arima Madurai" panose="00000500000000000000" pitchFamily="50" charset="0"/>
              <a:cs typeface="Arima Madurai" panose="00000500000000000000" pitchFamily="50" charset="0"/>
            </a:endParaRPr>
          </a:p>
        </p:txBody>
      </p:sp>
      <p:pic>
        <p:nvPicPr>
          <p:cNvPr id="1026" name="Picture 2" descr="Familia Niños Padres - Imagen gratis en Pixabay">
            <a:extLst>
              <a:ext uri="{FF2B5EF4-FFF2-40B4-BE49-F238E27FC236}">
                <a16:creationId xmlns:a16="http://schemas.microsoft.com/office/drawing/2014/main" id="{0CB258F4-54A6-4347-958D-495423D4E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520" y="1414201"/>
            <a:ext cx="8152960" cy="54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6472423" y="4612028"/>
            <a:ext cx="4472673" cy="1620078"/>
          </a:xfrm>
        </p:spPr>
        <p:txBody>
          <a:bodyPr>
            <a:normAutofit fontScale="92500"/>
          </a:bodyPr>
          <a:lstStyle/>
          <a:p>
            <a:pPr marL="45720" indent="0" algn="ctr">
              <a:lnSpc>
                <a:spcPct val="110000"/>
              </a:lnSpc>
              <a:buNone/>
            </a:pPr>
            <a:r>
              <a:rPr lang="es-ES" sz="2800" b="1" dirty="0">
                <a:latin typeface="Arima Madurai" panose="00000500000000000000" pitchFamily="50" charset="0"/>
                <a:cs typeface="Arima Madurai" panose="00000500000000000000" pitchFamily="50" charset="0"/>
              </a:rPr>
              <a:t>Ellos pensaban que era más importante que Jesús hablara con los adultos.</a:t>
            </a:r>
            <a:endParaRPr lang="es-PE" sz="2800" b="1" dirty="0">
              <a:latin typeface="Arima Madurai" panose="00000500000000000000" pitchFamily="50" charset="0"/>
              <a:cs typeface="Arima Madurai" panose="00000500000000000000" pitchFamily="50" charset="0"/>
            </a:endParaRPr>
          </a:p>
        </p:txBody>
      </p:sp>
      <p:pic>
        <p:nvPicPr>
          <p:cNvPr id="4" name="Imagen 3">
            <a:extLst>
              <a:ext uri="{FF2B5EF4-FFF2-40B4-BE49-F238E27FC236}">
                <a16:creationId xmlns:a16="http://schemas.microsoft.com/office/drawing/2014/main" id="{2DAE4E92-B608-4BDF-8DC3-9D59E659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37" y="2481157"/>
            <a:ext cx="3733800" cy="381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DA04CA33-6563-48F0-ADF9-DCC97B202FF6}"/>
              </a:ext>
            </a:extLst>
          </p:cNvPr>
          <p:cNvSpPr txBox="1"/>
          <p:nvPr/>
        </p:nvSpPr>
        <p:spPr>
          <a:xfrm>
            <a:off x="2445025" y="265215"/>
            <a:ext cx="9263270" cy="1412694"/>
          </a:xfrm>
          <a:prstGeom prst="rect">
            <a:avLst/>
          </a:prstGeom>
          <a:noFill/>
        </p:spPr>
        <p:txBody>
          <a:bodyPr wrap="square" rtlCol="0">
            <a:spAutoFit/>
          </a:bodyPr>
          <a:lstStyle/>
          <a:p>
            <a:pPr marL="45720" indent="0" algn="ctr">
              <a:lnSpc>
                <a:spcPct val="110000"/>
              </a:lnSpc>
              <a:buNone/>
            </a:pPr>
            <a:r>
              <a:rPr lang="es-ES" sz="2600" b="1" dirty="0">
                <a:solidFill>
                  <a:srgbClr val="C00000"/>
                </a:solidFill>
                <a:latin typeface="Arima Madurai" panose="00000500000000000000" pitchFamily="50" charset="0"/>
                <a:cs typeface="Arima Madurai" panose="00000500000000000000" pitchFamily="50" charset="0"/>
              </a:rPr>
              <a:t>Después una gente le llevó a Jesús unos niños para que los tocara, pero los discípulos trataban de impedirlo. </a:t>
            </a:r>
          </a:p>
          <a:p>
            <a:pPr marL="45720" indent="0" algn="ctr">
              <a:lnSpc>
                <a:spcPct val="110000"/>
              </a:lnSpc>
              <a:buNone/>
            </a:pPr>
            <a:r>
              <a:rPr lang="es-ES" sz="2600" b="1" dirty="0">
                <a:solidFill>
                  <a:srgbClr val="C00000"/>
                </a:solidFill>
                <a:latin typeface="Arima Madurai" panose="00000500000000000000" pitchFamily="50" charset="0"/>
                <a:cs typeface="Arima Madurai" panose="00000500000000000000" pitchFamily="50" charset="0"/>
              </a:rPr>
              <a:t>¿Por qué? </a:t>
            </a:r>
            <a:endParaRPr lang="es-PE" sz="2600" b="1" dirty="0">
              <a:solidFill>
                <a:srgbClr val="C00000"/>
              </a:solidFill>
              <a:latin typeface="Arima Madurai" panose="00000500000000000000" pitchFamily="50" charset="0"/>
              <a:cs typeface="Arima Madurai" panose="00000500000000000000" pitchFamily="50" charset="0"/>
            </a:endParaRPr>
          </a:p>
        </p:txBody>
      </p:sp>
      <p:pic>
        <p:nvPicPr>
          <p:cNvPr id="2056" name="Picture 8" descr="Jesús y Niños PNG transparente - StickPNG">
            <a:extLst>
              <a:ext uri="{FF2B5EF4-FFF2-40B4-BE49-F238E27FC236}">
                <a16:creationId xmlns:a16="http://schemas.microsoft.com/office/drawing/2014/main" id="{CAED9216-47DF-4A85-8831-456FA9A4E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543" y="1183512"/>
            <a:ext cx="5512863" cy="2967574"/>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A30FC518-4750-49E3-A84A-FF04D31DA706}"/>
              </a:ext>
            </a:extLst>
          </p:cNvPr>
          <p:cNvSpPr txBox="1">
            <a:spLocks/>
          </p:cNvSpPr>
          <p:nvPr/>
        </p:nvSpPr>
        <p:spPr>
          <a:xfrm>
            <a:off x="6748065" y="6173145"/>
            <a:ext cx="3976914" cy="519903"/>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00000"/>
              </a:lnSpc>
              <a:buFont typeface="Wingdings" panose="05000000000000000000" pitchFamily="2" charset="2"/>
              <a:buNone/>
            </a:pPr>
            <a:r>
              <a:rPr lang="es-ES" sz="2600" b="1" dirty="0">
                <a:solidFill>
                  <a:srgbClr val="C00000"/>
                </a:solidFill>
                <a:latin typeface="Arima Madurai" panose="00000500000000000000" pitchFamily="50" charset="0"/>
                <a:cs typeface="Arima Madurai" panose="00000500000000000000" pitchFamily="50" charset="0"/>
              </a:rPr>
              <a:t>¿Que les dice Jesús? </a:t>
            </a:r>
            <a:endParaRPr lang="es-PE" sz="2600" b="1" dirty="0">
              <a:solidFill>
                <a:srgbClr val="C00000"/>
              </a:solidFill>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1394235" y="2466936"/>
            <a:ext cx="4358614" cy="2100172"/>
          </a:xfrm>
        </p:spPr>
        <p:txBody>
          <a:bodyPr>
            <a:noAutofit/>
          </a:bodyPr>
          <a:lstStyle/>
          <a:p>
            <a:pPr marL="45720" indent="0" algn="ctr">
              <a:lnSpc>
                <a:spcPct val="100000"/>
              </a:lnSpc>
              <a:buNone/>
            </a:pPr>
            <a:r>
              <a:rPr lang="es-ES" sz="2800" b="1" dirty="0">
                <a:latin typeface="Arima Madurai" panose="00000500000000000000" pitchFamily="50" charset="0"/>
                <a:cs typeface="Arima Madurai" panose="00000500000000000000" pitchFamily="50" charset="0"/>
              </a:rPr>
              <a:t>Disgustado dijo, “Dejen que los niños se acerquen a mí. El Reino de Dios es de los que son como ellos.”</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74A1BEE3-B0A3-450A-9C0F-9801A1DF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976" y="1027069"/>
            <a:ext cx="3846977" cy="49799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2623</TotalTime>
  <Words>724</Words>
  <Application>Microsoft Office PowerPoint</Application>
  <PresentationFormat>Widescreen</PresentationFormat>
  <Paragraphs>62</Paragraphs>
  <Slides>19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Wingdings</vt:lpstr>
      <vt:lpstr>Adobe Gothic Std B</vt:lpstr>
      <vt:lpstr>Bebas</vt:lpstr>
      <vt:lpstr>Euphemia</vt:lpstr>
      <vt:lpstr>Berlin Sans FB Demi</vt:lpstr>
      <vt:lpstr>Cambria</vt:lpstr>
      <vt:lpstr>Action Man</vt:lpstr>
      <vt:lpstr>Amaranth</vt:lpstr>
      <vt:lpstr>American Classic Extra Bold</vt:lpstr>
      <vt:lpstr>Arima Madurai Black</vt:lpstr>
      <vt:lpstr>Arial Black</vt:lpstr>
      <vt:lpstr>Animated</vt:lpstr>
      <vt:lpstr>Arial</vt:lpstr>
      <vt:lpstr>Arima Madurai</vt:lpstr>
      <vt:lpstr>Children Playing 16x9</vt:lpstr>
      <vt:lpstr>Amigos de  Jesús y María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135</cp:revision>
  <dcterms:created xsi:type="dcterms:W3CDTF">2021-03-01T17:42:30Z</dcterms:created>
  <dcterms:modified xsi:type="dcterms:W3CDTF">2021-09-27T16:09:52Z</dcterms:modified>
</cp:coreProperties>
</file>