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38" r:id="rId4"/>
    <p:sldId id="284" r:id="rId5"/>
    <p:sldId id="300" r:id="rId6"/>
    <p:sldId id="322" r:id="rId7"/>
    <p:sldId id="296" r:id="rId8"/>
    <p:sldId id="318" r:id="rId9"/>
    <p:sldId id="320" r:id="rId10"/>
    <p:sldId id="337" r:id="rId11"/>
    <p:sldId id="339" r:id="rId12"/>
    <p:sldId id="340" r:id="rId13"/>
    <p:sldId id="268" r:id="rId14"/>
    <p:sldId id="342" r:id="rId15"/>
    <p:sldId id="343" r:id="rId16"/>
    <p:sldId id="271" r:id="rId17"/>
    <p:sldId id="293" r:id="rId18"/>
    <p:sldId id="34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rona" initials="MV" lastIdx="1" clrIdx="0">
    <p:extLst>
      <p:ext uri="{19B8F6BF-5375-455C-9EA6-DF929625EA0E}">
        <p15:presenceInfo xmlns:p15="http://schemas.microsoft.com/office/powerpoint/2012/main" userId="e66636f13166b9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A18"/>
    <a:srgbClr val="BC3014"/>
    <a:srgbClr val="FF0066"/>
    <a:srgbClr val="66CCFF"/>
    <a:srgbClr val="FF3399"/>
    <a:srgbClr val="3399FF"/>
    <a:srgbClr val="66FFFF"/>
    <a:srgbClr val="33C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7T19:30:32.500" idx="1">
    <p:pos x="7346" y="131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29.18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0,'5'5,"0"-1,1-1,-1 1,1-1,0 0,0 0,0 0,0-1,0 0,0 0,1-1,8 2,85 3,-78-5,111-1,-70-2,1 3,97 15,51 6,-117-16,35 14,-84-12,73 5,31-14,-88-1,-1 2,1 3,68 13,-59-4,137 6,75-20,-98-1,1396 3,-1545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24575,'-1'0'0,"-1"1"0,1-1 0,0 1 0,-1-1 0,1 1 0,-1 0 0,1 0 0,0-1 0,-1 1 0,1 0 0,0 0 0,0 0 0,0 0 0,0 0 0,0 1 0,0-1 0,0 0 0,0 0 0,0 1 0,1-1 0,-1 0 0,1 1 0,-1-1 0,1 1 0,-1-1 0,0 4 0,-8 44 0,9-44 0,-8 105 0,9 136 0,2-91 0,-3-147 0,0 0 0,0 1 0,1-1 0,0 0 0,1 0 0,0 0 0,0-1 0,1 1 0,-1 0 0,2-1 0,7 14 0,-8-16 0,1-1 0,1 1 0,-1 0 0,1-1 0,0 0 0,0 0 0,0-1 0,0 1 0,1-1 0,-1 0 0,1 0 0,0-1 0,0 0 0,0 0 0,12 2 0,19 1 0,1-1 0,-1-2 0,76-6 0,-35 1 0,-68 3 0,1-1 0,0 0 0,-1 0 0,17-5 0,-24 5 0,0 0 0,0 0 0,0 0 0,0-1 0,0 0 0,0 1 0,0-1 0,0 0 0,-1-1 0,1 1 0,-1 0 0,1-1 0,-1 1 0,0-1 0,0 0 0,0 0 0,-1 0 0,3-4 0,7-24 0,-2 0 0,-1 0 0,-1 0 0,4-55 0,-7 50 0,33-139 0,1-31-1365,-33 170-5461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55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2 24575,'-108'-2'0,"-123"5"0,225-2 0,1-1 0,-1 1 0,0 0 0,1 0 0,-1 1 0,1 0 0,-1 0 0,1 0 0,0 0 0,0 1 0,0 0 0,0 0 0,0 0 0,1 1 0,0-1 0,-1 1 0,1 0 0,-4 7 0,3-4 0,0 1 0,1 0 0,1 0 0,-1 0 0,1 1 0,1-1 0,0 1 0,0-1 0,0 1 0,1 0 0,0 11 0,-1 3 0,2 0 0,0 0 0,2 0 0,6 37 0,-7-53 0,1 0 0,1 0 0,-1-1 0,1 1 0,0-1 0,1 1 0,-1-1 0,1 0 0,0 0 0,1-1 0,-1 1 0,1-1 0,0 0 0,1 0 0,-1-1 0,1 0 0,0 0 0,12 7 0,3-3 0,1-1 0,-1-1 0,1 0 0,1-2 0,-1-1 0,0 0 0,1-2 0,40-2 0,32 3 0,-91-1 0,0-1 0,0 1 0,0-1 0,0 1 0,0 1 0,0-1 0,-1 0 0,1 1 0,0 0 0,-1 0 0,1 0 0,-1 0 0,0 0 0,0 1 0,0 0 0,0-1 0,0 1 0,0 0 0,-1 0 0,1 1 0,-1-1 0,0 1 0,0-1 0,0 1 0,-1-1 0,1 1 0,-1 0 0,2 7 0,0 4 0,-1 0 0,-1 0 0,0 0 0,-1 0 0,0 0 0,-4 22 0,3-31 0,0 1 0,0-1 0,-1 0 0,0 0 0,0 0 0,-1 0 0,1 0 0,-1 0 0,0-1 0,-1 1 0,0-1 0,0 0 0,0 0 0,0 0 0,-1-1 0,1 1 0,-1-1 0,0 0 0,-1-1 0,1 1 0,-1-1 0,1 0 0,-1-1 0,0 1 0,0-1 0,0 0 0,0 0 0,-9 0 0,-17 3 0,0-1 0,-1-2 0,1-1 0,-47-5 0,26 2 0,11 1-1365,5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04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2 24575,'-79'-1'0,"-92"3"0,161 0 0,1 0 0,-1 0 0,1 1 0,0 0 0,0 1 0,0 0 0,1 0 0,-1 1 0,1 0 0,0 1 0,0 0 0,1 0 0,0 0 0,-11 13 0,9-9 0,1 0 0,0 0 0,1 1 0,0 0 0,1 0 0,0 0 0,1 1 0,0 0 0,1 0 0,-5 20 0,2 27 0,3 1 0,7 114 0,1-49 0,-4-107 0,0 1 0,0 0 0,1 1 0,5 20 0,-5-34 0,1 0 0,-1-1 0,1 1 0,1-1 0,-1 1 0,1-1 0,0 0 0,0 0 0,0 0 0,1 0 0,0-1 0,-1 1 0,2-1 0,6 6 0,1-2 0,1-1 0,0 0 0,0 0 0,0-1 0,1-1 0,0 0 0,0-1 0,0-1 0,1 0 0,26 2 0,2-3 0,-1-2 0,63-8 0,-97 8 0,0-1 0,-1-1 0,1 1 0,0-1 0,-1 0 0,1-1 0,-1 0 0,0 0 0,0-1 0,0 0 0,0 0 0,-1 0 0,1-1 0,-1 0 0,0 0 0,-1-1 0,8-7 0,-8 4 0,1-1 0,-1 1 0,-1-1 0,0 1 0,0-1 0,-1 0 0,0-1 0,0 1 0,-1 0 0,-1-1 0,0 0 0,0-12 0,-3-307 0,-1 105 0,3 212-341,0 0 0,-1 0-1,-5-24 1,-3 10-6485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07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24575,'0'8'0,"0"9"0,7 1 0,3 6 0,-1 5 0,6-1 0,0 0 0,4-3 0,-1 1 0,-3 3 0,-4-4-8191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13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24575,'-1'49'0,"6"141"0,-2-156 0,1-2 0,2 1 0,18 56 0,-4-31 0,29 59 0,-37-95 0,0 0 0,1-2 0,1 1 0,1-2 0,28 30 0,-29-35 0,1 0 0,0-2 0,1 0 0,26 16 0,-38-26 0,-1 0 0,1 0 0,-1 0 0,1 0 0,0-1 0,0 0 0,-1 1 0,1-1 0,0-1 0,0 1 0,0-1 0,0 1 0,0-1 0,0 0 0,0 0 0,0-1 0,0 1 0,0-1 0,0 0 0,0 0 0,0 0 0,0-1 0,-1 1 0,1-1 0,-1 0 0,1 0 0,-1 0 0,1-1 0,3-3 0,-2-1 0,0 1 0,0-1 0,-1 0 0,0-1 0,-1 1 0,1 0 0,-2-1 0,5-14 0,11-70 0,-15 77 0,7-75 0,-4 0 0,-9-132 0,0 66 0,3 73-1365,0 46-5461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18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24575,'0'806'-1365,"0"-769"-5461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3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24575,'1'75'0,"1"-39"0,-1 1 0,-3-1 0,0 1 0,-15 65 0,7-62 8,3 1 0,0 0 1,0 51-1,9 128-152,1-86-1110,-3-97-5572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2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24575,'0'849'0,"-1"-841"0,2-1 0,-1 1 0,1 0 0,0 0 0,0-1 0,1 1 0,0-1 0,6 15 0,-6-19 0,0 0 0,0 0 0,1 1 0,-1-1 0,1-1 0,0 1 0,-1 0 0,1-1 0,1 1 0,-1-1 0,0 0 0,0 0 0,1 0 0,-1-1 0,1 1 0,0-1 0,0 0 0,-1 0 0,9 1 0,19 2-50,0-2 1,0-2-1,42-3 0,-30 1-1116,-5 0-5660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2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24575,'8'0'0,"9"0"0,9 0 0,7 0 0,5 0 0,-3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26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24575,'7'0'0,"9"0"0,10 0 0,0 7 0,3 3 0,3 0 0,4-3 0,3-2 0,-5 6 0,-1 0 0,0-1 0,3-3 0,-5 5 0,-9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39.51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0,'510'0,"-467"3,-1 1,48 11,-44-7,71 5,611-11,-347-5,-319 3,1 3,114 19,-97-11,1-3,0-4,106-7,-35-1,545 5,-657 1,-1 2,67 15,-13-1,70 16,-126-29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3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24575,'9'2'0,"0"1"0,0 1 0,0-1 0,0 1 0,-1 1 0,0 0 0,14 10 0,-10-5 0,-1 0 0,0 1 0,0 0 0,-1 1 0,0 0 0,-1 0 0,0 1 0,-1 1 0,-1-1 0,0 1 0,-1 0 0,0 1 0,-1 0 0,-1 0 0,0 0 0,-1 0 0,-1 0 0,0 1 0,-1-1 0,-1 1 0,-1-1 0,-3 25 0,4-35 0,-1-1 0,0 1 0,0-1 0,0 1 0,0-1 0,-1 0 0,0 1 0,1-1 0,-2 0 0,1 0 0,0 0 0,-1-1 0,0 1 0,0-1 0,0 1 0,-4 3 0,-2-1 0,0 0 0,-1 0 0,1-1 0,-21 8 0,20-10 0,1 1 0,0 0 0,0 1 0,0 0 0,1 0 0,0 1 0,-13 10 0,19-14 0,0 0 0,0 0 0,1 1 0,-1-1 0,0 0 0,1 0 0,-1 1 0,1-1 0,0 1 0,-1-1 0,1 1 0,1 0 0,-1 0 0,0-1 0,1 1 0,-1 0 0,1 0 0,0 0 0,0-1 0,0 1 0,0 0 0,0 0 0,1 0 0,-1-1 0,1 1 0,0 0 0,0-1 0,0 1 0,0 0 0,2 3 0,5 4 0,-1 0 0,2 0 0,-1 0 0,1-1 0,17 13 0,10 11 0,-24-21 0,-1 1 0,0 0 0,-1 0 0,0 1 0,-1 1 0,-1-1 0,9 22 0,-13-25-114,1 0 1,0-1-1,0 0 0,1 0 0,0 0 1,1-1-1,0 0 0,1 0 0,0 0 1,0-1-1,11 8 0,1 1-6712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39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10 24575,'-19'0'0,"-1"0"0,1 1 0,-1 2 0,1 0 0,0 0 0,0 2 0,-31 12 0,43-14 0,0 1 0,0 0 0,0 0 0,0 1 0,1 0 0,0 0 0,0 0 0,0 1 0,0 0 0,1 0 0,0 1 0,1-1 0,-1 1 0,1 0 0,0 0 0,1 1 0,0-1 0,0 1 0,1 0 0,-1-1 0,0 11 0,-2 24 0,2 0 0,2 0 0,4 48 0,0-13 0,-2-55 0,2 0 0,0 1 0,1-1 0,2 0 0,0-1 0,1 1 0,1-2 0,1 1 0,1-1 0,1 0 0,16 23 0,-20-35 0,1 0 0,-1-1 0,1 0 0,0 0 0,1-1 0,-1 0 0,1-1 0,0 0 0,1 0 0,-1-1 0,1 0 0,20 5 0,-2-2 0,0-1 0,0-2 0,45 2 0,-59-6 0,0 1 0,0-2 0,0 0 0,0 0 0,0-2 0,21-5 0,-29 6 0,-1 0 0,0-1 0,0 1 0,-1-1 0,1 0 0,0 0 0,-1-1 0,0 0 0,0 1 0,0-1 0,0 0 0,-1-1 0,1 1 0,-1-1 0,0 1 0,0-1 0,-1 0 0,0 0 0,4-11 0,0-13 0,-1-1 0,-1 1 0,-1-1 0,-2 0 0,-1 0 0,-5-38 0,1-15 0,5-42 0,-4-88 0,3 209 4,-1 0 0,1 0-1,-1 0 1,0 0 0,0 1-1,0-1 1,-1 0-1,1 1 1,-1-1 0,0 1-1,0-1 1,0 1 0,0 0-1,-1 0 1,1 0 0,-1 0-1,0 0 1,0 1 0,0-1-1,0 1 1,0 0 0,0 0-1,-1 0 1,1 0 0,-1 1-1,0-1 1,1 1 0,-6-1-1,-8-2-183,0 2 0,0 0-1,0 1 1,0 1 0,-19 1 0,24 0-210,-26 0-6436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4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24575,'2'0'0,"0"1"0,0-1 0,0 1 0,0 0 0,0 0 0,0 0 0,0 0 0,0 0 0,0 0 0,-1 0 0,1 1 0,0-1 0,-1 1 0,1-1 0,-1 1 0,2 2 0,25 35 0,-17-22 0,3 4 0,-1 1 0,-1 0 0,-2 1 0,0 1 0,-1-1 0,8 36 0,-10-20 0,-2 0 0,-1 1 0,-2 0 0,-6 71 0,1-52 0,5 63 0,0-112 0,-1-1 0,1 1 0,0-1 0,1 0 0,0 0 0,5 12 0,-7-19 0,0 0 0,0 0 0,1 1 0,-1-1 0,0 0 0,1 0 0,-1 0 0,1 0 0,0 0 0,-1-1 0,1 1 0,0 0 0,0-1 0,0 1 0,0-1 0,1 0 0,-1 0 0,0 0 0,0 0 0,1 0 0,-1 0 0,1-1 0,-1 1 0,0-1 0,1 1 0,-1-1 0,1 0 0,2 0 0,-1-2 0,-1 1 0,0-1 0,1 0 0,-1 0 0,0 0 0,0 0 0,0-1 0,-1 1 0,1-1 0,-1 1 0,1-1 0,-1 0 0,0 0 0,0 0 0,0 0 0,0-1 0,2-5 0,23-63 0,-20 37 0,4-46 0,-8 54 0,0 0 0,2 0 0,14-42 0,10-13 0,34-156 0,-35 136-1365,-21 73-5461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46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24575,'0'682'0,"-1"-674"0,1-1 0,1 1 0,-1-1 0,1 0 0,1 1 0,-1-1 0,1 0 0,1 0 0,3 9 0,-4-13 0,0 1 0,1-1 0,-1 0 0,1 0 0,-1 0 0,1-1 0,0 1 0,0-1 0,1 1 0,-1-1 0,0 0 0,1 0 0,-1-1 0,1 1 0,-1-1 0,1 0 0,0 0 0,0 0 0,6 1 0,33 2 0,-1-1 0,1-2 0,54-7 0,2 2 0,44 2-1365,-105 2-5461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49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24575,'7'0'0,"10"0"0,8 0 0,9 0 0,4 0 0,4 0 0,-6 0-8191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5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24575,'8'0'0,"9"0"0,9 0 0,7 0 0,6 0 0,2 0 0,3 0 0,-7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5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24575,'0'806'-1365,"0"-769"-5461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4:5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24575,'8'1'0,"1"0"0,0 0 0,0 1 0,-1 1 0,1-1 0,-1 1 0,0 1 0,0-1 0,0 1 0,0 1 0,-1 0 0,0 0 0,0 0 0,0 1 0,0 0 0,7 9 0,-6-6 0,0 0 0,-1 0 0,0 0 0,-1 1 0,0 0 0,0 1 0,-1-1 0,-1 1 0,0 0 0,0 0 0,4 22 0,-7-22 0,0-1 0,0 1 0,-1-1 0,-1 1 0,1-1 0,-2 1 0,-4 19 0,3-22 0,0-1 0,0 0 0,-1 0 0,0 0 0,0-1 0,-1 1 0,0-1 0,0 0 0,0-1 0,-1 1 0,-8 6 0,-1 0 0,6-5 0,0 0 0,0 1 0,1 0 0,0 0 0,-13 19 0,19-24 0,1 0 0,-1 0 0,1 0 0,0 0 0,0 0 0,0 1 0,0-1 0,1 0 0,-1 0 0,1 1 0,0-1 0,0 0 0,0 1 0,1-1 0,-1 0 0,1 1 0,-1-1 0,1 0 0,0 0 0,0 0 0,1 1 0,-1-1 0,1-1 0,-1 1 0,4 4 0,14 17 0,0 0 0,2-2 0,0 0 0,40 30 0,13 14 0,10 17-1365,-64-67-5461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5:0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24575,'5'6'0,"-1"-1"0,-1 1 0,1 0 0,-1 0 0,0 0 0,0 0 0,0 1 0,-1-1 0,0 1 0,-1 0 0,2 10 0,3 83 0,-5-77 0,0 450 90,-3-220-1545,2-217-5371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5:0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24575,'7'0'0,"9"0"0,10 0 0,0-7 0,3-3 0,4 1 0,3 2 0,3 2 0,2 2 0,1 1 0,0 2 0,2 0 0,-1 0 0,-8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1:30:51.29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3,'1'1,"-1"1,0-1,1 1,0-1,-1 0,1 1,0-1,-1 0,1 1,0-1,0 0,0 0,0 0,0 1,0-1,1 0,-1-1,0 1,1 0,-1 0,0 0,1-1,-1 1,1-1,-1 1,4 0,44 8,-45-9,168 7,-124-8,0 3,78 11,-52 0,133 4,80-19,-101-1,1465 3,-1605-3,-1-1,1-3,75-22,-71 16,1 2,81-7,237 16,-173 5,-183-4,-1 2,1 0,-1 0,14 4,2 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5:0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24575,'-1'27'0,"-2"-1"0,-1 0 0,-8 31 0,5-27 0,-7 58 0,12 285 0,4-193 0,-3-172 0,1 0 0,1-1 0,0 1 0,0 0 0,0-1 0,1 1 0,0-1 0,6 15 0,-6-19 0,0 0 0,0 0 0,0 1 0,1-1 0,-1-1 0,1 1 0,0 0 0,0-1 0,0 0 0,0 1 0,1-1 0,-1 0 0,1-1 0,-1 1 0,1-1 0,-1 1 0,1-1 0,0 0 0,7 1 0,15 2-170,0-2-1,1 0 0,-1-1 1,1-2-1,-1-1 0,0-1 1,36-9-1,-33 2-6655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5:12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24575,'8'0'0,"8"0"0,10 0 0,7 0 0,6 0 0,-5 7 0,-7 3-8191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5:14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24575,'7'0'0,"9"0"0,10 0 0,7 0 0,6 0 0,2 0 0,3 0 0,0 0 0,0 0 0,0 0 0,-1 0 0,1 0 0,-2 0 0,1 0 0,-8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3:42:45.7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0 120,'783'0,"-751"3,-1 0,0 2,0 1,47 17,-45-13,1 0,0-3,52 5,357-10,-213-4,-189-1,0-2,0-1,0-2,41-14,55-11,-5 6,-48 9,0 3,163-7,-196 22,0-3,82-15,-46 7,1 3,167 9,-99 2,233-3,-355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4:49:07.8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1,'638'0,"-611"1,0 2,-1 1,31 8,-26-4,56 5,385-10,-242-6,840 3,-1003 5,-1 2,0 3,0 3,72 25,13 1,-85-28,1-3,0-4,0-2,71-7,10 1,-59 3,116 3,-170 5,-8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2:54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 0 24575,'0'13'0,"-1"1"0,1-1 0,-2 0 0,0 0 0,-1 1 0,0-2 0,-1 1 0,0 0 0,-1-1 0,0 0 0,-1 0 0,-1 0 0,-8 12 0,3-5 0,1 2 0,0-1 0,-10 34 0,13-34 0,0 1 0,-1-1 0,-20 30 0,24-44 0,-1-1 0,1 1 0,-1-1 0,0 0 0,-1-1 0,1 0 0,-1 0 0,0 0 0,0-1 0,0 0 0,-1 0 0,1 0 0,-1-1 0,1-1 0,-1 1 0,0-1 0,1 0 0,-11-1 0,-6 1 0,-1-2 0,0 0 0,1-2 0,-37-8 0,19 2-112,20 6 192,0-2 0,-30-11 0,47 15-173,0-1-1,0-1 1,1 1 0,-1 0-1,1-1 1,0 0 0,-1 0-1,1-1 1,1 1 0,-1-1-1,0 0 1,1 0 0,0 0 0,0 0-1,-4-7 1,-4-16-6733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1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24575,'7'0'0,"10"0"0,9 0 0,7 0 0,5 0 0,4 0 0,2 0 0,0 0 0,0 0 0,0 0 0,-1 0 0,1 0 0,-2 0 0,1 0 0,-1 0 0,1 0 0,-9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24575,'2'108'0,"-5"123"0,-2-197 0,-2-1 0,-1 0 0,-1 0 0,-23 51 0,-7 23 0,38-105 0,1 0 0,-1-1 0,1 1 0,-1-1 0,1 1 0,0 0 0,0-1 0,0 1 0,0 0 0,0-1 0,0 1 0,0-1 0,0 1 0,1 0 0,-1-1 0,1 1 0,-1-1 0,1 1 0,-1-1 0,1 1 0,0-1 0,0 1 0,0-1 0,0 0 0,0 1 0,0-1 0,0 0 0,0 0 0,1 0 0,-1 0 0,0 0 0,1 0 0,-1 0 0,1 0 0,-1-1 0,2 2 0,7 1 0,0 0 0,1-1 0,-1 0 0,20 2 0,5 0 0,150 58-1365,-149-55-5461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24575,'7'0'0,"10"0"0,9 0 0,7 0 0,6 0 0,2 0 0,3 0 0,0 0 0,0 0 0,0 0 0,-1 0 0,-7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27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24575,'0'-7'0,"7"-3"0,10 1 0,9 2 0,7 2 0,5 2 0,-3 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1:33:31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3 24575,'-151'-2'0,"-166"6"0,313-4 0,0 0 0,1 1 0,-1 0 0,0 0 0,0 0 0,0 1 0,1-1 0,-1 1 0,1 0 0,-1 0 0,1 0 0,0 0 0,-1 1 0,1 0 0,1-1 0,-1 1 0,0 0 0,1 0 0,-3 4 0,1-1 0,1 0 0,0 0 0,0 1 0,1-1 0,-1 1 0,1 0 0,1 0 0,0 0 0,0-1 0,-1 12 0,2-10 0,0-1 0,0 1 0,0-1 0,1 1 0,0-1 0,0 1 0,1-1 0,0 0 0,0 0 0,1 0 0,0 0 0,0 0 0,1 0 0,-1-1 0,2 0 0,-1 1 0,1-2 0,-1 1 0,2 0 0,-1-1 0,8 6 0,4-2 0,0-1 0,0-1 0,1-1 0,0 0 0,0-1 0,34 4 0,0-4 0,58-3 0,24 1 0,-129-3 0,1 0 0,0 1 0,-1 0 0,1 0 0,-1 0 0,1 1 0,-1 0 0,0 0 0,1 0 0,-1 0 0,0 1 0,0 0 0,-1 0 0,1 1 0,-1-1 0,1 1 0,-1 0 0,7 8 0,-7-4 0,0 0 0,0 0 0,-1 0 0,0 1 0,0-1 0,-1 1 0,0-1 0,0 1 0,-1 0 0,-1 0 0,1 12 0,-1-15 0,1 10 0,-1-1 0,-1 1 0,-4 27 0,4-39 0,-1 1 0,1 0 0,-1-1 0,0 1 0,0-1 0,0 0 0,-1 1 0,1-1 0,-1-1 0,0 1 0,0 0 0,-1-1 0,1 1 0,-1-1 0,1 0 0,-7 4 0,-2 0 13,0 0 0,-1-1-1,0 0 1,-1-1 0,1-1 0,-1 0-1,0-1 1,-18 3 0,-10-3-671,-61-2 1,97-1 492,-31 0-6661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customXml" Target="../ink/ink9.xml"/><Relationship Id="rId42" Type="http://schemas.openxmlformats.org/officeDocument/2006/relationships/image" Target="../media/image27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image" Target="../media/image19.png"/><Relationship Id="rId16" Type="http://schemas.openxmlformats.org/officeDocument/2006/relationships/image" Target="../media/image140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17.xml"/><Relationship Id="rId40" Type="http://schemas.openxmlformats.org/officeDocument/2006/relationships/image" Target="../media/image26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5.png"/><Relationship Id="rId66" Type="http://schemas.openxmlformats.org/officeDocument/2006/relationships/image" Target="../media/image39.png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2.xml"/><Relationship Id="rId30" Type="http://schemas.openxmlformats.org/officeDocument/2006/relationships/image" Target="../media/image21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64" Type="http://schemas.openxmlformats.org/officeDocument/2006/relationships/image" Target="../media/image38.png"/><Relationship Id="rId69" Type="http://schemas.openxmlformats.org/officeDocument/2006/relationships/customXml" Target="../ink/ink33.xml"/><Relationship Id="rId8" Type="http://schemas.openxmlformats.org/officeDocument/2006/relationships/image" Target="../media/image100.png"/><Relationship Id="rId51" Type="http://schemas.openxmlformats.org/officeDocument/2006/relationships/customXml" Target="../ink/ink24.xml"/><Relationship Id="rId72" Type="http://schemas.openxmlformats.org/officeDocument/2006/relationships/image" Target="../media/image42.png"/><Relationship Id="rId3" Type="http://schemas.openxmlformats.org/officeDocument/2006/relationships/customXml" Target="../ink/ink1.xml"/><Relationship Id="rId12" Type="http://schemas.openxmlformats.org/officeDocument/2006/relationships/image" Target="../media/image12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60.png"/><Relationship Id="rId41" Type="http://schemas.openxmlformats.org/officeDocument/2006/relationships/customXml" Target="../ink/ink19.xml"/><Relationship Id="rId54" Type="http://schemas.openxmlformats.org/officeDocument/2006/relationships/image" Target="../media/image33.png"/><Relationship Id="rId62" Type="http://schemas.openxmlformats.org/officeDocument/2006/relationships/image" Target="../media/image37.png"/><Relationship Id="rId70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10.png"/><Relationship Id="rId31" Type="http://schemas.openxmlformats.org/officeDocument/2006/relationships/customXml" Target="../ink/ink14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60" Type="http://schemas.openxmlformats.org/officeDocument/2006/relationships/image" Target="../media/image36.png"/><Relationship Id="rId65" Type="http://schemas.openxmlformats.org/officeDocument/2006/relationships/customXml" Target="../ink/ink31.xm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5.png"/><Relationship Id="rId39" Type="http://schemas.openxmlformats.org/officeDocument/2006/relationships/customXml" Target="../ink/ink18.xml"/><Relationship Id="rId34" Type="http://schemas.openxmlformats.org/officeDocument/2006/relationships/image" Target="../media/image23.png"/><Relationship Id="rId50" Type="http://schemas.openxmlformats.org/officeDocument/2006/relationships/image" Target="../media/image31.png"/><Relationship Id="rId55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leu3MT-qv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eu3MT-qvc?feature=oembed" TargetMode="Externa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_y1UL3Cc4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_y1UL3Cc4E?feature=oembed" TargetMode="Externa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wTonpVcIc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TonpVcIcM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663477" y="2982097"/>
            <a:ext cx="5432523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B-XXX Domingo del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Marcos </a:t>
            </a:r>
            <a:r>
              <a:rPr lang="es-ES" sz="2000" i="1" dirty="0">
                <a:latin typeface="Comic Sans MS" panose="030F0702030302020204" pitchFamily="66" charset="0"/>
              </a:rPr>
              <a:t>10, 46-52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Jesús sana al ciego Bartimeo.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86" y="1406474"/>
            <a:ext cx="4648937" cy="53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A277-2F12-46FF-A0F6-85AEB982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627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¿Qué le contesta Jesús a Bartimeo?</a:t>
            </a:r>
            <a:r>
              <a:rPr lang="es-ES" sz="28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 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73E98-1953-478F-BFF7-8E10D7934A7F}"/>
              </a:ext>
            </a:extLst>
          </p:cNvPr>
          <p:cNvSpPr txBox="1"/>
          <p:nvPr/>
        </p:nvSpPr>
        <p:spPr>
          <a:xfrm>
            <a:off x="2011680" y="5884842"/>
            <a:ext cx="816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Bartimeo el ciego veía a Jesús con su corazón aunque no con sus ojos.</a:t>
            </a:r>
            <a:endParaRPr lang="en-US" sz="28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2E42C-2D1A-40F5-BBB1-54263A52D9F9}"/>
              </a:ext>
            </a:extLst>
          </p:cNvPr>
          <p:cNvSpPr txBox="1"/>
          <p:nvPr/>
        </p:nvSpPr>
        <p:spPr>
          <a:xfrm>
            <a:off x="4160520" y="716280"/>
            <a:ext cx="4297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Tu fe te ha salvado.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3D94A-8AA2-43C1-B9D6-B2F72D5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1347205"/>
            <a:ext cx="7155180" cy="44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EE89-7F2B-4086-B011-0688226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95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¿Qué hizo Bartimeo después que Jesús lo curó?</a:t>
            </a:r>
            <a:r>
              <a:rPr lang="es-ES" sz="28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063F-6DC6-46E0-8384-06E73387F06F}"/>
              </a:ext>
            </a:extLst>
          </p:cNvPr>
          <p:cNvSpPr txBox="1"/>
          <p:nvPr/>
        </p:nvSpPr>
        <p:spPr>
          <a:xfrm>
            <a:off x="0" y="57302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BC3014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¿Le pides a Jesús lo que necesitas confiando en su Amor por ti? </a:t>
            </a:r>
            <a:endParaRPr lang="en-US" sz="2800" b="1" dirty="0">
              <a:solidFill>
                <a:srgbClr val="BC3014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C027B-65B5-40AF-97EF-A7D8223EF160}"/>
              </a:ext>
            </a:extLst>
          </p:cNvPr>
          <p:cNvSpPr txBox="1"/>
          <p:nvPr/>
        </p:nvSpPr>
        <p:spPr>
          <a:xfrm>
            <a:off x="4221480" y="655955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Comenzó a seguirlo.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4F116-FEA5-48A7-A662-46BC263B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9175"/>
            <a:ext cx="10554011" cy="4414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1B268-6182-4290-804F-177296C4EACB}"/>
              </a:ext>
            </a:extLst>
          </p:cNvPr>
          <p:cNvSpPr txBox="1"/>
          <p:nvPr/>
        </p:nvSpPr>
        <p:spPr>
          <a:xfrm>
            <a:off x="3585365" y="6253460"/>
            <a:ext cx="505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¿Lo sigues todos los días?</a:t>
            </a:r>
            <a:endParaRPr lang="en-US" sz="28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El Rincón de las Melli: JUEGO: El ciego de Jericó">
            <a:extLst>
              <a:ext uri="{FF2B5EF4-FFF2-40B4-BE49-F238E27FC236}">
                <a16:creationId xmlns:a16="http://schemas.microsoft.com/office/drawing/2014/main" id="{B377C0C4-C127-4F85-83D4-FA5D1C7B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94996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51DAB-051E-4726-ACDA-305B4722C9A3}"/>
              </a:ext>
            </a:extLst>
          </p:cNvPr>
          <p:cNvSpPr txBox="1"/>
          <p:nvPr/>
        </p:nvSpPr>
        <p:spPr>
          <a:xfrm>
            <a:off x="4375052" y="3840480"/>
            <a:ext cx="303862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B25A7-DA53-4848-9B9F-7F731C8FBC7E}"/>
              </a:ext>
            </a:extLst>
          </p:cNvPr>
          <p:cNvSpPr txBox="1"/>
          <p:nvPr/>
        </p:nvSpPr>
        <p:spPr>
          <a:xfrm>
            <a:off x="2869809" y="2518117"/>
            <a:ext cx="478302" cy="9108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1B11D-AE4F-4C4C-8C59-96804EA88E38}"/>
              </a:ext>
            </a:extLst>
          </p:cNvPr>
          <p:cNvSpPr txBox="1"/>
          <p:nvPr/>
        </p:nvSpPr>
        <p:spPr>
          <a:xfrm>
            <a:off x="3882683" y="3289134"/>
            <a:ext cx="3038622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0681B-AAD8-41B8-AD01-445B532F1F26}"/>
              </a:ext>
            </a:extLst>
          </p:cNvPr>
          <p:cNvSpPr txBox="1"/>
          <p:nvPr/>
        </p:nvSpPr>
        <p:spPr>
          <a:xfrm>
            <a:off x="3348111" y="2869809"/>
            <a:ext cx="3516923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48ACE-CD11-4FFF-8A4F-6D1D980A2765}"/>
              </a:ext>
            </a:extLst>
          </p:cNvPr>
          <p:cNvSpPr txBox="1"/>
          <p:nvPr/>
        </p:nvSpPr>
        <p:spPr>
          <a:xfrm>
            <a:off x="3348111" y="3100641"/>
            <a:ext cx="534572" cy="5428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B97-BCAC-4043-BAEE-4C20DED12296}"/>
              </a:ext>
            </a:extLst>
          </p:cNvPr>
          <p:cNvSpPr txBox="1"/>
          <p:nvPr/>
        </p:nvSpPr>
        <p:spPr>
          <a:xfrm>
            <a:off x="3882683" y="2502728"/>
            <a:ext cx="3516923" cy="21544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F3B28-DD85-4539-A619-A7C1D12D8953}"/>
              </a:ext>
            </a:extLst>
          </p:cNvPr>
          <p:cNvSpPr txBox="1"/>
          <p:nvPr/>
        </p:nvSpPr>
        <p:spPr>
          <a:xfrm>
            <a:off x="3882683" y="3429000"/>
            <a:ext cx="1969477" cy="2308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42F12-FA38-429D-B1B7-36FA09AD5C14}"/>
              </a:ext>
            </a:extLst>
          </p:cNvPr>
          <p:cNvSpPr txBox="1"/>
          <p:nvPr/>
        </p:nvSpPr>
        <p:spPr>
          <a:xfrm>
            <a:off x="4895557" y="2664069"/>
            <a:ext cx="2518117" cy="2308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77393-7832-4818-B3E0-AC8C9C81CEB4}"/>
              </a:ext>
            </a:extLst>
          </p:cNvPr>
          <p:cNvSpPr txBox="1"/>
          <p:nvPr/>
        </p:nvSpPr>
        <p:spPr>
          <a:xfrm>
            <a:off x="3348111" y="3840480"/>
            <a:ext cx="534572" cy="64711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985A-5260-4E3F-835F-3082F9A42B94}"/>
              </a:ext>
            </a:extLst>
          </p:cNvPr>
          <p:cNvSpPr txBox="1"/>
          <p:nvPr/>
        </p:nvSpPr>
        <p:spPr>
          <a:xfrm>
            <a:off x="4895557" y="3643532"/>
            <a:ext cx="2518117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ACA5D-3E78-403A-9462-CB034D62BC07}"/>
              </a:ext>
            </a:extLst>
          </p:cNvPr>
          <p:cNvSpPr txBox="1"/>
          <p:nvPr/>
        </p:nvSpPr>
        <p:spPr>
          <a:xfrm>
            <a:off x="2869809" y="3429000"/>
            <a:ext cx="478302" cy="1058594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025FF-9ED1-465E-885D-8DB99C01A276}"/>
              </a:ext>
            </a:extLst>
          </p:cNvPr>
          <p:cNvSpPr txBox="1"/>
          <p:nvPr/>
        </p:nvSpPr>
        <p:spPr>
          <a:xfrm>
            <a:off x="3882683" y="3659832"/>
            <a:ext cx="492369" cy="82776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C7BEE-6FC6-4D4B-A0E1-D5526D454FAB}"/>
              </a:ext>
            </a:extLst>
          </p:cNvPr>
          <p:cNvSpPr txBox="1"/>
          <p:nvPr/>
        </p:nvSpPr>
        <p:spPr>
          <a:xfrm>
            <a:off x="4895557" y="4086701"/>
            <a:ext cx="1969477" cy="184666"/>
          </a:xfrm>
          <a:prstGeom prst="rect">
            <a:avLst/>
          </a:prstGeom>
          <a:solidFill>
            <a:srgbClr val="BC3014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298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254B9-E774-4649-8257-56B27696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98" y="0"/>
            <a:ext cx="7540283" cy="7005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14:cNvPr>
              <p14:cNvContentPartPr/>
              <p14:nvPr/>
            </p14:nvContentPartPr>
            <p14:xfrm>
              <a:off x="8107440" y="1584360"/>
              <a:ext cx="1461600" cy="6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2F17DE-6236-45E6-9BFD-EF52DB7BE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7440" y="1404360"/>
                <a:ext cx="16412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14:cNvPr>
              <p14:cNvContentPartPr/>
              <p14:nvPr/>
            </p14:nvContentPartPr>
            <p14:xfrm>
              <a:off x="3047640" y="6644520"/>
              <a:ext cx="144576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C1527D-C204-479E-B172-D6CC0A3E74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8000" y="6464520"/>
                <a:ext cx="1625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14:cNvPr>
              <p14:cNvContentPartPr/>
              <p14:nvPr/>
            </p14:nvContentPartPr>
            <p14:xfrm>
              <a:off x="7604520" y="6673680"/>
              <a:ext cx="1455480" cy="3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C975FA-43B0-4FB1-BA53-73F0AA0E09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4520" y="6493680"/>
                <a:ext cx="1635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14:cNvPr>
              <p14:cNvContentPartPr/>
              <p14:nvPr/>
            </p14:nvContentPartPr>
            <p14:xfrm>
              <a:off x="3884280" y="3855600"/>
              <a:ext cx="245520" cy="172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19EC3C-19F9-475A-8C91-F27E163F86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6280" y="3837600"/>
                <a:ext cx="281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14:cNvPr>
              <p14:cNvContentPartPr/>
              <p14:nvPr/>
            </p14:nvContentPartPr>
            <p14:xfrm>
              <a:off x="3992280" y="3839760"/>
              <a:ext cx="2275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3A790-C70B-48EF-A07A-22D20E411F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4640" y="3822120"/>
                <a:ext cx="2631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3CC88-CF0F-4192-A19B-4BC98611D80D}"/>
              </a:ext>
            </a:extLst>
          </p:cNvPr>
          <p:cNvGrpSpPr/>
          <p:nvPr/>
        </p:nvGrpSpPr>
        <p:grpSpPr>
          <a:xfrm>
            <a:off x="4274880" y="3823920"/>
            <a:ext cx="497520" cy="304920"/>
            <a:chOff x="4274880" y="3823920"/>
            <a:chExt cx="4975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14:cNvPr>
                <p14:cNvContentPartPr/>
                <p14:nvPr/>
              </p14:nvContentPartPr>
              <p14:xfrm>
                <a:off x="4274880" y="3839760"/>
                <a:ext cx="127080" cy="28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8B9A18-F8B7-4D31-A779-9E4633A784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240" y="3822120"/>
                  <a:ext cx="16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14:cNvPr>
                <p14:cNvContentPartPr/>
                <p14:nvPr/>
              </p14:nvContentPartPr>
              <p14:xfrm>
                <a:off x="4312680" y="3839760"/>
                <a:ext cx="1508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2365FE-FBA1-490D-8FE6-315B1C6DFC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94680" y="3822120"/>
                  <a:ext cx="18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14:cNvPr>
                <p14:cNvContentPartPr/>
                <p14:nvPr/>
              </p14:nvContentPartPr>
              <p14:xfrm>
                <a:off x="4343280" y="3961800"/>
                <a:ext cx="5652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C4285E-078E-4CC9-B816-B71AC32591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5280" y="3943800"/>
                  <a:ext cx="9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14:cNvPr>
                <p14:cNvContentPartPr/>
                <p14:nvPr/>
              </p14:nvContentPartPr>
              <p14:xfrm>
                <a:off x="4536960" y="3823920"/>
                <a:ext cx="235440" cy="26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48BD64-0F27-4B34-A704-A5ABC7E641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19320" y="3806280"/>
                  <a:ext cx="2710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14:cNvPr>
              <p14:cNvContentPartPr/>
              <p14:nvPr/>
            </p14:nvContentPartPr>
            <p14:xfrm>
              <a:off x="4875360" y="3809520"/>
              <a:ext cx="244080" cy="27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03FF93D-B6A6-4E3C-BF82-A197A15978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7360" y="3791520"/>
                <a:ext cx="2797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14:cNvPr>
              <p14:cNvContentPartPr/>
              <p14:nvPr/>
            </p14:nvContentPartPr>
            <p14:xfrm>
              <a:off x="5238600" y="3808800"/>
              <a:ext cx="190440" cy="293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EE6FDF5-1057-4CC4-A9B6-367DD809A1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0960" y="3790800"/>
                <a:ext cx="22608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9D6021C-A9DF-44FD-9F99-F12D6A199F75}"/>
              </a:ext>
            </a:extLst>
          </p:cNvPr>
          <p:cNvGrpSpPr/>
          <p:nvPr/>
        </p:nvGrpSpPr>
        <p:grpSpPr>
          <a:xfrm>
            <a:off x="5316000" y="4268520"/>
            <a:ext cx="461880" cy="336600"/>
            <a:chOff x="5316000" y="4268520"/>
            <a:chExt cx="46188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F57E52-7F91-45D8-9516-B996D3268C92}"/>
                    </a:ext>
                  </a:extLst>
                </p14:cNvPr>
                <p14:cNvContentPartPr/>
                <p14:nvPr/>
              </p14:nvContentPartPr>
              <p14:xfrm>
                <a:off x="5316000" y="4281120"/>
                <a:ext cx="217440" cy="324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F57E52-7F91-45D8-9516-B996D3268C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98000" y="4263480"/>
                  <a:ext cx="253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5A7B14-A007-43E9-B95F-B1FE14907C2C}"/>
                    </a:ext>
                  </a:extLst>
                </p14:cNvPr>
                <p14:cNvContentPartPr/>
                <p14:nvPr/>
              </p14:nvContentPartPr>
              <p14:xfrm>
                <a:off x="5455320" y="4510440"/>
                <a:ext cx="43200" cy="92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5A7B14-A007-43E9-B95F-B1FE14907C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7680" y="4492440"/>
                  <a:ext cx="78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0F27FA-4BE8-431E-A45E-6F52E817A756}"/>
                    </a:ext>
                  </a:extLst>
                </p14:cNvPr>
                <p14:cNvContentPartPr/>
                <p14:nvPr/>
              </p14:nvContentPartPr>
              <p14:xfrm>
                <a:off x="5592480" y="4268520"/>
                <a:ext cx="185400" cy="32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0F27FA-4BE8-431E-A45E-6F52E817A7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74480" y="4250520"/>
                  <a:ext cx="22104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29FFEA-DDBA-4EED-9619-80DF2A71F583}"/>
                  </a:ext>
                </a:extLst>
              </p14:cNvPr>
              <p14:cNvContentPartPr/>
              <p14:nvPr/>
            </p14:nvContentPartPr>
            <p14:xfrm>
              <a:off x="5866800" y="4297320"/>
              <a:ext cx="360" cy="303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29FFEA-DDBA-4EED-9619-80DF2A71F58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8800" y="4279320"/>
                <a:ext cx="360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55F2E09-7C04-4491-B506-D237761E8415}"/>
                  </a:ext>
                </a:extLst>
              </p14:cNvPr>
              <p14:cNvContentPartPr/>
              <p14:nvPr/>
            </p14:nvContentPartPr>
            <p14:xfrm>
              <a:off x="6185400" y="4281840"/>
              <a:ext cx="18720" cy="334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55F2E09-7C04-4491-B506-D237761E841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67400" y="4263840"/>
                <a:ext cx="5436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0ADB9CE-FD41-4058-8AEF-0AFAE730BA9F}"/>
              </a:ext>
            </a:extLst>
          </p:cNvPr>
          <p:cNvGrpSpPr/>
          <p:nvPr/>
        </p:nvGrpSpPr>
        <p:grpSpPr>
          <a:xfrm>
            <a:off x="5973720" y="4266720"/>
            <a:ext cx="372600" cy="357840"/>
            <a:chOff x="5973720" y="4266720"/>
            <a:chExt cx="3726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D7573D-ECFA-47F8-B7C2-48D67D076D64}"/>
                    </a:ext>
                  </a:extLst>
                </p14:cNvPr>
                <p14:cNvContentPartPr/>
                <p14:nvPr/>
              </p14:nvContentPartPr>
              <p14:xfrm>
                <a:off x="5973720" y="4266720"/>
                <a:ext cx="119880" cy="354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D7573D-ECFA-47F8-B7C2-48D67D076D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55720" y="4249080"/>
                  <a:ext cx="155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59ED67-B1AA-417E-8B67-7BFDCEF93497}"/>
                    </a:ext>
                  </a:extLst>
                </p14:cNvPr>
                <p14:cNvContentPartPr/>
                <p14:nvPr/>
              </p14:nvContentPartPr>
              <p14:xfrm>
                <a:off x="5988840" y="4419360"/>
                <a:ext cx="5652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59ED67-B1AA-417E-8B67-7BFDCEF934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0840" y="4401720"/>
                  <a:ext cx="9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762935-AF8C-447E-A512-8FDEFE7396FC}"/>
                    </a:ext>
                  </a:extLst>
                </p14:cNvPr>
                <p14:cNvContentPartPr/>
                <p14:nvPr/>
              </p14:nvContentPartPr>
              <p14:xfrm>
                <a:off x="6004320" y="4281840"/>
                <a:ext cx="144720" cy="37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762935-AF8C-447E-A512-8FDEFE7396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86680" y="4263840"/>
                  <a:ext cx="18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DDB1F7-3C20-4A83-875F-8E18EC33E615}"/>
                    </a:ext>
                  </a:extLst>
                </p14:cNvPr>
                <p14:cNvContentPartPr/>
                <p14:nvPr/>
              </p14:nvContentPartPr>
              <p14:xfrm>
                <a:off x="6232560" y="4266720"/>
                <a:ext cx="113760" cy="35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DDB1F7-3C20-4A83-875F-8E18EC33E6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4560" y="4249080"/>
                  <a:ext cx="14940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42AD603-4CD1-4A64-8227-E774B5C7DA44}"/>
                  </a:ext>
                </a:extLst>
              </p14:cNvPr>
              <p14:cNvContentPartPr/>
              <p14:nvPr/>
            </p14:nvContentPartPr>
            <p14:xfrm>
              <a:off x="6382320" y="4308840"/>
              <a:ext cx="219600" cy="30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42AD603-4CD1-4A64-8227-E774B5C7DA4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64680" y="4291200"/>
                <a:ext cx="2552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575E0EB-A0C5-469D-B833-58A964204C45}"/>
                  </a:ext>
                </a:extLst>
              </p14:cNvPr>
              <p14:cNvContentPartPr/>
              <p14:nvPr/>
            </p14:nvContentPartPr>
            <p14:xfrm>
              <a:off x="6903600" y="4341600"/>
              <a:ext cx="180720" cy="302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575E0EB-A0C5-469D-B833-58A964204C4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85600" y="4323600"/>
                <a:ext cx="21636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DE5F6C0-25A6-4227-871F-CC7F056DD7D6}"/>
              </a:ext>
            </a:extLst>
          </p:cNvPr>
          <p:cNvGrpSpPr/>
          <p:nvPr/>
        </p:nvGrpSpPr>
        <p:grpSpPr>
          <a:xfrm>
            <a:off x="7162080" y="4312080"/>
            <a:ext cx="401040" cy="324720"/>
            <a:chOff x="7162080" y="4312080"/>
            <a:chExt cx="4010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92B86D-0F52-4929-A3F8-A59CA6C8BBAC}"/>
                    </a:ext>
                  </a:extLst>
                </p14:cNvPr>
                <p14:cNvContentPartPr/>
                <p14:nvPr/>
              </p14:nvContentPartPr>
              <p14:xfrm>
                <a:off x="7162080" y="4342680"/>
                <a:ext cx="212760" cy="29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92B86D-0F52-4929-A3F8-A59CA6C8BB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44080" y="4325040"/>
                  <a:ext cx="248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3C6FC4-4D84-413A-8185-3320BAEEC18B}"/>
                    </a:ext>
                  </a:extLst>
                </p14:cNvPr>
                <p14:cNvContentPartPr/>
                <p14:nvPr/>
              </p14:nvContentPartPr>
              <p14:xfrm>
                <a:off x="7177560" y="4464720"/>
                <a:ext cx="72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3C6FC4-4D84-413A-8185-3320BAEEC1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9920" y="4447080"/>
                  <a:ext cx="10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AA9C67-09B1-46D3-92BD-69C4F7A7080F}"/>
                    </a:ext>
                  </a:extLst>
                </p14:cNvPr>
                <p14:cNvContentPartPr/>
                <p14:nvPr/>
              </p14:nvContentPartPr>
              <p14:xfrm>
                <a:off x="7192680" y="4327920"/>
                <a:ext cx="885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AA9C67-09B1-46D3-92BD-69C4F7A708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4680" y="4309920"/>
                  <a:ext cx="124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30FD1D4-921F-42FC-8C06-3FE89B54A2D1}"/>
                    </a:ext>
                  </a:extLst>
                </p14:cNvPr>
                <p14:cNvContentPartPr/>
                <p14:nvPr/>
              </p14:nvContentPartPr>
              <p14:xfrm>
                <a:off x="7421280" y="4312080"/>
                <a:ext cx="360" cy="30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0FD1D4-921F-42FC-8C06-3FE89B54A2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3640" y="4294440"/>
                  <a:ext cx="36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F55AE68-B2AA-44ED-9C88-6E2B31BE32A3}"/>
                    </a:ext>
                  </a:extLst>
                </p14:cNvPr>
                <p14:cNvContentPartPr/>
                <p14:nvPr/>
              </p14:nvContentPartPr>
              <p14:xfrm>
                <a:off x="7421280" y="4312080"/>
                <a:ext cx="141840" cy="31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F55AE68-B2AA-44ED-9C88-6E2B31BE32A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03640" y="4294440"/>
                  <a:ext cx="17748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494DB8D5-7979-4DE8-A124-C020DB5CA7A6}"/>
              </a:ext>
            </a:extLst>
          </p:cNvPr>
          <p:cNvGrpSpPr/>
          <p:nvPr/>
        </p:nvGrpSpPr>
        <p:grpSpPr>
          <a:xfrm>
            <a:off x="7573920" y="4281840"/>
            <a:ext cx="456120" cy="355320"/>
            <a:chOff x="7573920" y="4281840"/>
            <a:chExt cx="4561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46102B-5565-460A-A22D-3B56066916C9}"/>
                    </a:ext>
                  </a:extLst>
                </p14:cNvPr>
                <p14:cNvContentPartPr/>
                <p14:nvPr/>
              </p14:nvContentPartPr>
              <p14:xfrm>
                <a:off x="7635120" y="4281840"/>
                <a:ext cx="15840" cy="349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46102B-5565-460A-A22D-3B56066916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17120" y="4263840"/>
                  <a:ext cx="51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879315-3BF9-42F5-BA90-258E182A238C}"/>
                    </a:ext>
                  </a:extLst>
                </p14:cNvPr>
                <p14:cNvContentPartPr/>
                <p14:nvPr/>
              </p14:nvContentPartPr>
              <p14:xfrm>
                <a:off x="7573920" y="4296600"/>
                <a:ext cx="16596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879315-3BF9-42F5-BA90-258E182A23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6280" y="4278960"/>
                  <a:ext cx="201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C473033-1902-40C7-B85A-6A6B16217F89}"/>
                    </a:ext>
                  </a:extLst>
                </p14:cNvPr>
                <p14:cNvContentPartPr/>
                <p14:nvPr/>
              </p14:nvContentPartPr>
              <p14:xfrm>
                <a:off x="7832400" y="4297320"/>
                <a:ext cx="129960" cy="33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C473033-1902-40C7-B85A-6A6B16217F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4760" y="4279320"/>
                  <a:ext cx="165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894694-879F-44A8-B8D2-31EBA8605459}"/>
                    </a:ext>
                  </a:extLst>
                </p14:cNvPr>
                <p14:cNvContentPartPr/>
                <p14:nvPr/>
              </p14:nvContentPartPr>
              <p14:xfrm>
                <a:off x="7848240" y="4449960"/>
                <a:ext cx="66240" cy="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894694-879F-44A8-B8D2-31EBA86054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30240" y="4431960"/>
                  <a:ext cx="101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92E2DE-A8F0-4B7C-9C81-9F9573A82EC4}"/>
                    </a:ext>
                  </a:extLst>
                </p14:cNvPr>
                <p14:cNvContentPartPr/>
                <p14:nvPr/>
              </p14:nvContentPartPr>
              <p14:xfrm>
                <a:off x="7833120" y="4312080"/>
                <a:ext cx="19692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92E2DE-A8F0-4B7C-9C81-9F9573A82EC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15480" y="4294440"/>
                  <a:ext cx="2325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14:cNvPr>
              <p14:cNvContentPartPr/>
              <p14:nvPr/>
            </p14:nvContentPartPr>
            <p14:xfrm>
              <a:off x="5345640" y="6652495"/>
              <a:ext cx="1447560" cy="72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9FA386-1FC6-4959-A688-03079750E6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5640" y="6472495"/>
                <a:ext cx="16272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14:cNvPr>
              <p14:cNvContentPartPr/>
              <p14:nvPr/>
            </p14:nvContentPartPr>
            <p14:xfrm>
              <a:off x="2727600" y="1569240"/>
              <a:ext cx="1486080" cy="67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917B85-1AEE-4803-BBCD-4CCB2603D7B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37600" y="1389600"/>
                <a:ext cx="1665720" cy="4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33400" y="1362006"/>
            <a:ext cx="6569127" cy="453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r>
              <a:rPr lang="es-ES" sz="32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Jesús, dame más fe para creer completamente en Tu gran amor por mí. Ayúdame a verte con mi corazón y siempre pedirte lo que necesito, siempre aceptando Tu Santa Voluntad. No dejes que jamás me separe de Ti. </a:t>
            </a:r>
            <a:br>
              <a:rPr lang="es-ES" sz="32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br>
              <a:rPr lang="en-US" sz="32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r>
              <a:rPr lang="es-ES" sz="3200" b="1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Amén</a:t>
            </a: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631811" y="73808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avolini" panose="03000502040302020204" pitchFamily="66" charset="0"/>
                <a:ea typeface="Calibri"/>
                <a:cs typeface="Cavolini" panose="03000502040302020204" pitchFamily="66" charset="0"/>
                <a:sym typeface="Calibri"/>
              </a:rPr>
              <a:t>Oración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s-E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Canción</a:t>
            </a:r>
            <a:r>
              <a:rPr lang="es-ES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Abre Mis Ojos,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PueblodeDiosCR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(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Ctrl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Clck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es-E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https://youtu.be/Gleu3MT-qvc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(2-6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yrs</a:t>
            </a:r>
            <a:r>
              <a:rPr lang="es-E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Online Media 2" title="EBDV/ Abre mis ojos / coreografía para niños">
            <a:hlinkClick r:id="" action="ppaction://media"/>
            <a:extLst>
              <a:ext uri="{FF2B5EF4-FFF2-40B4-BE49-F238E27FC236}">
                <a16:creationId xmlns:a16="http://schemas.microsoft.com/office/drawing/2014/main" id="{001C3F87-9DA0-473E-A770-8FFE74D140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10638"/>
            <a:ext cx="12165027" cy="65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1D75-2283-468A-8593-9F134211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65760"/>
          </a:xfrm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 Ojos, Hillsong United (Ctrl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Clck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https://youtu.be/W_y1UL3Cc4E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(7+ yrs.)</a:t>
            </a:r>
            <a:endParaRPr lang="en-US" dirty="0"/>
          </a:p>
        </p:txBody>
      </p:sp>
      <p:pic>
        <p:nvPicPr>
          <p:cNvPr id="3" name="Online Media 2" title="abre mis ojos Hillsong United">
            <a:hlinkClick r:id="" action="ppaction://media"/>
            <a:extLst>
              <a:ext uri="{FF2B5EF4-FFF2-40B4-BE49-F238E27FC236}">
                <a16:creationId xmlns:a16="http://schemas.microsoft.com/office/drawing/2014/main" id="{19C10DAD-8816-4658-82F5-1A06652012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65761"/>
            <a:ext cx="12165027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414D-C1EC-4E04-87A4-6DEDE8A6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40042"/>
            <a:ext cx="12023188" cy="478937"/>
          </a:xfrm>
        </p:spPr>
        <p:txBody>
          <a:bodyPr>
            <a:normAutofit/>
          </a:bodyPr>
          <a:lstStyle/>
          <a:p>
            <a:pPr algn="ctr"/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Jesús sana a un ciego en Jericó,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Global </a:t>
            </a:r>
            <a:r>
              <a:rPr lang="es-ES" sz="1800" b="0" i="0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Gospel</a:t>
            </a:r>
            <a:r>
              <a:rPr lang="es-ES" sz="1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800" dirty="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https://youtu.be/8wTonpVcIcM</a:t>
            </a:r>
            <a:endParaRPr lang="en-US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Online Media 2" title="076 - Jesús sana a un ciego en Jericó (Spanish)">
            <a:hlinkClick r:id="" action="ppaction://media"/>
            <a:extLst>
              <a:ext uri="{FF2B5EF4-FFF2-40B4-BE49-F238E27FC236}">
                <a16:creationId xmlns:a16="http://schemas.microsoft.com/office/drawing/2014/main" id="{7932A207-563D-442F-9B89-36444D36EE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96775"/>
            <a:ext cx="12165027" cy="62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241" y="19156"/>
            <a:ext cx="3975516" cy="853042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tx1"/>
                </a:solidFill>
                <a:latin typeface="Comic Sans MS" panose="030F0702030302020204" pitchFamily="66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535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Bartimeo, un mendigo ciego clamaba: </a:t>
            </a:r>
            <a:b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</a:br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“¡Jesús, hijo de David, ten compasión de mí!” 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8928315" y="2208021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Él creía que Jesús era el prometido Salvador, descendiente del Rey David.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160019" y="6076360"/>
            <a:ext cx="11871960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Isaías (11,1-9) profetizó 700 años antes de Jesús: </a:t>
            </a:r>
          </a:p>
          <a:p>
            <a:pPr algn="ctr"/>
            <a:r>
              <a:rPr lang="es-ES" sz="2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“Será descendiente de David y traerá la reconciliación”.</a:t>
            </a:r>
            <a:endParaRPr lang="en-US" sz="2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7603-0356-4C2B-84F1-2364B27492BF}"/>
              </a:ext>
            </a:extLst>
          </p:cNvPr>
          <p:cNvSpPr txBox="1"/>
          <p:nvPr/>
        </p:nvSpPr>
        <p:spPr>
          <a:xfrm>
            <a:off x="3424896" y="924969"/>
            <a:ext cx="534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¿Por qué le llamaba esto?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8917A-5864-49B3-A930-52C6F65A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4" y="1568638"/>
            <a:ext cx="8028439" cy="43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1069708" y="113003"/>
            <a:ext cx="1020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El insistía, aunque lo callaban. </a:t>
            </a:r>
            <a:endParaRPr lang="en-US" sz="32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8844197" y="113003"/>
            <a:ext cx="295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¿Por qué?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DE0AA-A153-41E7-A01D-F58190A4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78" y="1923148"/>
            <a:ext cx="4908939" cy="3661410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Los profetas habían predicho que el Mesías iba hacer muchos milagros y curar a muchos enfermos; </a:t>
            </a:r>
            <a:b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</a:b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el quería curarse.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4BC4D-9A1F-4446-A7D5-2DAE9E15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3" y="1273442"/>
            <a:ext cx="6887393" cy="50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71450"/>
            <a:ext cx="11353800" cy="98473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Cuando Jesús lo llamó, el ciego en seguida tiró su manto y se levantó.  Como mendigo seguro que su manto era lo único que tenía, </a:t>
            </a:r>
            <a:r>
              <a:rPr lang="es-ES" sz="2800" b="1" dirty="0">
                <a:solidFill>
                  <a:srgbClr val="E63A18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¿Por qué lo tiró? </a:t>
            </a:r>
            <a:endParaRPr lang="en-US" sz="2800" b="1" dirty="0">
              <a:solidFill>
                <a:srgbClr val="E63A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8263890" y="2548713"/>
            <a:ext cx="37452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Él tenía mucha fe en el poder de Jesús y solo quería acercarse a Él.</a:t>
            </a:r>
            <a:endParaRPr lang="en-US" sz="3000" b="1" dirty="0">
              <a:solidFill>
                <a:srgbClr val="FFFF00"/>
              </a:solidFill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7A11-976D-429A-8679-7DD00992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359990"/>
            <a:ext cx="7155180" cy="44607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9A1166-CC6C-4DBB-8125-1031201BCA72}"/>
              </a:ext>
            </a:extLst>
          </p:cNvPr>
          <p:cNvSpPr txBox="1">
            <a:spLocks/>
          </p:cNvSpPr>
          <p:nvPr/>
        </p:nvSpPr>
        <p:spPr>
          <a:xfrm>
            <a:off x="-68580" y="5930529"/>
            <a:ext cx="12329160" cy="88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chemeClr val="tx1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Jesús, que es Dios, sabía lo que él quería,</a:t>
            </a:r>
            <a:r>
              <a:rPr lang="es-ES" sz="2800" b="1" dirty="0">
                <a:solidFill>
                  <a:srgbClr val="7030A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es-ES" sz="2800" b="1" dirty="0">
                <a:solidFill>
                  <a:srgbClr val="E63A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¿por qué le pregunta? </a:t>
            </a:r>
            <a:endParaRPr lang="en-US" sz="2800" b="1" dirty="0">
              <a:solidFill>
                <a:srgbClr val="E63A18"/>
              </a:solidFill>
              <a:latin typeface="Cavolini" panose="03000502040302020204" pitchFamily="66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7C108-7A87-4E00-A780-BEF76F5D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Jesús quería que se lo pidiera para demostrar que </a:t>
            </a:r>
            <a:r>
              <a:rPr lang="es-ES" sz="3600" b="1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confiaba en su amor y poder.</a:t>
            </a:r>
            <a:endParaRPr lang="en-US" dirty="0"/>
          </a:p>
        </p:txBody>
      </p:sp>
      <p:pic>
        <p:nvPicPr>
          <p:cNvPr id="2050" name="Picture 2" descr="Por qué Jesús prohibió a la gente contar a otros los milagros que hizo? -  Palabrasbiblicas.net">
            <a:extLst>
              <a:ext uri="{FF2B5EF4-FFF2-40B4-BE49-F238E27FC236}">
                <a16:creationId xmlns:a16="http://schemas.microsoft.com/office/drawing/2014/main" id="{84DD3001-0D91-4EAA-B2DE-FB76511A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88720"/>
            <a:ext cx="81534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16F5CE-23E4-4454-85EB-E500C0476B85}"/>
              </a:ext>
            </a:extLst>
          </p:cNvPr>
          <p:cNvSpPr txBox="1">
            <a:spLocks/>
          </p:cNvSpPr>
          <p:nvPr/>
        </p:nvSpPr>
        <p:spPr>
          <a:xfrm>
            <a:off x="3322320" y="6080760"/>
            <a:ext cx="6009844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330200" algn="ctr" fontAlgn="base"/>
            <a:r>
              <a:rPr lang="es-ES" sz="3200" b="1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¿Qué le pide el ciego?</a:t>
            </a:r>
            <a:r>
              <a:rPr lang="es-ES" sz="3200" dirty="0">
                <a:solidFill>
                  <a:srgbClr val="FF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ea typeface="Cambria" panose="02040503050406030204" pitchFamily="18" charset="0"/>
              <a:cs typeface="Cavolini" panose="0300050204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96" y="182880"/>
            <a:ext cx="7210807" cy="716280"/>
          </a:xfrm>
        </p:spPr>
        <p:txBody>
          <a:bodyPr>
            <a:noAutofit/>
          </a:bodyPr>
          <a:lstStyle/>
          <a:p>
            <a:pPr marL="342900" marR="330200" algn="ctr" fontAlgn="base"/>
            <a:r>
              <a:rPr lang="es-ES" sz="4000" b="1" dirty="0">
                <a:solidFill>
                  <a:srgbClr val="FFFF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  <a:sym typeface="Calibri"/>
              </a:rPr>
              <a:t>Quiere ver.</a:t>
            </a:r>
            <a:endParaRPr lang="en-US" sz="4000" b="1" dirty="0">
              <a:solidFill>
                <a:srgbClr val="FFFF00"/>
              </a:solidFill>
              <a:latin typeface="Cavolini" panose="03000502040302020204" pitchFamily="66" charset="0"/>
              <a:ea typeface="Cambria" panose="02040503050406030204" pitchFamily="18" charset="0"/>
              <a:cs typeface="Cavolini" panose="03000502040302020204" pitchFamily="66" charset="0"/>
              <a:sym typeface="Arial"/>
            </a:endParaRPr>
          </a:p>
        </p:txBody>
      </p:sp>
      <p:pic>
        <p:nvPicPr>
          <p:cNvPr id="3074" name="Picture 2" descr="FREE Eye Exam for Kids Oklahoma | Childrens Eye Exams Oklahoma">
            <a:extLst>
              <a:ext uri="{FF2B5EF4-FFF2-40B4-BE49-F238E27FC236}">
                <a16:creationId xmlns:a16="http://schemas.microsoft.com/office/drawing/2014/main" id="{9F0470A2-13E1-4D28-A8AC-944145CC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1021080"/>
            <a:ext cx="10826496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1EECA-1AB2-4565-A0AE-D3081538094C}"/>
              </a:ext>
            </a:extLst>
          </p:cNvPr>
          <p:cNvSpPr txBox="1">
            <a:spLocks/>
          </p:cNvSpPr>
          <p:nvPr/>
        </p:nvSpPr>
        <p:spPr>
          <a:xfrm>
            <a:off x="174760" y="5532120"/>
            <a:ext cx="11209519" cy="57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rgbClr val="000000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Vemos a las personas y las cosas con los ojos, </a:t>
            </a:r>
            <a:endParaRPr lang="en-US" sz="2800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F2640-8043-4041-9EE5-25075FBF9CBD}"/>
              </a:ext>
            </a:extLst>
          </p:cNvPr>
          <p:cNvSpPr txBox="1"/>
          <p:nvPr/>
        </p:nvSpPr>
        <p:spPr>
          <a:xfrm>
            <a:off x="2987039" y="6111240"/>
            <a:ext cx="621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  <a:sym typeface="Calibri"/>
              </a:rPr>
              <a:t>¿Como vemos a Dios?</a:t>
            </a:r>
            <a:endParaRPr lang="en-US" sz="4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1584960" y="243840"/>
            <a:ext cx="9342120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Lo vemos con nuestro corazón espiritual cuando tenemos fe... </a:t>
            </a:r>
            <a:endParaRPr 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CFF70-3565-44AA-AB95-3CC4643A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730" y="1264920"/>
            <a:ext cx="5593080" cy="559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2E4D5-860A-4E71-83E9-49133BB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57" y="2499360"/>
            <a:ext cx="1928678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B911B-D231-435A-92B2-CE16AD291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404">
            <a:off x="649755" y="1366064"/>
            <a:ext cx="2206198" cy="1530873"/>
          </a:xfrm>
          <a:prstGeom prst="rect">
            <a:avLst/>
          </a:prstGeom>
        </p:spPr>
      </p:pic>
      <p:pic>
        <p:nvPicPr>
          <p:cNvPr id="4098" name="Picture 2" descr="CLASE 1. LA CREACIÓN">
            <a:extLst>
              <a:ext uri="{FF2B5EF4-FFF2-40B4-BE49-F238E27FC236}">
                <a16:creationId xmlns:a16="http://schemas.microsoft.com/office/drawing/2014/main" id="{60498C84-218D-4A69-956B-66F3386B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900">
            <a:off x="9437806" y="1302584"/>
            <a:ext cx="2305221" cy="16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ás de 90.000 imágenes gratis de Niños y Niña">
            <a:extLst>
              <a:ext uri="{FF2B5EF4-FFF2-40B4-BE49-F238E27FC236}">
                <a16:creationId xmlns:a16="http://schemas.microsoft.com/office/drawing/2014/main" id="{E543184D-CFC3-4EAF-8EDA-1A5E3D7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202">
            <a:off x="768307" y="3805076"/>
            <a:ext cx="3004604" cy="20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doración Eucaristía para niños. | Eucaristía, Elementos liturgicos,  Adoración">
            <a:extLst>
              <a:ext uri="{FF2B5EF4-FFF2-40B4-BE49-F238E27FC236}">
                <a16:creationId xmlns:a16="http://schemas.microsoft.com/office/drawing/2014/main" id="{AB26C848-64A9-4E71-8D75-0A6592DA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95" y="3793301"/>
            <a:ext cx="2181950" cy="24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7F2E3-5FFC-4B2E-8F32-B6E4A9DACCB2}"/>
              </a:ext>
            </a:extLst>
          </p:cNvPr>
          <p:cNvSpPr txBox="1"/>
          <p:nvPr/>
        </p:nvSpPr>
        <p:spPr>
          <a:xfrm rot="20716105">
            <a:off x="1326757" y="2917793"/>
            <a:ext cx="151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Biblia,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1513B-68DE-4DF0-B8BB-50AEBD39A02E}"/>
              </a:ext>
            </a:extLst>
          </p:cNvPr>
          <p:cNvSpPr txBox="1"/>
          <p:nvPr/>
        </p:nvSpPr>
        <p:spPr>
          <a:xfrm rot="20716105">
            <a:off x="1229796" y="5823062"/>
            <a:ext cx="305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nuestros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hermanos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34D33-7154-4C8F-A1FF-88CFF0592595}"/>
              </a:ext>
            </a:extLst>
          </p:cNvPr>
          <p:cNvSpPr txBox="1"/>
          <p:nvPr/>
        </p:nvSpPr>
        <p:spPr>
          <a:xfrm rot="1151819">
            <a:off x="9295975" y="3043483"/>
            <a:ext cx="205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16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naturaleza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9FB7C-CA3E-41C2-97AD-3FCADAAB5DA6}"/>
              </a:ext>
            </a:extLst>
          </p:cNvPr>
          <p:cNvSpPr txBox="1"/>
          <p:nvPr/>
        </p:nvSpPr>
        <p:spPr>
          <a:xfrm>
            <a:off x="8796500" y="6328409"/>
            <a:ext cx="3155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LA EUCARISTIA</a:t>
            </a:r>
          </a:p>
        </p:txBody>
      </p:sp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440</Words>
  <Application>Microsoft Office PowerPoint</Application>
  <PresentationFormat>Widescreen</PresentationFormat>
  <Paragraphs>42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Cavolini</vt:lpstr>
      <vt:lpstr>Comic Sans MS</vt:lpstr>
      <vt:lpstr>Times New Roman</vt:lpstr>
      <vt:lpstr>Office Theme</vt:lpstr>
      <vt:lpstr>Office Theme</vt:lpstr>
      <vt:lpstr>Amigos de Jesús y María</vt:lpstr>
      <vt:lpstr>Jesús sana a un ciego en Jericó, The Global Gospel https://youtu.be/8wTonpVcIcM</vt:lpstr>
      <vt:lpstr>REFLEXIÓN</vt:lpstr>
      <vt:lpstr>Bartimeo, un mendigo ciego clamaba:  “¡Jesús, hijo de David, ten compasión de mí!” </vt:lpstr>
      <vt:lpstr>Los profetas habían predicho que el Mesías iba hacer muchos milagros y curar a muchos enfermos;  el quería curarse. </vt:lpstr>
      <vt:lpstr>Cuando Jesús lo llamó, el ciego en seguida tiró su manto y se levantó.  Como mendigo seguro que su manto era lo único que tenía, ¿Por qué lo tiró? </vt:lpstr>
      <vt:lpstr>Jesús quería que se lo pidiera para demostrar que confiaba en su amor y poder.</vt:lpstr>
      <vt:lpstr>Quiere ver.</vt:lpstr>
      <vt:lpstr>PowerPoint Presentation</vt:lpstr>
      <vt:lpstr>¿Qué le contesta Jesús a Bartimeo?  </vt:lpstr>
      <vt:lpstr>¿Qué hizo Bartimeo después que Jesús lo curó? </vt:lpstr>
      <vt:lpstr>PowerPoint Presentation</vt:lpstr>
      <vt:lpstr>PowerPoint Presentation</vt:lpstr>
      <vt:lpstr>PowerPoint Presentation</vt:lpstr>
      <vt:lpstr>  Jesús, dame más fe para creer completamente en Tu gran amor por mí. Ayúdame a verte con mi corazón y siempre pedirte lo que necesito, siempre aceptando Tu Santa Voluntad. No dejes que jamás me separe de Ti.   Amén </vt:lpstr>
      <vt:lpstr>Canción: Abre Mis Ojos, PueblodeDiosCR, (Ctrl Clck) https://youtu.be/Gleu3MT-qvc  (2-6 yrs.) </vt:lpstr>
      <vt:lpstr>Abre Mis Ojos, Hillsong United (Ctrl Clck) https://youtu.be/W_y1UL3Cc4E  (7+ yrs.)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182</cp:revision>
  <dcterms:created xsi:type="dcterms:W3CDTF">2020-07-14T14:58:41Z</dcterms:created>
  <dcterms:modified xsi:type="dcterms:W3CDTF">2021-10-18T14:50:26Z</dcterms:modified>
</cp:coreProperties>
</file>