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11/15/2021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11/15/2021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11/15/2021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11/15/2021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11/15/2021</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15.web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50nwPu9Bz1o" TargetMode="External"/><Relationship Id="rId2" Type="http://schemas.openxmlformats.org/officeDocument/2006/relationships/slideLayout" Target="../slideLayouts/slideLayout6.xml"/><Relationship Id="rId1" Type="http://schemas.openxmlformats.org/officeDocument/2006/relationships/video" Target="https://www.youtube.com/embed/50nwPu9Bz1o?feature=oembed"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4">
            <a:extLst>
              <a:ext uri="{FF2B5EF4-FFF2-40B4-BE49-F238E27FC236}">
                <a16:creationId xmlns:a16="http://schemas.microsoft.com/office/drawing/2014/main" id="{42686818-F144-4DE7-B585-C473D1C6E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4" y="0"/>
            <a:ext cx="12192000" cy="6858000"/>
          </a:xfrm>
          <a:prstGeom prst="rect">
            <a:avLst/>
          </a:prstGeom>
          <a:solidFill>
            <a:schemeClr val="tx1"/>
          </a:solidFill>
        </p:spPr>
      </p:pic>
      <p:sp>
        <p:nvSpPr>
          <p:cNvPr id="2" name="Title 1"/>
          <p:cNvSpPr>
            <a:spLocks noGrp="1"/>
          </p:cNvSpPr>
          <p:nvPr>
            <p:ph type="title"/>
          </p:nvPr>
        </p:nvSpPr>
        <p:spPr>
          <a:xfrm>
            <a:off x="48264" y="2448379"/>
            <a:ext cx="4451797" cy="1194462"/>
          </a:xfrm>
        </p:spPr>
        <p:txBody>
          <a:bodyPr>
            <a:normAutofit fontScale="90000"/>
          </a:bodyPr>
          <a:lstStyle/>
          <a:p>
            <a:pPr algn="ctr"/>
            <a:r>
              <a:rPr lang="en-US" sz="2400" b="1" dirty="0" err="1"/>
              <a:t>Ciclo</a:t>
            </a:r>
            <a:r>
              <a:rPr lang="en-US" sz="2400" b="1" dirty="0"/>
              <a:t> B </a:t>
            </a:r>
            <a:br>
              <a:rPr lang="en-US" sz="2400" b="1" dirty="0"/>
            </a:br>
            <a:r>
              <a:rPr lang="en-US" sz="2400" b="1" dirty="0"/>
              <a:t>Domingo XXXIV del </a:t>
            </a:r>
            <a:r>
              <a:rPr lang="en-US" sz="2400" b="1" dirty="0" err="1"/>
              <a:t>Tiempo</a:t>
            </a:r>
            <a:r>
              <a:rPr lang="en-US" sz="2400" b="1" dirty="0"/>
              <a:t> </a:t>
            </a:r>
            <a:r>
              <a:rPr lang="en-US" sz="2400" b="1" dirty="0" err="1"/>
              <a:t>Ordinario</a:t>
            </a:r>
            <a:br>
              <a:rPr lang="en-US" sz="2400" dirty="0"/>
            </a:br>
            <a:r>
              <a:rPr lang="en-US" sz="2400" b="1" dirty="0">
                <a:solidFill>
                  <a:schemeClr val="tx2"/>
                </a:solidFill>
              </a:rPr>
              <a:t>                      </a:t>
            </a:r>
            <a:br>
              <a:rPr lang="en-US" sz="2400" b="1" dirty="0">
                <a:solidFill>
                  <a:schemeClr val="tx2"/>
                </a:solidFill>
              </a:rPr>
            </a:br>
            <a:r>
              <a:rPr lang="en-US" sz="3100" b="1" dirty="0">
                <a:solidFill>
                  <a:schemeClr val="accent5">
                    <a:lumMod val="50000"/>
                  </a:schemeClr>
                </a:solidFill>
              </a:rPr>
              <a:t>Fiesta de Cristo Rey</a:t>
            </a:r>
          </a:p>
        </p:txBody>
      </p:sp>
      <p:sp>
        <p:nvSpPr>
          <p:cNvPr id="4" name="Text Placeholder 3"/>
          <p:cNvSpPr>
            <a:spLocks noGrp="1"/>
          </p:cNvSpPr>
          <p:nvPr>
            <p:ph type="body" sz="half" idx="2"/>
          </p:nvPr>
        </p:nvSpPr>
        <p:spPr>
          <a:xfrm>
            <a:off x="1310630" y="3862759"/>
            <a:ext cx="3840480" cy="474783"/>
          </a:xfrm>
        </p:spPr>
        <p:txBody>
          <a:bodyPr/>
          <a:lstStyle/>
          <a:p>
            <a:r>
              <a:rPr lang="en-US" b="1" dirty="0">
                <a:solidFill>
                  <a:schemeClr val="accent4">
                    <a:lumMod val="75000"/>
                  </a:schemeClr>
                </a:solidFill>
              </a:rPr>
              <a:t> Juan 18, 33-37</a:t>
            </a:r>
          </a:p>
        </p:txBody>
      </p:sp>
      <p:pic>
        <p:nvPicPr>
          <p:cNvPr id="12" name="Picture 11" descr="A picture containing diagram&#10;&#10;Description automatically generated">
            <a:extLst>
              <a:ext uri="{FF2B5EF4-FFF2-40B4-BE49-F238E27FC236}">
                <a16:creationId xmlns:a16="http://schemas.microsoft.com/office/drawing/2014/main" id="{F62B844C-9EB0-4C91-BFAD-58E2E0486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4" y="88874"/>
            <a:ext cx="1428750" cy="1428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a:extLst>
              <a:ext uri="{FF2B5EF4-FFF2-40B4-BE49-F238E27FC236}">
                <a16:creationId xmlns:a16="http://schemas.microsoft.com/office/drawing/2014/main" id="{894EB25A-17CF-482B-8D39-AC64B0B7C9DB}"/>
              </a:ext>
            </a:extLst>
          </p:cNvPr>
          <p:cNvSpPr txBox="1"/>
          <p:nvPr/>
        </p:nvSpPr>
        <p:spPr>
          <a:xfrm>
            <a:off x="882025" y="99145"/>
            <a:ext cx="10926045" cy="584775"/>
          </a:xfrm>
          <a:prstGeom prst="rect">
            <a:avLst/>
          </a:prstGeom>
          <a:noFill/>
        </p:spPr>
        <p:txBody>
          <a:bodyPr wrap="square" rtlCol="0">
            <a:spAutoFit/>
          </a:bodyPr>
          <a:lstStyle/>
          <a:p>
            <a:r>
              <a:rPr lang="en-US" dirty="0"/>
              <a:t>	</a:t>
            </a:r>
            <a:r>
              <a:rPr lang="en-US" sz="3200" dirty="0">
                <a:solidFill>
                  <a:schemeClr val="bg1"/>
                </a:solidFill>
                <a:latin typeface="Arial Black" panose="020B0A04020102020204" pitchFamily="34" charset="0"/>
              </a:rPr>
              <a:t>MINISTERIO AMIGOS DE JESUS Y MARIA</a:t>
            </a:r>
          </a:p>
        </p:txBody>
      </p:sp>
      <p:pic>
        <p:nvPicPr>
          <p:cNvPr id="7" name="Picture 6">
            <a:extLst>
              <a:ext uri="{FF2B5EF4-FFF2-40B4-BE49-F238E27FC236}">
                <a16:creationId xmlns:a16="http://schemas.microsoft.com/office/drawing/2014/main" id="{351F23A7-6956-45AB-932E-24A0D9ACE61B}"/>
              </a:ext>
            </a:extLst>
          </p:cNvPr>
          <p:cNvPicPr>
            <a:picLocks noChangeAspect="1"/>
          </p:cNvPicPr>
          <p:nvPr/>
        </p:nvPicPr>
        <p:blipFill>
          <a:blip r:embed="rId4"/>
          <a:stretch>
            <a:fillRect/>
          </a:stretch>
        </p:blipFill>
        <p:spPr>
          <a:xfrm>
            <a:off x="4700790" y="966664"/>
            <a:ext cx="7306664" cy="5792191"/>
          </a:xfrm>
          <a:prstGeom prst="rect">
            <a:avLst/>
          </a:prstGeo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4" y="-4018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2FEA84A-B9EC-4ABD-95D5-3B25F6D7D620}"/>
              </a:ext>
            </a:extLst>
          </p:cNvPr>
          <p:cNvSpPr txBox="1"/>
          <p:nvPr/>
        </p:nvSpPr>
        <p:spPr>
          <a:xfrm>
            <a:off x="6196722" y="508115"/>
            <a:ext cx="5855627" cy="3046988"/>
          </a:xfrm>
          <a:prstGeom prst="rect">
            <a:avLst/>
          </a:prstGeom>
          <a:noFill/>
        </p:spPr>
        <p:txBody>
          <a:bodyPr wrap="square" rtlCol="0">
            <a:spAutoFit/>
          </a:bodyPr>
          <a:lstStyle/>
          <a:p>
            <a:pPr algn="just"/>
            <a:r>
              <a:rPr lang="en-US" sz="2400" b="1" dirty="0">
                <a:solidFill>
                  <a:srgbClr val="002060"/>
                </a:solidFill>
                <a:latin typeface="Arial Black" panose="020B0A04020102020204" pitchFamily="34" charset="0"/>
              </a:rPr>
              <a:t>El que </a:t>
            </a:r>
            <a:r>
              <a:rPr lang="en-US" sz="2400" b="1" dirty="0" err="1">
                <a:solidFill>
                  <a:srgbClr val="002060"/>
                </a:solidFill>
                <a:latin typeface="Arial Black" panose="020B0A04020102020204" pitchFamily="34" charset="0"/>
              </a:rPr>
              <a:t>decía</a:t>
            </a:r>
            <a:r>
              <a:rPr lang="en-US" sz="2400" b="1" dirty="0">
                <a:solidFill>
                  <a:srgbClr val="002060"/>
                </a:solidFill>
                <a:latin typeface="Arial Black" panose="020B0A04020102020204" pitchFamily="34" charset="0"/>
              </a:rPr>
              <a:t> ser Rey de los </a:t>
            </a:r>
            <a:r>
              <a:rPr lang="en-US" sz="2400" b="1" dirty="0" err="1">
                <a:solidFill>
                  <a:srgbClr val="002060"/>
                </a:solidFill>
                <a:latin typeface="Arial Black" panose="020B0A04020102020204" pitchFamily="34" charset="0"/>
              </a:rPr>
              <a:t>Judíos</a:t>
            </a:r>
            <a:r>
              <a:rPr lang="en-US" sz="2400" b="1" dirty="0">
                <a:solidFill>
                  <a:srgbClr val="002060"/>
                </a:solidFill>
                <a:latin typeface="Arial Black" panose="020B0A04020102020204" pitchFamily="34" charset="0"/>
              </a:rPr>
              <a:t>, era un grave </a:t>
            </a:r>
            <a:r>
              <a:rPr lang="en-US" sz="2400" b="1" dirty="0" err="1">
                <a:solidFill>
                  <a:srgbClr val="002060"/>
                </a:solidFill>
                <a:latin typeface="Arial Black" panose="020B0A04020102020204" pitchFamily="34" charset="0"/>
              </a:rPr>
              <a:t>delito</a:t>
            </a:r>
            <a:r>
              <a:rPr lang="en-US" sz="2400" b="1" dirty="0">
                <a:solidFill>
                  <a:srgbClr val="002060"/>
                </a:solidFill>
                <a:latin typeface="Arial Black" panose="020B0A04020102020204" pitchFamily="34" charset="0"/>
              </a:rPr>
              <a:t> que </a:t>
            </a:r>
            <a:r>
              <a:rPr lang="en-US" sz="2400" b="1" dirty="0" err="1">
                <a:solidFill>
                  <a:srgbClr val="002060"/>
                </a:solidFill>
                <a:latin typeface="Arial Black" panose="020B0A04020102020204" pitchFamily="34" charset="0"/>
              </a:rPr>
              <a:t>llevaba</a:t>
            </a:r>
            <a:r>
              <a:rPr lang="en-US" sz="2400" b="1" dirty="0">
                <a:solidFill>
                  <a:srgbClr val="002060"/>
                </a:solidFill>
                <a:latin typeface="Arial Black" panose="020B0A04020102020204" pitchFamily="34" charset="0"/>
              </a:rPr>
              <a:t> a la </a:t>
            </a:r>
            <a:r>
              <a:rPr lang="en-US" sz="2400" b="1" dirty="0" err="1">
                <a:solidFill>
                  <a:srgbClr val="002060"/>
                </a:solidFill>
                <a:latin typeface="Arial Black" panose="020B0A04020102020204" pitchFamily="34" charset="0"/>
              </a:rPr>
              <a:t>pena</a:t>
            </a:r>
            <a:r>
              <a:rPr lang="en-US" sz="2400" b="1" dirty="0">
                <a:solidFill>
                  <a:srgbClr val="002060"/>
                </a:solidFill>
                <a:latin typeface="Arial Black" panose="020B0A04020102020204" pitchFamily="34" charset="0"/>
              </a:rPr>
              <a:t> de </a:t>
            </a:r>
            <a:r>
              <a:rPr lang="en-US" sz="2400" b="1" dirty="0" err="1">
                <a:solidFill>
                  <a:srgbClr val="002060"/>
                </a:solidFill>
                <a:latin typeface="Arial Black" panose="020B0A04020102020204" pitchFamily="34" charset="0"/>
              </a:rPr>
              <a:t>muerte</a:t>
            </a:r>
            <a:r>
              <a:rPr lang="en-US" sz="2400" b="1" dirty="0">
                <a:solidFill>
                  <a:srgbClr val="002060"/>
                </a:solidFill>
                <a:latin typeface="Arial Black" panose="020B0A04020102020204" pitchFamily="34" charset="0"/>
              </a:rPr>
              <a:t>. </a:t>
            </a:r>
          </a:p>
          <a:p>
            <a:pPr algn="just"/>
            <a:endParaRPr lang="en-US" sz="2400" b="1" dirty="0">
              <a:solidFill>
                <a:srgbClr val="002060"/>
              </a:solidFill>
              <a:latin typeface="Arial Black" panose="020B0A04020102020204" pitchFamily="34" charset="0"/>
            </a:endParaRPr>
          </a:p>
          <a:p>
            <a:pPr algn="just"/>
            <a:r>
              <a:rPr lang="en-US" sz="2400" b="1" dirty="0">
                <a:solidFill>
                  <a:srgbClr val="002060"/>
                </a:solidFill>
                <a:latin typeface="Arial Black" panose="020B0A04020102020204" pitchFamily="34" charset="0"/>
              </a:rPr>
              <a:t>Dias </a:t>
            </a:r>
            <a:r>
              <a:rPr lang="en-US" sz="2400" b="1" dirty="0" err="1">
                <a:solidFill>
                  <a:srgbClr val="002060"/>
                </a:solidFill>
                <a:latin typeface="Arial Black" panose="020B0A04020102020204" pitchFamily="34" charset="0"/>
              </a:rPr>
              <a:t>atrás</a:t>
            </a:r>
            <a:r>
              <a:rPr lang="en-US" sz="2400" b="1" dirty="0">
                <a:solidFill>
                  <a:srgbClr val="002060"/>
                </a:solidFill>
                <a:latin typeface="Arial Black" panose="020B0A04020102020204" pitchFamily="34" charset="0"/>
              </a:rPr>
              <a:t>, los </a:t>
            </a:r>
            <a:r>
              <a:rPr lang="en-US" sz="2400" b="1" dirty="0" err="1">
                <a:solidFill>
                  <a:srgbClr val="002060"/>
                </a:solidFill>
                <a:latin typeface="Arial Black" panose="020B0A04020102020204" pitchFamily="34" charset="0"/>
              </a:rPr>
              <a:t>sumos</a:t>
            </a:r>
            <a:r>
              <a:rPr lang="en-US" sz="2400" b="1" dirty="0">
                <a:solidFill>
                  <a:srgbClr val="002060"/>
                </a:solidFill>
                <a:latin typeface="Arial Black" panose="020B0A04020102020204" pitchFamily="34" charset="0"/>
              </a:rPr>
              <a:t> </a:t>
            </a:r>
            <a:r>
              <a:rPr lang="en-US" sz="2400" b="1" dirty="0" err="1">
                <a:solidFill>
                  <a:srgbClr val="002060"/>
                </a:solidFill>
                <a:latin typeface="Arial Black" panose="020B0A04020102020204" pitchFamily="34" charset="0"/>
              </a:rPr>
              <a:t>sacerdotes</a:t>
            </a:r>
            <a:r>
              <a:rPr lang="en-US" sz="2400" b="1" dirty="0">
                <a:solidFill>
                  <a:srgbClr val="002060"/>
                </a:solidFill>
                <a:latin typeface="Arial Black" panose="020B0A04020102020204" pitchFamily="34" charset="0"/>
              </a:rPr>
              <a:t> </a:t>
            </a:r>
            <a:r>
              <a:rPr lang="en-US" sz="2400" b="1" dirty="0" err="1">
                <a:solidFill>
                  <a:srgbClr val="002060"/>
                </a:solidFill>
                <a:latin typeface="Arial Black" panose="020B0A04020102020204" pitchFamily="34" charset="0"/>
              </a:rPr>
              <a:t>pagaron</a:t>
            </a:r>
            <a:r>
              <a:rPr lang="en-US" sz="2400" b="1" dirty="0">
                <a:solidFill>
                  <a:srgbClr val="002060"/>
                </a:solidFill>
                <a:latin typeface="Arial Black" panose="020B0A04020102020204" pitchFamily="34" charset="0"/>
              </a:rPr>
              <a:t> a Judas para que les </a:t>
            </a:r>
            <a:r>
              <a:rPr lang="en-US" sz="2400" b="1" dirty="0" err="1">
                <a:solidFill>
                  <a:srgbClr val="002060"/>
                </a:solidFill>
                <a:latin typeface="Arial Black" panose="020B0A04020102020204" pitchFamily="34" charset="0"/>
              </a:rPr>
              <a:t>dijera</a:t>
            </a:r>
            <a:r>
              <a:rPr lang="en-US" sz="2400" b="1" dirty="0">
                <a:solidFill>
                  <a:srgbClr val="002060"/>
                </a:solidFill>
                <a:latin typeface="Arial Black" panose="020B0A04020102020204" pitchFamily="34" charset="0"/>
              </a:rPr>
              <a:t> </a:t>
            </a:r>
            <a:r>
              <a:rPr lang="en-US" sz="2400" b="1" dirty="0" err="1">
                <a:solidFill>
                  <a:srgbClr val="002060"/>
                </a:solidFill>
                <a:latin typeface="Arial Black" panose="020B0A04020102020204" pitchFamily="34" charset="0"/>
              </a:rPr>
              <a:t>dónde</a:t>
            </a:r>
            <a:r>
              <a:rPr lang="en-US" sz="2400" b="1" dirty="0">
                <a:solidFill>
                  <a:srgbClr val="002060"/>
                </a:solidFill>
                <a:latin typeface="Arial Black" panose="020B0A04020102020204" pitchFamily="34" charset="0"/>
              </a:rPr>
              <a:t> </a:t>
            </a:r>
            <a:r>
              <a:rPr lang="en-US" sz="2400" b="1" dirty="0" err="1">
                <a:solidFill>
                  <a:srgbClr val="002060"/>
                </a:solidFill>
                <a:latin typeface="Arial Black" panose="020B0A04020102020204" pitchFamily="34" charset="0"/>
              </a:rPr>
              <a:t>estaba</a:t>
            </a:r>
            <a:r>
              <a:rPr lang="en-US" sz="2400" b="1" dirty="0">
                <a:solidFill>
                  <a:srgbClr val="002060"/>
                </a:solidFill>
                <a:latin typeface="Arial Black" panose="020B0A04020102020204" pitchFamily="34" charset="0"/>
              </a:rPr>
              <a:t> Jesús para </a:t>
            </a:r>
            <a:r>
              <a:rPr lang="en-US" sz="2400" b="1" dirty="0" err="1">
                <a:solidFill>
                  <a:srgbClr val="002060"/>
                </a:solidFill>
                <a:latin typeface="Arial Black" panose="020B0A04020102020204" pitchFamily="34" charset="0"/>
              </a:rPr>
              <a:t>entregarlo</a:t>
            </a:r>
            <a:r>
              <a:rPr lang="en-US" sz="2400" b="1" dirty="0">
                <a:solidFill>
                  <a:srgbClr val="002060"/>
                </a:solidFill>
                <a:latin typeface="Arial Black" panose="020B0A04020102020204" pitchFamily="34" charset="0"/>
              </a:rPr>
              <a:t> y que sea </a:t>
            </a:r>
            <a:r>
              <a:rPr lang="en-US" sz="2400" b="1" dirty="0" err="1">
                <a:solidFill>
                  <a:srgbClr val="002060"/>
                </a:solidFill>
                <a:latin typeface="Arial Black" panose="020B0A04020102020204" pitchFamily="34" charset="0"/>
              </a:rPr>
              <a:t>condenado</a:t>
            </a:r>
            <a:r>
              <a:rPr lang="en-US" sz="2400" b="1" dirty="0">
                <a:solidFill>
                  <a:srgbClr val="002060"/>
                </a:solidFill>
                <a:latin typeface="Arial Black" panose="020B0A04020102020204" pitchFamily="34" charset="0"/>
              </a:rPr>
              <a:t>. </a:t>
            </a:r>
            <a:endParaRPr lang="es-ES" sz="2400" b="1" dirty="0">
              <a:solidFill>
                <a:srgbClr val="002060"/>
              </a:solidFill>
              <a:latin typeface="Arial Black" panose="020B0A04020102020204" pitchFamily="34" charset="0"/>
            </a:endParaRPr>
          </a:p>
        </p:txBody>
      </p:sp>
      <p:pic>
        <p:nvPicPr>
          <p:cNvPr id="15" name="Picture 14">
            <a:extLst>
              <a:ext uri="{FF2B5EF4-FFF2-40B4-BE49-F238E27FC236}">
                <a16:creationId xmlns:a16="http://schemas.microsoft.com/office/drawing/2014/main" id="{66B092D9-0BD2-4357-B620-2E9EBED25843}"/>
              </a:ext>
            </a:extLst>
          </p:cNvPr>
          <p:cNvPicPr>
            <a:picLocks noChangeAspect="1"/>
          </p:cNvPicPr>
          <p:nvPr/>
        </p:nvPicPr>
        <p:blipFill>
          <a:blip r:embed="rId3"/>
          <a:stretch>
            <a:fillRect/>
          </a:stretch>
        </p:blipFill>
        <p:spPr>
          <a:xfrm>
            <a:off x="70094" y="94847"/>
            <a:ext cx="6114933" cy="3112064"/>
          </a:xfrm>
          <a:prstGeom prst="rect">
            <a:avLst/>
          </a:prstGeom>
        </p:spPr>
      </p:pic>
      <p:sp>
        <p:nvSpPr>
          <p:cNvPr id="19" name="TextBox 18">
            <a:extLst>
              <a:ext uri="{FF2B5EF4-FFF2-40B4-BE49-F238E27FC236}">
                <a16:creationId xmlns:a16="http://schemas.microsoft.com/office/drawing/2014/main" id="{9D618ED0-1E33-4055-B5FA-E71A0F787662}"/>
              </a:ext>
            </a:extLst>
          </p:cNvPr>
          <p:cNvSpPr txBox="1"/>
          <p:nvPr/>
        </p:nvSpPr>
        <p:spPr>
          <a:xfrm>
            <a:off x="6095999" y="130387"/>
            <a:ext cx="5704281" cy="492443"/>
          </a:xfrm>
          <a:prstGeom prst="rect">
            <a:avLst/>
          </a:prstGeom>
          <a:noFill/>
        </p:spPr>
        <p:txBody>
          <a:bodyPr wrap="square">
            <a:spAutoFit/>
          </a:bodyPr>
          <a:lstStyle/>
          <a:p>
            <a:pPr algn="ctr"/>
            <a:r>
              <a:rPr lang="en-US" sz="2600" dirty="0">
                <a:solidFill>
                  <a:schemeClr val="accent4">
                    <a:lumMod val="50000"/>
                  </a:schemeClr>
                </a:solidFill>
                <a:latin typeface="Arial Black" panose="020B0A04020102020204" pitchFamily="34" charset="0"/>
              </a:rPr>
              <a:t>¿</a:t>
            </a:r>
            <a:r>
              <a:rPr lang="es-ES" sz="2600" b="1" dirty="0">
                <a:solidFill>
                  <a:schemeClr val="accent4">
                    <a:lumMod val="50000"/>
                  </a:schemeClr>
                </a:solidFill>
                <a:latin typeface="Arial Black" panose="020B0A04020102020204" pitchFamily="34" charset="0"/>
              </a:rPr>
              <a:t>Por qué le pregunta esto?</a:t>
            </a:r>
            <a:endParaRPr lang="en-US" sz="2600" b="1" dirty="0">
              <a:solidFill>
                <a:schemeClr val="accent4">
                  <a:lumMod val="50000"/>
                </a:schemeClr>
              </a:solidFill>
              <a:latin typeface="Arial Black" panose="020B0A04020102020204" pitchFamily="34" charset="0"/>
            </a:endParaRPr>
          </a:p>
        </p:txBody>
      </p:sp>
      <p:pic>
        <p:nvPicPr>
          <p:cNvPr id="24" name="Picture 23">
            <a:extLst>
              <a:ext uri="{FF2B5EF4-FFF2-40B4-BE49-F238E27FC236}">
                <a16:creationId xmlns:a16="http://schemas.microsoft.com/office/drawing/2014/main" id="{0F2822D3-AC3A-45D8-A9EE-6ED3A333E23E}"/>
              </a:ext>
            </a:extLst>
          </p:cNvPr>
          <p:cNvPicPr>
            <a:picLocks noChangeAspect="1"/>
          </p:cNvPicPr>
          <p:nvPr/>
        </p:nvPicPr>
        <p:blipFill>
          <a:blip r:embed="rId4"/>
          <a:stretch>
            <a:fillRect/>
          </a:stretch>
        </p:blipFill>
        <p:spPr>
          <a:xfrm>
            <a:off x="139651" y="3508478"/>
            <a:ext cx="5958711" cy="3046987"/>
          </a:xfrm>
          <a:prstGeom prst="rect">
            <a:avLst/>
          </a:prstGeom>
        </p:spPr>
      </p:pic>
      <p:sp>
        <p:nvSpPr>
          <p:cNvPr id="25" name="TextBox 24">
            <a:extLst>
              <a:ext uri="{FF2B5EF4-FFF2-40B4-BE49-F238E27FC236}">
                <a16:creationId xmlns:a16="http://schemas.microsoft.com/office/drawing/2014/main" id="{1A725FC8-D1CF-4E07-B0B2-06F62AB4006B}"/>
              </a:ext>
            </a:extLst>
          </p:cNvPr>
          <p:cNvSpPr txBox="1"/>
          <p:nvPr/>
        </p:nvSpPr>
        <p:spPr>
          <a:xfrm>
            <a:off x="6048953" y="3631572"/>
            <a:ext cx="6173581" cy="892552"/>
          </a:xfrm>
          <a:prstGeom prst="rect">
            <a:avLst/>
          </a:prstGeom>
          <a:noFill/>
        </p:spPr>
        <p:txBody>
          <a:bodyPr wrap="square">
            <a:spAutoFit/>
          </a:bodyPr>
          <a:lstStyle/>
          <a:p>
            <a:pPr algn="ctr"/>
            <a:r>
              <a:rPr lang="en-US" sz="2600" dirty="0">
                <a:solidFill>
                  <a:schemeClr val="accent4">
                    <a:lumMod val="50000"/>
                  </a:schemeClr>
                </a:solidFill>
                <a:latin typeface="Arial Black" panose="020B0A04020102020204" pitchFamily="34" charset="0"/>
              </a:rPr>
              <a:t>¿</a:t>
            </a:r>
            <a:r>
              <a:rPr lang="es-ES" sz="2600" b="1" dirty="0">
                <a:solidFill>
                  <a:schemeClr val="accent4">
                    <a:lumMod val="50000"/>
                  </a:schemeClr>
                </a:solidFill>
                <a:latin typeface="Arial Black" panose="020B0A04020102020204" pitchFamily="34" charset="0"/>
              </a:rPr>
              <a:t>Cómo dice Jesús que es su reino?</a:t>
            </a:r>
            <a:endParaRPr lang="en-US" sz="2600" b="1" dirty="0">
              <a:solidFill>
                <a:schemeClr val="accent4">
                  <a:lumMod val="50000"/>
                </a:schemeClr>
              </a:solidFill>
              <a:latin typeface="Arial Black" panose="020B0A04020102020204" pitchFamily="34" charset="0"/>
            </a:endParaRPr>
          </a:p>
        </p:txBody>
      </p:sp>
      <p:sp>
        <p:nvSpPr>
          <p:cNvPr id="26" name="TextBox 25">
            <a:extLst>
              <a:ext uri="{FF2B5EF4-FFF2-40B4-BE49-F238E27FC236}">
                <a16:creationId xmlns:a16="http://schemas.microsoft.com/office/drawing/2014/main" id="{04B67713-376E-45BE-AE59-0C0322B4FD1E}"/>
              </a:ext>
            </a:extLst>
          </p:cNvPr>
          <p:cNvSpPr txBox="1"/>
          <p:nvPr/>
        </p:nvSpPr>
        <p:spPr>
          <a:xfrm>
            <a:off x="6185027" y="4371553"/>
            <a:ext cx="5855627" cy="1569660"/>
          </a:xfrm>
          <a:prstGeom prst="rect">
            <a:avLst/>
          </a:prstGeom>
          <a:noFill/>
        </p:spPr>
        <p:txBody>
          <a:bodyPr wrap="square" rtlCol="0">
            <a:spAutoFit/>
          </a:bodyPr>
          <a:lstStyle/>
          <a:p>
            <a:pPr algn="just"/>
            <a:r>
              <a:rPr lang="en-US" sz="2400" b="1" dirty="0">
                <a:solidFill>
                  <a:srgbClr val="002060"/>
                </a:solidFill>
                <a:latin typeface="Arial Black" panose="020B0A04020102020204" pitchFamily="34" charset="0"/>
              </a:rPr>
              <a:t>Jesús dice que </a:t>
            </a:r>
            <a:r>
              <a:rPr lang="en-US" sz="2400" b="1" dirty="0" err="1">
                <a:solidFill>
                  <a:srgbClr val="002060"/>
                </a:solidFill>
                <a:latin typeface="Arial Black" panose="020B0A04020102020204" pitchFamily="34" charset="0"/>
              </a:rPr>
              <a:t>su</a:t>
            </a:r>
            <a:r>
              <a:rPr lang="en-US" sz="2400" b="1" dirty="0">
                <a:solidFill>
                  <a:srgbClr val="002060"/>
                </a:solidFill>
                <a:latin typeface="Arial Black" panose="020B0A04020102020204" pitchFamily="34" charset="0"/>
              </a:rPr>
              <a:t> </a:t>
            </a:r>
            <a:r>
              <a:rPr lang="en-US" sz="2400" b="1" dirty="0" err="1">
                <a:solidFill>
                  <a:srgbClr val="002060"/>
                </a:solidFill>
                <a:latin typeface="Arial Black" panose="020B0A04020102020204" pitchFamily="34" charset="0"/>
              </a:rPr>
              <a:t>reino</a:t>
            </a:r>
            <a:r>
              <a:rPr lang="en-US" sz="2400" b="1" dirty="0">
                <a:solidFill>
                  <a:srgbClr val="002060"/>
                </a:solidFill>
                <a:latin typeface="Arial Black" panose="020B0A04020102020204" pitchFamily="34" charset="0"/>
              </a:rPr>
              <a:t> NO es de </a:t>
            </a:r>
            <a:r>
              <a:rPr lang="en-US" sz="2400" b="1" dirty="0" err="1">
                <a:solidFill>
                  <a:srgbClr val="002060"/>
                </a:solidFill>
                <a:latin typeface="Arial Black" panose="020B0A04020102020204" pitchFamily="34" charset="0"/>
              </a:rPr>
              <a:t>este</a:t>
            </a:r>
            <a:r>
              <a:rPr lang="en-US" sz="2400" b="1" dirty="0">
                <a:solidFill>
                  <a:srgbClr val="002060"/>
                </a:solidFill>
                <a:latin typeface="Arial Black" panose="020B0A04020102020204" pitchFamily="34" charset="0"/>
              </a:rPr>
              <a:t> </a:t>
            </a:r>
            <a:r>
              <a:rPr lang="en-US" sz="2400" b="1" dirty="0" err="1">
                <a:solidFill>
                  <a:srgbClr val="002060"/>
                </a:solidFill>
                <a:latin typeface="Arial Black" panose="020B0A04020102020204" pitchFamily="34" charset="0"/>
              </a:rPr>
              <a:t>mundo</a:t>
            </a:r>
            <a:r>
              <a:rPr lang="en-US" sz="2400" b="1" dirty="0">
                <a:solidFill>
                  <a:srgbClr val="002060"/>
                </a:solidFill>
                <a:latin typeface="Arial Black" panose="020B0A04020102020204" pitchFamily="34" charset="0"/>
              </a:rPr>
              <a:t>.</a:t>
            </a:r>
          </a:p>
          <a:p>
            <a:pPr algn="just"/>
            <a:endParaRPr lang="en-US" sz="2400" b="1" dirty="0">
              <a:solidFill>
                <a:srgbClr val="002060"/>
              </a:solidFill>
              <a:latin typeface="Arial Black" panose="020B0A04020102020204" pitchFamily="34" charset="0"/>
            </a:endParaRPr>
          </a:p>
          <a:p>
            <a:pPr algn="just"/>
            <a:endParaRPr lang="es-ES" sz="2400" b="1" dirty="0">
              <a:solidFill>
                <a:srgbClr val="002060"/>
              </a:solidFill>
              <a:latin typeface="Arial Black" panose="020B0A04020102020204" pitchFamily="34" charset="0"/>
            </a:endParaRPr>
          </a:p>
        </p:txBody>
      </p:sp>
      <p:sp>
        <p:nvSpPr>
          <p:cNvPr id="27" name="TextBox 26">
            <a:extLst>
              <a:ext uri="{FF2B5EF4-FFF2-40B4-BE49-F238E27FC236}">
                <a16:creationId xmlns:a16="http://schemas.microsoft.com/office/drawing/2014/main" id="{2577BEBB-2823-4710-8BC2-43BF6E93189B}"/>
              </a:ext>
            </a:extLst>
          </p:cNvPr>
          <p:cNvSpPr txBox="1"/>
          <p:nvPr/>
        </p:nvSpPr>
        <p:spPr>
          <a:xfrm>
            <a:off x="5861348" y="5179835"/>
            <a:ext cx="6173581" cy="492443"/>
          </a:xfrm>
          <a:prstGeom prst="rect">
            <a:avLst/>
          </a:prstGeom>
          <a:noFill/>
        </p:spPr>
        <p:txBody>
          <a:bodyPr wrap="square">
            <a:spAutoFit/>
          </a:bodyPr>
          <a:lstStyle/>
          <a:p>
            <a:pPr algn="ctr"/>
            <a:r>
              <a:rPr lang="en-US" sz="2600" dirty="0">
                <a:solidFill>
                  <a:schemeClr val="accent4">
                    <a:lumMod val="50000"/>
                  </a:schemeClr>
                </a:solidFill>
                <a:latin typeface="Arial Black" panose="020B0A04020102020204" pitchFamily="34" charset="0"/>
              </a:rPr>
              <a:t>¿</a:t>
            </a:r>
            <a:r>
              <a:rPr lang="es-ES" sz="2600" b="1" dirty="0">
                <a:solidFill>
                  <a:schemeClr val="accent4">
                    <a:lumMod val="50000"/>
                  </a:schemeClr>
                </a:solidFill>
                <a:latin typeface="Arial Black" panose="020B0A04020102020204" pitchFamily="34" charset="0"/>
              </a:rPr>
              <a:t>Cómo son los reyes o reinas?</a:t>
            </a:r>
            <a:endParaRPr lang="en-US" sz="2600" b="1" dirty="0">
              <a:solidFill>
                <a:schemeClr val="accent4">
                  <a:lumMod val="50000"/>
                </a:schemeClr>
              </a:solidFill>
              <a:latin typeface="Arial Black" panose="020B0A04020102020204" pitchFamily="34" charset="0"/>
            </a:endParaRPr>
          </a:p>
        </p:txBody>
      </p:sp>
      <p:sp>
        <p:nvSpPr>
          <p:cNvPr id="28" name="TextBox 27">
            <a:extLst>
              <a:ext uri="{FF2B5EF4-FFF2-40B4-BE49-F238E27FC236}">
                <a16:creationId xmlns:a16="http://schemas.microsoft.com/office/drawing/2014/main" id="{D72960F6-EF0F-4471-9E8E-D7F38D45110E}"/>
              </a:ext>
            </a:extLst>
          </p:cNvPr>
          <p:cNvSpPr txBox="1"/>
          <p:nvPr/>
        </p:nvSpPr>
        <p:spPr>
          <a:xfrm>
            <a:off x="6166206" y="5581736"/>
            <a:ext cx="5855627" cy="1200329"/>
          </a:xfrm>
          <a:prstGeom prst="rect">
            <a:avLst/>
          </a:prstGeom>
          <a:noFill/>
        </p:spPr>
        <p:txBody>
          <a:bodyPr wrap="square" rtlCol="0">
            <a:spAutoFit/>
          </a:bodyPr>
          <a:lstStyle/>
          <a:p>
            <a:pPr algn="just"/>
            <a:r>
              <a:rPr lang="en-US" sz="2400" b="1" dirty="0" err="1">
                <a:solidFill>
                  <a:srgbClr val="002060"/>
                </a:solidFill>
                <a:latin typeface="Arial Black" panose="020B0A04020102020204" pitchFamily="34" charset="0"/>
              </a:rPr>
              <a:t>Viven</a:t>
            </a:r>
            <a:r>
              <a:rPr lang="en-US" sz="2400" b="1" dirty="0">
                <a:solidFill>
                  <a:srgbClr val="002060"/>
                </a:solidFill>
                <a:latin typeface="Arial Black" panose="020B0A04020102020204" pitchFamily="34" charset="0"/>
              </a:rPr>
              <a:t> </a:t>
            </a:r>
            <a:r>
              <a:rPr lang="en-US" sz="2400" b="1" dirty="0" err="1">
                <a:solidFill>
                  <a:srgbClr val="002060"/>
                </a:solidFill>
                <a:latin typeface="Arial Black" panose="020B0A04020102020204" pitchFamily="34" charset="0"/>
              </a:rPr>
              <a:t>en</a:t>
            </a:r>
            <a:r>
              <a:rPr lang="en-US" sz="2400" b="1" dirty="0">
                <a:solidFill>
                  <a:srgbClr val="002060"/>
                </a:solidFill>
                <a:latin typeface="Arial Black" panose="020B0A04020102020204" pitchFamily="34" charset="0"/>
              </a:rPr>
              <a:t> </a:t>
            </a:r>
            <a:r>
              <a:rPr lang="en-US" sz="2400" b="1" dirty="0" err="1">
                <a:solidFill>
                  <a:srgbClr val="002060"/>
                </a:solidFill>
                <a:latin typeface="Arial Black" panose="020B0A04020102020204" pitchFamily="34" charset="0"/>
              </a:rPr>
              <a:t>castillos</a:t>
            </a:r>
            <a:endParaRPr lang="en-US" sz="2400" b="1" dirty="0">
              <a:solidFill>
                <a:srgbClr val="002060"/>
              </a:solidFill>
              <a:latin typeface="Arial Black" panose="020B0A04020102020204" pitchFamily="34" charset="0"/>
            </a:endParaRPr>
          </a:p>
          <a:p>
            <a:pPr algn="just"/>
            <a:endParaRPr lang="en-US" sz="2400" b="1" dirty="0">
              <a:solidFill>
                <a:srgbClr val="002060"/>
              </a:solidFill>
              <a:latin typeface="Arial Black" panose="020B0A04020102020204" pitchFamily="34" charset="0"/>
            </a:endParaRPr>
          </a:p>
          <a:p>
            <a:pPr algn="just"/>
            <a:endParaRPr lang="es-ES" sz="2400" b="1" dirty="0">
              <a:solidFill>
                <a:srgbClr val="002060"/>
              </a:solidFill>
              <a:latin typeface="Arial Black" panose="020B0A04020102020204" pitchFamily="34" charset="0"/>
            </a:endParaRPr>
          </a:p>
        </p:txBody>
      </p:sp>
      <p:sp>
        <p:nvSpPr>
          <p:cNvPr id="29" name="TextBox 28">
            <a:extLst>
              <a:ext uri="{FF2B5EF4-FFF2-40B4-BE49-F238E27FC236}">
                <a16:creationId xmlns:a16="http://schemas.microsoft.com/office/drawing/2014/main" id="{4F91F7CD-12C9-4ED1-BD95-79E3ED7B4D15}"/>
              </a:ext>
            </a:extLst>
          </p:cNvPr>
          <p:cNvSpPr txBox="1"/>
          <p:nvPr/>
        </p:nvSpPr>
        <p:spPr>
          <a:xfrm>
            <a:off x="6179302" y="5955300"/>
            <a:ext cx="5855627" cy="1200329"/>
          </a:xfrm>
          <a:prstGeom prst="rect">
            <a:avLst/>
          </a:prstGeom>
          <a:noFill/>
        </p:spPr>
        <p:txBody>
          <a:bodyPr wrap="square" rtlCol="0">
            <a:spAutoFit/>
          </a:bodyPr>
          <a:lstStyle/>
          <a:p>
            <a:pPr algn="just"/>
            <a:r>
              <a:rPr lang="en-US" sz="2400" b="1" dirty="0" err="1">
                <a:solidFill>
                  <a:srgbClr val="002060"/>
                </a:solidFill>
                <a:latin typeface="Arial Black" panose="020B0A04020102020204" pitchFamily="34" charset="0"/>
              </a:rPr>
              <a:t>Usan</a:t>
            </a:r>
            <a:r>
              <a:rPr lang="en-US" sz="2400" b="1" dirty="0">
                <a:solidFill>
                  <a:srgbClr val="002060"/>
                </a:solidFill>
                <a:latin typeface="Arial Black" panose="020B0A04020102020204" pitchFamily="34" charset="0"/>
              </a:rPr>
              <a:t> corona</a:t>
            </a:r>
          </a:p>
          <a:p>
            <a:pPr algn="just"/>
            <a:endParaRPr lang="en-US" sz="2400" b="1" dirty="0">
              <a:solidFill>
                <a:srgbClr val="002060"/>
              </a:solidFill>
              <a:latin typeface="Arial Black" panose="020B0A04020102020204" pitchFamily="34" charset="0"/>
            </a:endParaRPr>
          </a:p>
          <a:p>
            <a:pPr algn="just"/>
            <a:endParaRPr lang="es-ES" sz="2400" b="1" dirty="0">
              <a:solidFill>
                <a:srgbClr val="002060"/>
              </a:solidFill>
              <a:latin typeface="Arial Black" panose="020B0A04020102020204" pitchFamily="34" charset="0"/>
            </a:endParaRPr>
          </a:p>
        </p:txBody>
      </p:sp>
      <p:sp>
        <p:nvSpPr>
          <p:cNvPr id="30" name="TextBox 29">
            <a:extLst>
              <a:ext uri="{FF2B5EF4-FFF2-40B4-BE49-F238E27FC236}">
                <a16:creationId xmlns:a16="http://schemas.microsoft.com/office/drawing/2014/main" id="{E296F806-D8EC-4854-8342-0E86BAA869C4}"/>
              </a:ext>
            </a:extLst>
          </p:cNvPr>
          <p:cNvSpPr txBox="1"/>
          <p:nvPr/>
        </p:nvSpPr>
        <p:spPr>
          <a:xfrm>
            <a:off x="6179302" y="6292166"/>
            <a:ext cx="5855627" cy="1200329"/>
          </a:xfrm>
          <a:prstGeom prst="rect">
            <a:avLst/>
          </a:prstGeom>
          <a:noFill/>
        </p:spPr>
        <p:txBody>
          <a:bodyPr wrap="square" rtlCol="0">
            <a:spAutoFit/>
          </a:bodyPr>
          <a:lstStyle/>
          <a:p>
            <a:pPr algn="just"/>
            <a:r>
              <a:rPr lang="en-US" sz="2400" b="1" dirty="0" err="1">
                <a:solidFill>
                  <a:srgbClr val="002060"/>
                </a:solidFill>
                <a:latin typeface="Arial Black" panose="020B0A04020102020204" pitchFamily="34" charset="0"/>
              </a:rPr>
              <a:t>Visten</a:t>
            </a:r>
            <a:r>
              <a:rPr lang="en-US" sz="2400" b="1" dirty="0">
                <a:solidFill>
                  <a:srgbClr val="002060"/>
                </a:solidFill>
                <a:latin typeface="Arial Black" panose="020B0A04020102020204" pitchFamily="34" charset="0"/>
              </a:rPr>
              <a:t> con </a:t>
            </a:r>
            <a:r>
              <a:rPr lang="en-US" sz="2400" b="1" dirty="0" err="1">
                <a:solidFill>
                  <a:srgbClr val="002060"/>
                </a:solidFill>
                <a:latin typeface="Arial Black" panose="020B0A04020102020204" pitchFamily="34" charset="0"/>
              </a:rPr>
              <a:t>ropas</a:t>
            </a:r>
            <a:r>
              <a:rPr lang="en-US" sz="2400" b="1" dirty="0">
                <a:solidFill>
                  <a:srgbClr val="002060"/>
                </a:solidFill>
                <a:latin typeface="Arial Black" panose="020B0A04020102020204" pitchFamily="34" charset="0"/>
              </a:rPr>
              <a:t> </a:t>
            </a:r>
            <a:r>
              <a:rPr lang="en-US" sz="2400" b="1" dirty="0" err="1">
                <a:solidFill>
                  <a:srgbClr val="002060"/>
                </a:solidFill>
                <a:latin typeface="Arial Black" panose="020B0A04020102020204" pitchFamily="34" charset="0"/>
              </a:rPr>
              <a:t>suntuosas</a:t>
            </a:r>
            <a:r>
              <a:rPr lang="en-US" sz="2400" b="1" dirty="0">
                <a:solidFill>
                  <a:srgbClr val="002060"/>
                </a:solidFill>
                <a:latin typeface="Arial Black" panose="020B0A04020102020204" pitchFamily="34" charset="0"/>
              </a:rPr>
              <a:t>.</a:t>
            </a:r>
          </a:p>
          <a:p>
            <a:pPr algn="just"/>
            <a:endParaRPr lang="en-US" sz="2400" b="1" dirty="0">
              <a:solidFill>
                <a:srgbClr val="002060"/>
              </a:solidFill>
              <a:latin typeface="Arial Black" panose="020B0A04020102020204" pitchFamily="34" charset="0"/>
            </a:endParaRPr>
          </a:p>
          <a:p>
            <a:pPr algn="just"/>
            <a:endParaRPr lang="es-ES" sz="2400" b="1" dirty="0">
              <a:solidFill>
                <a:srgbClr val="002060"/>
              </a:solidFill>
              <a:latin typeface="Arial Black" panose="020B0A04020102020204" pitchFamily="34" charset="0"/>
            </a:endParaRPr>
          </a:p>
        </p:txBody>
      </p:sp>
      <p:pic>
        <p:nvPicPr>
          <p:cNvPr id="5" name="Picture Placeholder 4">
            <a:extLst>
              <a:ext uri="{FF2B5EF4-FFF2-40B4-BE49-F238E27FC236}">
                <a16:creationId xmlns:a16="http://schemas.microsoft.com/office/drawing/2014/main" id="{1D71B178-6B15-4CE5-8886-904208B32D1A}"/>
              </a:ext>
            </a:extLst>
          </p:cNvPr>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t="15926" b="15926"/>
          <a:stretch>
            <a:fillRect/>
          </a:stretch>
        </p:blipFill>
        <p:spPr>
          <a:xfrm>
            <a:off x="10952626" y="5608452"/>
            <a:ext cx="1174156" cy="1200330"/>
          </a:xfrm>
        </p:spPr>
      </p:pic>
    </p:spTree>
    <p:extLst>
      <p:ext uri="{BB962C8B-B14F-4D97-AF65-F5344CB8AC3E}">
        <p14:creationId xmlns:p14="http://schemas.microsoft.com/office/powerpoint/2010/main" val="221139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0" name="Picture Placeholder 9" descr="An empty placeholder to add an image. Click on the placeholder and select the image that you wish to add."/>
          <p:cNvSpPr>
            <a:spLocks noGrp="1"/>
          </p:cNvSpPr>
          <p:nvPr>
            <p:ph type="pic" sz="quarter" idx="18"/>
          </p:nvPr>
        </p:nvSpPr>
        <p:spPr/>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EEE4216-C20E-4430-8065-7E20557742FC}"/>
              </a:ext>
            </a:extLst>
          </p:cNvPr>
          <p:cNvSpPr txBox="1"/>
          <p:nvPr/>
        </p:nvSpPr>
        <p:spPr>
          <a:xfrm>
            <a:off x="67702" y="1088707"/>
            <a:ext cx="11841722" cy="523220"/>
          </a:xfrm>
          <a:prstGeom prst="rect">
            <a:avLst/>
          </a:prstGeom>
          <a:noFill/>
        </p:spPr>
        <p:txBody>
          <a:bodyPr wrap="square" rtlCol="0">
            <a:spAutoFit/>
          </a:bodyPr>
          <a:lstStyle/>
          <a:p>
            <a:pPr algn="just"/>
            <a:endParaRPr lang="en-US" sz="2800" b="1" dirty="0">
              <a:latin typeface="Arial Black" panose="020B0A04020102020204" pitchFamily="34" charset="0"/>
            </a:endParaRPr>
          </a:p>
        </p:txBody>
      </p:sp>
      <p:sp>
        <p:nvSpPr>
          <p:cNvPr id="21" name="TextBox 20">
            <a:extLst>
              <a:ext uri="{FF2B5EF4-FFF2-40B4-BE49-F238E27FC236}">
                <a16:creationId xmlns:a16="http://schemas.microsoft.com/office/drawing/2014/main" id="{CA3C2D25-B3CC-4010-88D9-57B677DE1A82}"/>
              </a:ext>
            </a:extLst>
          </p:cNvPr>
          <p:cNvSpPr txBox="1"/>
          <p:nvPr/>
        </p:nvSpPr>
        <p:spPr>
          <a:xfrm>
            <a:off x="6787916" y="1020089"/>
            <a:ext cx="5217741" cy="3108543"/>
          </a:xfrm>
          <a:prstGeom prst="rect">
            <a:avLst/>
          </a:prstGeom>
          <a:noFill/>
        </p:spPr>
        <p:txBody>
          <a:bodyPr wrap="square">
            <a:spAutoFit/>
          </a:bodyPr>
          <a:lstStyle/>
          <a:p>
            <a:r>
              <a:rPr lang="en-US" sz="2800" b="1" dirty="0">
                <a:solidFill>
                  <a:srgbClr val="002060"/>
                </a:solidFill>
                <a:latin typeface="Arial Black" panose="020B0A04020102020204" pitchFamily="34" charset="0"/>
              </a:rPr>
              <a:t>No. El </a:t>
            </a:r>
            <a:r>
              <a:rPr lang="en-US" sz="2800" b="1" dirty="0" err="1">
                <a:solidFill>
                  <a:srgbClr val="002060"/>
                </a:solidFill>
                <a:latin typeface="Arial Black" panose="020B0A04020102020204" pitchFamily="34" charset="0"/>
              </a:rPr>
              <a:t>Reino</a:t>
            </a:r>
            <a:r>
              <a:rPr lang="en-US" sz="2800" b="1" dirty="0">
                <a:solidFill>
                  <a:srgbClr val="002060"/>
                </a:solidFill>
                <a:latin typeface="Arial Black" panose="020B0A04020102020204" pitchFamily="34" charset="0"/>
              </a:rPr>
              <a:t> de Jesús es </a:t>
            </a:r>
            <a:r>
              <a:rPr lang="en-US" sz="2800" b="1" dirty="0" err="1">
                <a:solidFill>
                  <a:srgbClr val="002060"/>
                </a:solidFill>
                <a:latin typeface="Arial Black" panose="020B0A04020102020204" pitchFamily="34" charset="0"/>
              </a:rPr>
              <a:t>diferente</a:t>
            </a:r>
            <a:r>
              <a:rPr lang="en-US" sz="2800" b="1" dirty="0">
                <a:solidFill>
                  <a:srgbClr val="002060"/>
                </a:solidFill>
                <a:latin typeface="Arial Black" panose="020B0A04020102020204" pitchFamily="34" charset="0"/>
              </a:rPr>
              <a:t>. No es de poder </a:t>
            </a:r>
            <a:r>
              <a:rPr lang="en-US" sz="2800" b="1" dirty="0" err="1">
                <a:solidFill>
                  <a:srgbClr val="002060"/>
                </a:solidFill>
                <a:latin typeface="Arial Black" panose="020B0A04020102020204" pitchFamily="34" charset="0"/>
              </a:rPr>
              <a:t>terrenal</a:t>
            </a:r>
            <a:r>
              <a:rPr lang="en-US" sz="2800" b="1" dirty="0">
                <a:solidFill>
                  <a:srgbClr val="002060"/>
                </a:solidFill>
                <a:latin typeface="Arial Black" panose="020B0A04020102020204" pitchFamily="34" charset="0"/>
              </a:rPr>
              <a:t> (dinero, </a:t>
            </a:r>
            <a:r>
              <a:rPr lang="en-US" sz="2800" b="1" dirty="0" err="1">
                <a:solidFill>
                  <a:srgbClr val="002060"/>
                </a:solidFill>
                <a:latin typeface="Arial Black" panose="020B0A04020102020204" pitchFamily="34" charset="0"/>
              </a:rPr>
              <a:t>ejército</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servidumbre,etc</a:t>
            </a:r>
            <a:r>
              <a:rPr lang="en-US" sz="2800" b="1" dirty="0">
                <a:solidFill>
                  <a:srgbClr val="002060"/>
                </a:solidFill>
                <a:latin typeface="Arial Black" panose="020B0A04020102020204" pitchFamily="34" charset="0"/>
              </a:rPr>
              <a:t>)</a:t>
            </a:r>
          </a:p>
          <a:p>
            <a:r>
              <a:rPr lang="en-US" sz="2800" b="1" dirty="0">
                <a:solidFill>
                  <a:srgbClr val="002060"/>
                </a:solidFill>
                <a:latin typeface="Arial Black" panose="020B0A04020102020204" pitchFamily="34" charset="0"/>
              </a:rPr>
              <a:t>El </a:t>
            </a:r>
            <a:r>
              <a:rPr lang="en-US" sz="2800" b="1" dirty="0" err="1">
                <a:solidFill>
                  <a:srgbClr val="002060"/>
                </a:solidFill>
                <a:latin typeface="Arial Black" panose="020B0A04020102020204" pitchFamily="34" charset="0"/>
              </a:rPr>
              <a:t>siempre</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dijo</a:t>
            </a:r>
            <a:r>
              <a:rPr lang="en-US" sz="2800" b="1" dirty="0">
                <a:solidFill>
                  <a:srgbClr val="002060"/>
                </a:solidFill>
                <a:latin typeface="Arial Black" panose="020B0A04020102020204" pitchFamily="34" charset="0"/>
              </a:rPr>
              <a:t> que no vino a ser </a:t>
            </a:r>
            <a:r>
              <a:rPr lang="en-US" sz="2800" b="1" dirty="0" err="1">
                <a:solidFill>
                  <a:srgbClr val="002060"/>
                </a:solidFill>
                <a:latin typeface="Arial Black" panose="020B0A04020102020204" pitchFamily="34" charset="0"/>
              </a:rPr>
              <a:t>servido</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sino</a:t>
            </a:r>
            <a:r>
              <a:rPr lang="en-US" sz="2800" b="1" dirty="0">
                <a:solidFill>
                  <a:srgbClr val="002060"/>
                </a:solidFill>
                <a:latin typeface="Arial Black" panose="020B0A04020102020204" pitchFamily="34" charset="0"/>
              </a:rPr>
              <a:t> a </a:t>
            </a:r>
            <a:r>
              <a:rPr lang="en-US" sz="2800" b="1" dirty="0" err="1">
                <a:solidFill>
                  <a:srgbClr val="002060"/>
                </a:solidFill>
                <a:latin typeface="Arial Black" panose="020B0A04020102020204" pitchFamily="34" charset="0"/>
              </a:rPr>
              <a:t>servir</a:t>
            </a:r>
            <a:r>
              <a:rPr lang="en-US" sz="2800" b="1" dirty="0">
                <a:solidFill>
                  <a:srgbClr val="002060"/>
                </a:solidFill>
                <a:latin typeface="Arial Black" panose="020B0A04020102020204" pitchFamily="34" charset="0"/>
              </a:rPr>
              <a:t>. </a:t>
            </a:r>
          </a:p>
        </p:txBody>
      </p:sp>
      <p:pic>
        <p:nvPicPr>
          <p:cNvPr id="19" name="Picture 18">
            <a:extLst>
              <a:ext uri="{FF2B5EF4-FFF2-40B4-BE49-F238E27FC236}">
                <a16:creationId xmlns:a16="http://schemas.microsoft.com/office/drawing/2014/main" id="{0AE77A15-C11C-4FA7-BB47-B75E74F43B54}"/>
              </a:ext>
            </a:extLst>
          </p:cNvPr>
          <p:cNvPicPr>
            <a:picLocks noChangeAspect="1"/>
          </p:cNvPicPr>
          <p:nvPr/>
        </p:nvPicPr>
        <p:blipFill>
          <a:blip r:embed="rId3"/>
          <a:stretch>
            <a:fillRect/>
          </a:stretch>
        </p:blipFill>
        <p:spPr>
          <a:xfrm>
            <a:off x="170214" y="169571"/>
            <a:ext cx="6431359" cy="3290552"/>
          </a:xfrm>
          <a:prstGeom prst="rect">
            <a:avLst/>
          </a:prstGeom>
        </p:spPr>
      </p:pic>
      <p:sp>
        <p:nvSpPr>
          <p:cNvPr id="22" name="TextBox 21">
            <a:extLst>
              <a:ext uri="{FF2B5EF4-FFF2-40B4-BE49-F238E27FC236}">
                <a16:creationId xmlns:a16="http://schemas.microsoft.com/office/drawing/2014/main" id="{B5577835-2035-4954-A197-418398EAAB25}"/>
              </a:ext>
            </a:extLst>
          </p:cNvPr>
          <p:cNvSpPr txBox="1"/>
          <p:nvPr/>
        </p:nvSpPr>
        <p:spPr>
          <a:xfrm>
            <a:off x="6542577" y="152350"/>
            <a:ext cx="5425843" cy="954107"/>
          </a:xfrm>
          <a:prstGeom prst="rect">
            <a:avLst/>
          </a:prstGeom>
          <a:noFill/>
        </p:spPr>
        <p:txBody>
          <a:bodyPr wrap="square">
            <a:spAutoFit/>
          </a:bodyPr>
          <a:lstStyle/>
          <a:p>
            <a:pPr algn="ctr"/>
            <a:r>
              <a:rPr lang="en-US" sz="2800" dirty="0">
                <a:solidFill>
                  <a:schemeClr val="accent4">
                    <a:lumMod val="50000"/>
                  </a:schemeClr>
                </a:solidFill>
                <a:latin typeface="Arial Black" panose="020B0A04020102020204" pitchFamily="34" charset="0"/>
              </a:rPr>
              <a:t>¿</a:t>
            </a:r>
            <a:r>
              <a:rPr lang="es-ES" sz="2800" b="1" dirty="0">
                <a:solidFill>
                  <a:schemeClr val="accent4">
                    <a:lumMod val="50000"/>
                  </a:schemeClr>
                </a:solidFill>
                <a:latin typeface="Arial Black" panose="020B0A04020102020204" pitchFamily="34" charset="0"/>
              </a:rPr>
              <a:t>Crees que así es el reino de Jesús?</a:t>
            </a:r>
            <a:endParaRPr lang="en-US" sz="2800" b="1" dirty="0">
              <a:solidFill>
                <a:schemeClr val="accent4">
                  <a:lumMod val="50000"/>
                </a:schemeClr>
              </a:solidFill>
              <a:latin typeface="Arial Black" panose="020B0A04020102020204" pitchFamily="34" charset="0"/>
            </a:endParaRPr>
          </a:p>
        </p:txBody>
      </p:sp>
      <p:sp>
        <p:nvSpPr>
          <p:cNvPr id="23" name="TextBox 22">
            <a:extLst>
              <a:ext uri="{FF2B5EF4-FFF2-40B4-BE49-F238E27FC236}">
                <a16:creationId xmlns:a16="http://schemas.microsoft.com/office/drawing/2014/main" id="{0CB2F049-5020-4757-9954-5E9BCC543691}"/>
              </a:ext>
            </a:extLst>
          </p:cNvPr>
          <p:cNvSpPr txBox="1"/>
          <p:nvPr/>
        </p:nvSpPr>
        <p:spPr>
          <a:xfrm>
            <a:off x="67702" y="3460712"/>
            <a:ext cx="6533871" cy="1815882"/>
          </a:xfrm>
          <a:prstGeom prst="rect">
            <a:avLst/>
          </a:prstGeom>
          <a:noFill/>
        </p:spPr>
        <p:txBody>
          <a:bodyPr wrap="square">
            <a:spAutoFit/>
          </a:bodyPr>
          <a:lstStyle/>
          <a:p>
            <a:r>
              <a:rPr lang="en-US" sz="2800" b="1" dirty="0" err="1">
                <a:solidFill>
                  <a:srgbClr val="002060"/>
                </a:solidFill>
                <a:latin typeface="Arial Black" panose="020B0A04020102020204" pitchFamily="34" charset="0"/>
              </a:rPr>
              <a:t>Su</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reino</a:t>
            </a:r>
            <a:r>
              <a:rPr lang="en-US" sz="2800" b="1" dirty="0">
                <a:solidFill>
                  <a:srgbClr val="002060"/>
                </a:solidFill>
                <a:latin typeface="Arial Black" panose="020B0A04020102020204" pitchFamily="34" charset="0"/>
              </a:rPr>
              <a:t> es de </a:t>
            </a:r>
            <a:r>
              <a:rPr lang="en-US" sz="2800" b="1" dirty="0" err="1">
                <a:solidFill>
                  <a:srgbClr val="002060"/>
                </a:solidFill>
                <a:latin typeface="Arial Black" panose="020B0A04020102020204" pitchFamily="34" charset="0"/>
              </a:rPr>
              <a:t>servicio</a:t>
            </a:r>
            <a:r>
              <a:rPr lang="en-US" sz="2800" b="1" dirty="0">
                <a:solidFill>
                  <a:srgbClr val="002060"/>
                </a:solidFill>
                <a:latin typeface="Arial Black" panose="020B0A04020102020204" pitchFamily="34" charset="0"/>
              </a:rPr>
              <a:t>, de amor por los </a:t>
            </a:r>
            <a:r>
              <a:rPr lang="en-US" sz="2800" b="1" dirty="0" err="1">
                <a:solidFill>
                  <a:srgbClr val="002060"/>
                </a:solidFill>
                <a:latin typeface="Arial Black" panose="020B0A04020102020204" pitchFamily="34" charset="0"/>
              </a:rPr>
              <a:t>demás</a:t>
            </a:r>
            <a:r>
              <a:rPr lang="en-US" sz="2800" b="1" dirty="0">
                <a:solidFill>
                  <a:srgbClr val="002060"/>
                </a:solidFill>
                <a:latin typeface="Arial Black" panose="020B0A04020102020204" pitchFamily="34" charset="0"/>
              </a:rPr>
              <a:t>, de </a:t>
            </a:r>
            <a:r>
              <a:rPr lang="en-US" sz="2800" b="1" dirty="0" err="1">
                <a:solidFill>
                  <a:srgbClr val="002060"/>
                </a:solidFill>
                <a:latin typeface="Arial Black" panose="020B0A04020102020204" pitchFamily="34" charset="0"/>
              </a:rPr>
              <a:t>entrega</a:t>
            </a:r>
            <a:r>
              <a:rPr lang="en-US" sz="2800" b="1" dirty="0">
                <a:solidFill>
                  <a:srgbClr val="002060"/>
                </a:solidFill>
                <a:latin typeface="Arial Black" panose="020B0A04020102020204" pitchFamily="34" charset="0"/>
              </a:rPr>
              <a:t> total. Hasta </a:t>
            </a:r>
            <a:r>
              <a:rPr lang="en-US" sz="2800" b="1" dirty="0" err="1">
                <a:solidFill>
                  <a:srgbClr val="002060"/>
                </a:solidFill>
                <a:latin typeface="Arial Black" panose="020B0A04020102020204" pitchFamily="34" charset="0"/>
              </a:rPr>
              <a:t>el</a:t>
            </a:r>
            <a:r>
              <a:rPr lang="en-US" sz="2800" b="1" dirty="0">
                <a:solidFill>
                  <a:srgbClr val="002060"/>
                </a:solidFill>
                <a:latin typeface="Arial Black" panose="020B0A04020102020204" pitchFamily="34" charset="0"/>
              </a:rPr>
              <a:t> punto de </a:t>
            </a:r>
            <a:r>
              <a:rPr lang="en-US" sz="2800" b="1" dirty="0" err="1">
                <a:solidFill>
                  <a:srgbClr val="002060"/>
                </a:solidFill>
                <a:latin typeface="Arial Black" panose="020B0A04020102020204" pitchFamily="34" charset="0"/>
              </a:rPr>
              <a:t>dar</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su</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vida</a:t>
            </a:r>
            <a:r>
              <a:rPr lang="en-US" sz="2800" b="1" dirty="0">
                <a:solidFill>
                  <a:srgbClr val="002060"/>
                </a:solidFill>
                <a:latin typeface="Arial Black" panose="020B0A04020102020204" pitchFamily="34" charset="0"/>
              </a:rPr>
              <a:t> por </a:t>
            </a:r>
            <a:r>
              <a:rPr lang="en-US" sz="2800" b="1" dirty="0" err="1">
                <a:solidFill>
                  <a:srgbClr val="002060"/>
                </a:solidFill>
                <a:latin typeface="Arial Black" panose="020B0A04020102020204" pitchFamily="34" charset="0"/>
              </a:rPr>
              <a:t>nosotros</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en</a:t>
            </a:r>
            <a:r>
              <a:rPr lang="en-US" sz="2800" b="1" dirty="0">
                <a:solidFill>
                  <a:srgbClr val="002060"/>
                </a:solidFill>
                <a:latin typeface="Arial Black" panose="020B0A04020102020204" pitchFamily="34" charset="0"/>
              </a:rPr>
              <a:t> la Cruz.</a:t>
            </a:r>
          </a:p>
        </p:txBody>
      </p:sp>
      <p:pic>
        <p:nvPicPr>
          <p:cNvPr id="3" name="Picture 2">
            <a:extLst>
              <a:ext uri="{FF2B5EF4-FFF2-40B4-BE49-F238E27FC236}">
                <a16:creationId xmlns:a16="http://schemas.microsoft.com/office/drawing/2014/main" id="{49BB0718-7D2F-496F-A601-B84CD4A78BDF}"/>
              </a:ext>
            </a:extLst>
          </p:cNvPr>
          <p:cNvPicPr>
            <a:picLocks noChangeAspect="1"/>
          </p:cNvPicPr>
          <p:nvPr/>
        </p:nvPicPr>
        <p:blipFill>
          <a:blip r:embed="rId4"/>
          <a:stretch>
            <a:fillRect/>
          </a:stretch>
        </p:blipFill>
        <p:spPr>
          <a:xfrm>
            <a:off x="4959311" y="4838568"/>
            <a:ext cx="4013321" cy="1990405"/>
          </a:xfrm>
          <a:prstGeom prst="rect">
            <a:avLst/>
          </a:prstGeom>
        </p:spPr>
      </p:pic>
      <p:pic>
        <p:nvPicPr>
          <p:cNvPr id="5" name="Picture 4">
            <a:extLst>
              <a:ext uri="{FF2B5EF4-FFF2-40B4-BE49-F238E27FC236}">
                <a16:creationId xmlns:a16="http://schemas.microsoft.com/office/drawing/2014/main" id="{DEB5234C-D6E2-4415-9DA6-4246334C0EE1}"/>
              </a:ext>
            </a:extLst>
          </p:cNvPr>
          <p:cNvPicPr>
            <a:picLocks noChangeAspect="1"/>
          </p:cNvPicPr>
          <p:nvPr/>
        </p:nvPicPr>
        <p:blipFill>
          <a:blip r:embed="rId5"/>
          <a:stretch>
            <a:fillRect/>
          </a:stretch>
        </p:blipFill>
        <p:spPr>
          <a:xfrm>
            <a:off x="8372968" y="4606314"/>
            <a:ext cx="3746539" cy="1873270"/>
          </a:xfrm>
          <a:prstGeom prst="rect">
            <a:avLst/>
          </a:prstGeom>
        </p:spPr>
      </p:pic>
    </p:spTree>
    <p:extLst>
      <p:ext uri="{BB962C8B-B14F-4D97-AF65-F5344CB8AC3E}">
        <p14:creationId xmlns:p14="http://schemas.microsoft.com/office/powerpoint/2010/main" val="288996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p:cNvSpPr>
            <a:spLocks noGrp="1"/>
          </p:cNvSpPr>
          <p:nvPr>
            <p:ph type="body" sz="half" idx="22"/>
          </p:nvPr>
        </p:nvSpPr>
        <p:spPr/>
        <p:txBody>
          <a:bodyPr/>
          <a:lstStyle/>
          <a:p>
            <a:endParaRPr lang="en-US"/>
          </a:p>
        </p:txBody>
      </p:sp>
      <p:sp>
        <p:nvSpPr>
          <p:cNvPr id="18" name="TextBox 17">
            <a:extLst>
              <a:ext uri="{FF2B5EF4-FFF2-40B4-BE49-F238E27FC236}">
                <a16:creationId xmlns:a16="http://schemas.microsoft.com/office/drawing/2014/main" id="{EEEE4216-C20E-4430-8065-7E20557742FC}"/>
              </a:ext>
            </a:extLst>
          </p:cNvPr>
          <p:cNvSpPr txBox="1"/>
          <p:nvPr/>
        </p:nvSpPr>
        <p:spPr>
          <a:xfrm>
            <a:off x="67702" y="1088707"/>
            <a:ext cx="11841722" cy="523220"/>
          </a:xfrm>
          <a:prstGeom prst="rect">
            <a:avLst/>
          </a:prstGeom>
          <a:noFill/>
        </p:spPr>
        <p:txBody>
          <a:bodyPr wrap="square" rtlCol="0">
            <a:spAutoFit/>
          </a:bodyPr>
          <a:lstStyle/>
          <a:p>
            <a:pPr algn="just"/>
            <a:endParaRPr lang="en-US" sz="2800" b="1" dirty="0">
              <a:latin typeface="Arial Black" panose="020B0A04020102020204" pitchFamily="34" charset="0"/>
            </a:endParaRPr>
          </a:p>
        </p:txBody>
      </p:sp>
      <p:sp>
        <p:nvSpPr>
          <p:cNvPr id="6" name="TextBox 5">
            <a:extLst>
              <a:ext uri="{FF2B5EF4-FFF2-40B4-BE49-F238E27FC236}">
                <a16:creationId xmlns:a16="http://schemas.microsoft.com/office/drawing/2014/main" id="{61716C69-E071-4303-B653-4E49A382BDAA}"/>
              </a:ext>
            </a:extLst>
          </p:cNvPr>
          <p:cNvSpPr txBox="1"/>
          <p:nvPr/>
        </p:nvSpPr>
        <p:spPr>
          <a:xfrm>
            <a:off x="286600" y="4021450"/>
            <a:ext cx="9607640" cy="1754326"/>
          </a:xfrm>
          <a:prstGeom prst="rect">
            <a:avLst/>
          </a:prstGeom>
          <a:noFill/>
        </p:spPr>
        <p:txBody>
          <a:bodyPr wrap="square" rtlCol="0">
            <a:spAutoFit/>
          </a:bodyPr>
          <a:lstStyle/>
          <a:p>
            <a:r>
              <a:rPr lang="en-US" sz="3600" dirty="0" err="1">
                <a:solidFill>
                  <a:schemeClr val="tx2"/>
                </a:solidFill>
                <a:latin typeface="Arial Black" panose="020B0A04020102020204" pitchFamily="34" charset="0"/>
              </a:rPr>
              <a:t>Quieres</a:t>
            </a:r>
            <a:r>
              <a:rPr lang="en-US" sz="3600" dirty="0">
                <a:solidFill>
                  <a:schemeClr val="tx2"/>
                </a:solidFill>
                <a:latin typeface="Arial Black" panose="020B0A04020102020204" pitchFamily="34" charset="0"/>
              </a:rPr>
              <a:t> que………..</a:t>
            </a:r>
          </a:p>
          <a:p>
            <a:endParaRPr lang="en-US" sz="3600" dirty="0">
              <a:solidFill>
                <a:schemeClr val="tx2"/>
              </a:solidFill>
              <a:latin typeface="Arial Black" panose="020B0A04020102020204" pitchFamily="34" charset="0"/>
            </a:endParaRPr>
          </a:p>
          <a:p>
            <a:r>
              <a:rPr lang="en-US" sz="3600" dirty="0">
                <a:solidFill>
                  <a:schemeClr val="tx2"/>
                </a:solidFill>
                <a:latin typeface="Arial Black" panose="020B0A04020102020204" pitchFamily="34" charset="0"/>
              </a:rPr>
              <a:t>Jesús </a:t>
            </a:r>
            <a:r>
              <a:rPr lang="en-US" sz="3600" dirty="0" err="1">
                <a:solidFill>
                  <a:schemeClr val="tx2"/>
                </a:solidFill>
                <a:latin typeface="Arial Black" panose="020B0A04020102020204" pitchFamily="34" charset="0"/>
              </a:rPr>
              <a:t>reine</a:t>
            </a:r>
            <a:r>
              <a:rPr lang="en-US" sz="3600" dirty="0">
                <a:solidFill>
                  <a:schemeClr val="tx2"/>
                </a:solidFill>
                <a:latin typeface="Arial Black" panose="020B0A04020102020204" pitchFamily="34" charset="0"/>
              </a:rPr>
              <a:t> </a:t>
            </a:r>
            <a:r>
              <a:rPr lang="en-US" sz="3600" dirty="0" err="1">
                <a:solidFill>
                  <a:schemeClr val="tx2"/>
                </a:solidFill>
                <a:latin typeface="Arial Black" panose="020B0A04020102020204" pitchFamily="34" charset="0"/>
              </a:rPr>
              <a:t>en</a:t>
            </a:r>
            <a:r>
              <a:rPr lang="en-US" sz="3600" dirty="0">
                <a:solidFill>
                  <a:schemeClr val="tx2"/>
                </a:solidFill>
                <a:latin typeface="Arial Black" panose="020B0A04020102020204" pitchFamily="34" charset="0"/>
              </a:rPr>
              <a:t> </a:t>
            </a:r>
            <a:r>
              <a:rPr lang="en-US" sz="3600" dirty="0" err="1">
                <a:solidFill>
                  <a:schemeClr val="tx2"/>
                </a:solidFill>
                <a:latin typeface="Arial Black" panose="020B0A04020102020204" pitchFamily="34" charset="0"/>
              </a:rPr>
              <a:t>tu</a:t>
            </a:r>
            <a:r>
              <a:rPr lang="en-US" sz="3600" dirty="0">
                <a:solidFill>
                  <a:schemeClr val="tx2"/>
                </a:solidFill>
                <a:latin typeface="Arial Black" panose="020B0A04020102020204" pitchFamily="34" charset="0"/>
              </a:rPr>
              <a:t> Corazón?</a:t>
            </a:r>
          </a:p>
        </p:txBody>
      </p:sp>
      <p:sp>
        <p:nvSpPr>
          <p:cNvPr id="19" name="TextBox 18">
            <a:extLst>
              <a:ext uri="{FF2B5EF4-FFF2-40B4-BE49-F238E27FC236}">
                <a16:creationId xmlns:a16="http://schemas.microsoft.com/office/drawing/2014/main" id="{7A546206-7EBF-45C4-AF89-568565ADDB12}"/>
              </a:ext>
            </a:extLst>
          </p:cNvPr>
          <p:cNvSpPr txBox="1"/>
          <p:nvPr/>
        </p:nvSpPr>
        <p:spPr>
          <a:xfrm>
            <a:off x="2404041" y="130246"/>
            <a:ext cx="8754326" cy="954107"/>
          </a:xfrm>
          <a:prstGeom prst="rect">
            <a:avLst/>
          </a:prstGeom>
          <a:noFill/>
        </p:spPr>
        <p:txBody>
          <a:bodyPr wrap="square">
            <a:spAutoFit/>
          </a:bodyPr>
          <a:lstStyle/>
          <a:p>
            <a:r>
              <a:rPr lang="en-US" sz="2800" b="1" dirty="0">
                <a:solidFill>
                  <a:srgbClr val="002060"/>
                </a:solidFill>
                <a:latin typeface="Arial Black" panose="020B0A04020102020204" pitchFamily="34" charset="0"/>
              </a:rPr>
              <a:t>El </a:t>
            </a:r>
            <a:r>
              <a:rPr lang="en-US" sz="2800" b="1" dirty="0" err="1">
                <a:solidFill>
                  <a:srgbClr val="002060"/>
                </a:solidFill>
                <a:latin typeface="Arial Black" panose="020B0A04020102020204" pitchFamily="34" charset="0"/>
              </a:rPr>
              <a:t>Reino</a:t>
            </a:r>
            <a:r>
              <a:rPr lang="en-US" sz="2800" b="1" dirty="0">
                <a:solidFill>
                  <a:srgbClr val="002060"/>
                </a:solidFill>
                <a:latin typeface="Arial Black" panose="020B0A04020102020204" pitchFamily="34" charset="0"/>
              </a:rPr>
              <a:t> de Jesús </a:t>
            </a:r>
            <a:r>
              <a:rPr lang="en-US" sz="2800" b="1" dirty="0" err="1">
                <a:solidFill>
                  <a:srgbClr val="002060"/>
                </a:solidFill>
                <a:latin typeface="Arial Black" panose="020B0A04020102020204" pitchFamily="34" charset="0"/>
              </a:rPr>
              <a:t>comenzó</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hace</a:t>
            </a:r>
            <a:r>
              <a:rPr lang="en-US" sz="2800" b="1" dirty="0">
                <a:solidFill>
                  <a:srgbClr val="002060"/>
                </a:solidFill>
                <a:latin typeface="Arial Black" panose="020B0A04020102020204" pitchFamily="34" charset="0"/>
              </a:rPr>
              <a:t> mas de 2.000 </a:t>
            </a:r>
            <a:r>
              <a:rPr lang="en-US" sz="2800" b="1" dirty="0" err="1">
                <a:solidFill>
                  <a:srgbClr val="002060"/>
                </a:solidFill>
                <a:latin typeface="Arial Black" panose="020B0A04020102020204" pitchFamily="34" charset="0"/>
              </a:rPr>
              <a:t>años</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cuando</a:t>
            </a:r>
            <a:r>
              <a:rPr lang="en-US" sz="2800" b="1" dirty="0">
                <a:solidFill>
                  <a:srgbClr val="002060"/>
                </a:solidFill>
                <a:latin typeface="Arial Black" panose="020B0A04020102020204" pitchFamily="34" charset="0"/>
              </a:rPr>
              <a:t> vino al </a:t>
            </a:r>
            <a:r>
              <a:rPr lang="en-US" sz="2800" b="1" dirty="0" err="1">
                <a:solidFill>
                  <a:srgbClr val="002060"/>
                </a:solidFill>
                <a:latin typeface="Arial Black" panose="020B0A04020102020204" pitchFamily="34" charset="0"/>
              </a:rPr>
              <a:t>mundo</a:t>
            </a:r>
            <a:r>
              <a:rPr lang="en-US" sz="2800" b="1" dirty="0">
                <a:solidFill>
                  <a:srgbClr val="002060"/>
                </a:solidFill>
                <a:latin typeface="Arial Black" panose="020B0A04020102020204" pitchFamily="34" charset="0"/>
              </a:rPr>
              <a:t>.  </a:t>
            </a:r>
          </a:p>
        </p:txBody>
      </p:sp>
      <p:sp>
        <p:nvSpPr>
          <p:cNvPr id="21" name="TextBox 20">
            <a:extLst>
              <a:ext uri="{FF2B5EF4-FFF2-40B4-BE49-F238E27FC236}">
                <a16:creationId xmlns:a16="http://schemas.microsoft.com/office/drawing/2014/main" id="{90321AB3-518A-4DEB-9358-4AEF05E2EE11}"/>
              </a:ext>
            </a:extLst>
          </p:cNvPr>
          <p:cNvSpPr txBox="1"/>
          <p:nvPr/>
        </p:nvSpPr>
        <p:spPr>
          <a:xfrm>
            <a:off x="2404041" y="1180484"/>
            <a:ext cx="8754326" cy="954107"/>
          </a:xfrm>
          <a:prstGeom prst="rect">
            <a:avLst/>
          </a:prstGeom>
          <a:noFill/>
        </p:spPr>
        <p:txBody>
          <a:bodyPr wrap="square">
            <a:spAutoFit/>
          </a:bodyPr>
          <a:lstStyle/>
          <a:p>
            <a:r>
              <a:rPr lang="en-US" sz="2800" b="1" dirty="0">
                <a:solidFill>
                  <a:srgbClr val="002060"/>
                </a:solidFill>
                <a:latin typeface="Arial Black" panose="020B0A04020102020204" pitchFamily="34" charset="0"/>
              </a:rPr>
              <a:t>Nos </a:t>
            </a:r>
            <a:r>
              <a:rPr lang="en-US" sz="2800" b="1" dirty="0" err="1">
                <a:solidFill>
                  <a:srgbClr val="002060"/>
                </a:solidFill>
                <a:latin typeface="Arial Black" panose="020B0A04020102020204" pitchFamily="34" charset="0"/>
              </a:rPr>
              <a:t>dejó</a:t>
            </a:r>
            <a:r>
              <a:rPr lang="en-US" sz="2800" b="1" dirty="0">
                <a:solidFill>
                  <a:srgbClr val="002060"/>
                </a:solidFill>
                <a:latin typeface="Arial Black" panose="020B0A04020102020204" pitchFamily="34" charset="0"/>
              </a:rPr>
              <a:t> un </a:t>
            </a:r>
            <a:r>
              <a:rPr lang="en-US" sz="2800" b="1" dirty="0" err="1">
                <a:solidFill>
                  <a:srgbClr val="002060"/>
                </a:solidFill>
                <a:latin typeface="Arial Black" panose="020B0A04020102020204" pitchFamily="34" charset="0"/>
              </a:rPr>
              <a:t>mensaje</a:t>
            </a:r>
            <a:r>
              <a:rPr lang="en-US" sz="2800" b="1" dirty="0">
                <a:solidFill>
                  <a:srgbClr val="002060"/>
                </a:solidFill>
                <a:latin typeface="Arial Black" panose="020B0A04020102020204" pitchFamily="34" charset="0"/>
              </a:rPr>
              <a:t> de </a:t>
            </a:r>
            <a:r>
              <a:rPr lang="en-US" sz="2800" b="1" dirty="0" err="1">
                <a:solidFill>
                  <a:srgbClr val="002060"/>
                </a:solidFill>
                <a:latin typeface="Arial Black" panose="020B0A04020102020204" pitchFamily="34" charset="0"/>
              </a:rPr>
              <a:t>cómo</a:t>
            </a:r>
            <a:r>
              <a:rPr lang="en-US" sz="2800" b="1" dirty="0">
                <a:solidFill>
                  <a:srgbClr val="002060"/>
                </a:solidFill>
                <a:latin typeface="Arial Black" panose="020B0A04020102020204" pitchFamily="34" charset="0"/>
              </a:rPr>
              <a:t> es </a:t>
            </a:r>
            <a:r>
              <a:rPr lang="en-US" sz="2800" b="1" dirty="0" err="1">
                <a:solidFill>
                  <a:srgbClr val="002060"/>
                </a:solidFill>
                <a:latin typeface="Arial Black" panose="020B0A04020102020204" pitchFamily="34" charset="0"/>
              </a:rPr>
              <a:t>su</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Reino</a:t>
            </a:r>
            <a:r>
              <a:rPr lang="en-US" sz="2800" b="1" dirty="0">
                <a:solidFill>
                  <a:srgbClr val="002060"/>
                </a:solidFill>
                <a:latin typeface="Arial Black" panose="020B0A04020102020204" pitchFamily="34" charset="0"/>
              </a:rPr>
              <a:t> de Amor, Justicia, </a:t>
            </a:r>
            <a:r>
              <a:rPr lang="en-US" sz="2800" b="1" dirty="0" err="1">
                <a:solidFill>
                  <a:srgbClr val="002060"/>
                </a:solidFill>
                <a:latin typeface="Arial Black" panose="020B0A04020102020204" pitchFamily="34" charset="0"/>
              </a:rPr>
              <a:t>verdad</a:t>
            </a:r>
            <a:r>
              <a:rPr lang="en-US" sz="2800" b="1" dirty="0">
                <a:solidFill>
                  <a:srgbClr val="002060"/>
                </a:solidFill>
                <a:latin typeface="Arial Black" panose="020B0A04020102020204" pitchFamily="34" charset="0"/>
              </a:rPr>
              <a:t> y </a:t>
            </a:r>
            <a:r>
              <a:rPr lang="en-US" sz="2800" b="1" dirty="0" err="1">
                <a:solidFill>
                  <a:srgbClr val="002060"/>
                </a:solidFill>
                <a:latin typeface="Arial Black" panose="020B0A04020102020204" pitchFamily="34" charset="0"/>
              </a:rPr>
              <a:t>Servicio</a:t>
            </a:r>
            <a:endParaRPr lang="en-US" sz="2800" b="1" dirty="0">
              <a:solidFill>
                <a:srgbClr val="002060"/>
              </a:solidFill>
              <a:latin typeface="Arial Black" panose="020B0A04020102020204" pitchFamily="34" charset="0"/>
            </a:endParaRPr>
          </a:p>
        </p:txBody>
      </p:sp>
      <p:pic>
        <p:nvPicPr>
          <p:cNvPr id="27" name="Picture 26">
            <a:extLst>
              <a:ext uri="{FF2B5EF4-FFF2-40B4-BE49-F238E27FC236}">
                <a16:creationId xmlns:a16="http://schemas.microsoft.com/office/drawing/2014/main" id="{8074905F-8EE8-4E76-BD97-608E62BBE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76" y="94895"/>
            <a:ext cx="1776044" cy="3926555"/>
          </a:xfrm>
          <a:prstGeom prst="rect">
            <a:avLst/>
          </a:prstGeom>
        </p:spPr>
      </p:pic>
      <p:sp>
        <p:nvSpPr>
          <p:cNvPr id="28" name="TextBox 27">
            <a:extLst>
              <a:ext uri="{FF2B5EF4-FFF2-40B4-BE49-F238E27FC236}">
                <a16:creationId xmlns:a16="http://schemas.microsoft.com/office/drawing/2014/main" id="{5BCA7713-E0C6-4203-8FB5-306DD335F7C9}"/>
              </a:ext>
            </a:extLst>
          </p:cNvPr>
          <p:cNvSpPr txBox="1"/>
          <p:nvPr/>
        </p:nvSpPr>
        <p:spPr>
          <a:xfrm>
            <a:off x="2358388" y="2089905"/>
            <a:ext cx="8754326" cy="954107"/>
          </a:xfrm>
          <a:prstGeom prst="rect">
            <a:avLst/>
          </a:prstGeom>
          <a:noFill/>
        </p:spPr>
        <p:txBody>
          <a:bodyPr wrap="square">
            <a:spAutoFit/>
          </a:bodyPr>
          <a:lstStyle/>
          <a:p>
            <a:r>
              <a:rPr lang="en-US" sz="2800" b="1" dirty="0">
                <a:solidFill>
                  <a:srgbClr val="002060"/>
                </a:solidFill>
                <a:latin typeface="Arial Black" panose="020B0A04020102020204" pitchFamily="34" charset="0"/>
              </a:rPr>
              <a:t>Cristo </a:t>
            </a:r>
            <a:r>
              <a:rPr lang="en-US" sz="2800" b="1" dirty="0" err="1">
                <a:solidFill>
                  <a:srgbClr val="002060"/>
                </a:solidFill>
                <a:latin typeface="Arial Black" panose="020B0A04020102020204" pitchFamily="34" charset="0"/>
              </a:rPr>
              <a:t>reinará</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definitivamente</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cuando</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venga</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nuevamente</a:t>
            </a:r>
            <a:r>
              <a:rPr lang="en-US" sz="2800" b="1" dirty="0">
                <a:solidFill>
                  <a:srgbClr val="002060"/>
                </a:solidFill>
                <a:latin typeface="Arial Black" panose="020B0A04020102020204" pitchFamily="34" charset="0"/>
              </a:rPr>
              <a:t> con </a:t>
            </a:r>
            <a:r>
              <a:rPr lang="en-US" sz="2800" b="1" dirty="0" err="1">
                <a:solidFill>
                  <a:srgbClr val="002060"/>
                </a:solidFill>
                <a:latin typeface="Arial Black" panose="020B0A04020102020204" pitchFamily="34" charset="0"/>
              </a:rPr>
              <a:t>toda</a:t>
            </a:r>
            <a:r>
              <a:rPr lang="en-US" sz="2800" b="1" dirty="0">
                <a:solidFill>
                  <a:srgbClr val="002060"/>
                </a:solidFill>
                <a:latin typeface="Arial Black" panose="020B0A04020102020204" pitchFamily="34" charset="0"/>
              </a:rPr>
              <a:t> </a:t>
            </a:r>
            <a:r>
              <a:rPr lang="en-US" sz="2800" b="1" dirty="0" err="1">
                <a:solidFill>
                  <a:srgbClr val="002060"/>
                </a:solidFill>
                <a:latin typeface="Arial Black" panose="020B0A04020102020204" pitchFamily="34" charset="0"/>
              </a:rPr>
              <a:t>su</a:t>
            </a:r>
            <a:r>
              <a:rPr lang="en-US" sz="2800" b="1" dirty="0">
                <a:solidFill>
                  <a:srgbClr val="002060"/>
                </a:solidFill>
                <a:latin typeface="Arial Black" panose="020B0A04020102020204" pitchFamily="34" charset="0"/>
              </a:rPr>
              <a:t> Gloria </a:t>
            </a:r>
          </a:p>
        </p:txBody>
      </p:sp>
      <p:pic>
        <p:nvPicPr>
          <p:cNvPr id="30" name="Picture 29">
            <a:extLst>
              <a:ext uri="{FF2B5EF4-FFF2-40B4-BE49-F238E27FC236}">
                <a16:creationId xmlns:a16="http://schemas.microsoft.com/office/drawing/2014/main" id="{08FBFB84-666D-44BA-AD51-D82898385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282" y="2983189"/>
            <a:ext cx="3970432" cy="3830847"/>
          </a:xfrm>
          <a:prstGeom prst="rect">
            <a:avLst/>
          </a:prstGeom>
        </p:spPr>
      </p:pic>
    </p:spTree>
    <p:extLst>
      <p:ext uri="{BB962C8B-B14F-4D97-AF65-F5344CB8AC3E}">
        <p14:creationId xmlns:p14="http://schemas.microsoft.com/office/powerpoint/2010/main" val="422223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1"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EEE4216-C20E-4430-8065-7E20557742FC}"/>
              </a:ext>
            </a:extLst>
          </p:cNvPr>
          <p:cNvSpPr txBox="1"/>
          <p:nvPr/>
        </p:nvSpPr>
        <p:spPr>
          <a:xfrm>
            <a:off x="67702" y="1088707"/>
            <a:ext cx="11841722" cy="523220"/>
          </a:xfrm>
          <a:prstGeom prst="rect">
            <a:avLst/>
          </a:prstGeom>
          <a:noFill/>
        </p:spPr>
        <p:txBody>
          <a:bodyPr wrap="square" rtlCol="0">
            <a:spAutoFit/>
          </a:bodyPr>
          <a:lstStyle/>
          <a:p>
            <a:pPr algn="just"/>
            <a:endParaRPr lang="en-US" sz="2800" b="1" dirty="0">
              <a:latin typeface="Arial Black" panose="020B0A04020102020204" pitchFamily="34" charset="0"/>
            </a:endParaRPr>
          </a:p>
        </p:txBody>
      </p:sp>
      <p:sp>
        <p:nvSpPr>
          <p:cNvPr id="28" name="TextBox 27">
            <a:extLst>
              <a:ext uri="{FF2B5EF4-FFF2-40B4-BE49-F238E27FC236}">
                <a16:creationId xmlns:a16="http://schemas.microsoft.com/office/drawing/2014/main" id="{5BCA7713-E0C6-4203-8FB5-306DD335F7C9}"/>
              </a:ext>
            </a:extLst>
          </p:cNvPr>
          <p:cNvSpPr txBox="1"/>
          <p:nvPr/>
        </p:nvSpPr>
        <p:spPr>
          <a:xfrm>
            <a:off x="529587" y="396209"/>
            <a:ext cx="10713669" cy="1384995"/>
          </a:xfrm>
          <a:prstGeom prst="rect">
            <a:avLst/>
          </a:prstGeom>
          <a:noFill/>
        </p:spPr>
        <p:txBody>
          <a:bodyPr wrap="square">
            <a:spAutoFit/>
          </a:bodyPr>
          <a:lstStyle/>
          <a:p>
            <a:r>
              <a:rPr lang="es-ES" sz="2800" dirty="0">
                <a:solidFill>
                  <a:srgbClr val="002060"/>
                </a:solidFill>
                <a:latin typeface="Arial Black" panose="020B0A04020102020204" pitchFamily="34" charset="0"/>
                <a:ea typeface="Verdana" pitchFamily="34" charset="0"/>
                <a:cs typeface="Verdana" pitchFamily="34" charset="0"/>
              </a:rPr>
              <a:t>Jesucristo puede empezar a reinar en tu corazón en el momento en que tú se lo permitas… ábrele la puerta de tu corazón a Jesús.</a:t>
            </a:r>
            <a:endParaRPr lang="en-US" sz="2800" b="1" dirty="0">
              <a:solidFill>
                <a:srgbClr val="002060"/>
              </a:solidFill>
              <a:latin typeface="Arial Black" panose="020B0A04020102020204" pitchFamily="34" charset="0"/>
            </a:endParaRPr>
          </a:p>
        </p:txBody>
      </p:sp>
      <p:pic>
        <p:nvPicPr>
          <p:cNvPr id="3" name="Picture 2">
            <a:extLst>
              <a:ext uri="{FF2B5EF4-FFF2-40B4-BE49-F238E27FC236}">
                <a16:creationId xmlns:a16="http://schemas.microsoft.com/office/drawing/2014/main" id="{A0D609B0-5399-4781-9AAC-4B428455B8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3126" y="1908216"/>
            <a:ext cx="4926589" cy="4553575"/>
          </a:xfrm>
          <a:prstGeom prst="rect">
            <a:avLst/>
          </a:prstGeom>
        </p:spPr>
      </p:pic>
    </p:spTree>
    <p:extLst>
      <p:ext uri="{BB962C8B-B14F-4D97-AF65-F5344CB8AC3E}">
        <p14:creationId xmlns:p14="http://schemas.microsoft.com/office/powerpoint/2010/main" val="353502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1CD412-9A80-4E3E-BD67-69DD2D0AD6B0}"/>
              </a:ext>
            </a:extLst>
          </p:cNvPr>
          <p:cNvSpPr txBox="1"/>
          <p:nvPr/>
        </p:nvSpPr>
        <p:spPr>
          <a:xfrm>
            <a:off x="4779818" y="350322"/>
            <a:ext cx="5029200" cy="646331"/>
          </a:xfrm>
          <a:prstGeom prst="rect">
            <a:avLst/>
          </a:prstGeom>
          <a:noFill/>
        </p:spPr>
        <p:txBody>
          <a:bodyPr wrap="square" rtlCol="0">
            <a:spAutoFit/>
          </a:bodyPr>
          <a:lstStyle/>
          <a:p>
            <a:pPr algn="just"/>
            <a:r>
              <a:rPr lang="en-US" sz="3600" dirty="0">
                <a:latin typeface="Arial Black" pitchFamily="34" charset="0"/>
              </a:rPr>
              <a:t>ACTIVIDAD</a:t>
            </a:r>
            <a:endParaRPr lang="en-US" sz="3600" b="1" dirty="0">
              <a:latin typeface="Arial Black" pitchFamily="34" charset="0"/>
            </a:endParaRPr>
          </a:p>
        </p:txBody>
      </p:sp>
      <p:pic>
        <p:nvPicPr>
          <p:cNvPr id="4" name="Picture 2">
            <a:extLst>
              <a:ext uri="{FF2B5EF4-FFF2-40B4-BE49-F238E27FC236}">
                <a16:creationId xmlns:a16="http://schemas.microsoft.com/office/drawing/2014/main" id="{40E76B4F-A1A9-49CB-91B6-F4233D529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7" y="1307275"/>
            <a:ext cx="7553325"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A269EE-DD6F-47D4-B3C9-2DF48A094880}"/>
              </a:ext>
            </a:extLst>
          </p:cNvPr>
          <p:cNvSpPr txBox="1"/>
          <p:nvPr/>
        </p:nvSpPr>
        <p:spPr>
          <a:xfrm>
            <a:off x="220717" y="1161568"/>
            <a:ext cx="4054997" cy="646331"/>
          </a:xfrm>
          <a:prstGeom prst="rect">
            <a:avLst/>
          </a:prstGeom>
          <a:noFill/>
        </p:spPr>
        <p:txBody>
          <a:bodyPr wrap="square" rtlCol="0">
            <a:spAutoFit/>
          </a:bodyPr>
          <a:lstStyle/>
          <a:p>
            <a:r>
              <a:rPr lang="en-US" dirty="0"/>
              <a:t>1.- </a:t>
            </a:r>
            <a:r>
              <a:rPr lang="en-US" dirty="0" err="1"/>
              <a:t>Orando</a:t>
            </a:r>
            <a:r>
              <a:rPr lang="en-US" dirty="0"/>
              <a:t> al </a:t>
            </a:r>
            <a:r>
              <a:rPr lang="en-US" dirty="0" err="1"/>
              <a:t>levantarnos</a:t>
            </a:r>
            <a:r>
              <a:rPr lang="en-US" dirty="0"/>
              <a:t> y al </a:t>
            </a:r>
            <a:r>
              <a:rPr lang="en-US" dirty="0" err="1"/>
              <a:t>acostarnos</a:t>
            </a:r>
            <a:r>
              <a:rPr lang="en-US" dirty="0"/>
              <a:t>, </a:t>
            </a:r>
            <a:r>
              <a:rPr lang="en-US" dirty="0" err="1"/>
              <a:t>dando</a:t>
            </a:r>
            <a:r>
              <a:rPr lang="en-US" dirty="0"/>
              <a:t> gracias.</a:t>
            </a:r>
          </a:p>
        </p:txBody>
      </p:sp>
      <p:sp>
        <p:nvSpPr>
          <p:cNvPr id="9" name="TextBox 8">
            <a:extLst>
              <a:ext uri="{FF2B5EF4-FFF2-40B4-BE49-F238E27FC236}">
                <a16:creationId xmlns:a16="http://schemas.microsoft.com/office/drawing/2014/main" id="{1AE59BD4-D682-44AF-B621-28F0E43B88F4}"/>
              </a:ext>
            </a:extLst>
          </p:cNvPr>
          <p:cNvSpPr txBox="1"/>
          <p:nvPr/>
        </p:nvSpPr>
        <p:spPr>
          <a:xfrm>
            <a:off x="262317" y="2780760"/>
            <a:ext cx="4054997" cy="369332"/>
          </a:xfrm>
          <a:prstGeom prst="rect">
            <a:avLst/>
          </a:prstGeom>
          <a:noFill/>
        </p:spPr>
        <p:txBody>
          <a:bodyPr wrap="square" rtlCol="0">
            <a:spAutoFit/>
          </a:bodyPr>
          <a:lstStyle/>
          <a:p>
            <a:r>
              <a:rPr lang="en-US" dirty="0"/>
              <a:t>2.- </a:t>
            </a:r>
            <a:r>
              <a:rPr lang="en-US" dirty="0" err="1"/>
              <a:t>Asistiendo</a:t>
            </a:r>
            <a:r>
              <a:rPr lang="en-US" dirty="0"/>
              <a:t> a Misa </a:t>
            </a:r>
          </a:p>
        </p:txBody>
      </p:sp>
      <p:sp>
        <p:nvSpPr>
          <p:cNvPr id="11" name="TextBox 10">
            <a:extLst>
              <a:ext uri="{FF2B5EF4-FFF2-40B4-BE49-F238E27FC236}">
                <a16:creationId xmlns:a16="http://schemas.microsoft.com/office/drawing/2014/main" id="{C45DCAB1-DA93-426F-8ED3-5A86E4C481B2}"/>
              </a:ext>
            </a:extLst>
          </p:cNvPr>
          <p:cNvSpPr txBox="1"/>
          <p:nvPr/>
        </p:nvSpPr>
        <p:spPr>
          <a:xfrm>
            <a:off x="243509" y="3879112"/>
            <a:ext cx="4100579" cy="923330"/>
          </a:xfrm>
          <a:prstGeom prst="rect">
            <a:avLst/>
          </a:prstGeom>
          <a:noFill/>
        </p:spPr>
        <p:txBody>
          <a:bodyPr wrap="square" rtlCol="0">
            <a:spAutoFit/>
          </a:bodyPr>
          <a:lstStyle/>
          <a:p>
            <a:r>
              <a:rPr lang="en-US" dirty="0"/>
              <a:t>3.- </a:t>
            </a:r>
            <a:r>
              <a:rPr lang="en-US" dirty="0" err="1"/>
              <a:t>Pidiendo</a:t>
            </a:r>
            <a:r>
              <a:rPr lang="en-US" dirty="0"/>
              <a:t> a mis padres que me den regalos, </a:t>
            </a:r>
            <a:r>
              <a:rPr lang="en-US" dirty="0" err="1"/>
              <a:t>incluso</a:t>
            </a:r>
            <a:r>
              <a:rPr lang="en-US" dirty="0"/>
              <a:t> </a:t>
            </a:r>
            <a:r>
              <a:rPr lang="en-US" dirty="0" err="1"/>
              <a:t>aquellas</a:t>
            </a:r>
            <a:r>
              <a:rPr lang="en-US" dirty="0"/>
              <a:t> </a:t>
            </a:r>
            <a:r>
              <a:rPr lang="en-US" dirty="0" err="1"/>
              <a:t>cosas</a:t>
            </a:r>
            <a:r>
              <a:rPr lang="en-US" dirty="0"/>
              <a:t> que no </a:t>
            </a:r>
            <a:r>
              <a:rPr lang="en-US" dirty="0" err="1"/>
              <a:t>pueden</a:t>
            </a:r>
            <a:r>
              <a:rPr lang="en-US" dirty="0"/>
              <a:t> </a:t>
            </a:r>
            <a:r>
              <a:rPr lang="en-US" dirty="0" err="1"/>
              <a:t>comprar</a:t>
            </a:r>
            <a:endParaRPr lang="en-US" dirty="0"/>
          </a:p>
        </p:txBody>
      </p:sp>
      <p:sp>
        <p:nvSpPr>
          <p:cNvPr id="14" name="TextBox 13">
            <a:extLst>
              <a:ext uri="{FF2B5EF4-FFF2-40B4-BE49-F238E27FC236}">
                <a16:creationId xmlns:a16="http://schemas.microsoft.com/office/drawing/2014/main" id="{2BB44D64-41E7-44B8-AF6A-6498CBD4319C}"/>
              </a:ext>
            </a:extLst>
          </p:cNvPr>
          <p:cNvSpPr txBox="1"/>
          <p:nvPr/>
        </p:nvSpPr>
        <p:spPr>
          <a:xfrm>
            <a:off x="220717" y="5653452"/>
            <a:ext cx="4100579" cy="646331"/>
          </a:xfrm>
          <a:prstGeom prst="rect">
            <a:avLst/>
          </a:prstGeom>
          <a:noFill/>
        </p:spPr>
        <p:txBody>
          <a:bodyPr wrap="square" rtlCol="0">
            <a:spAutoFit/>
          </a:bodyPr>
          <a:lstStyle/>
          <a:p>
            <a:r>
              <a:rPr lang="en-US" dirty="0"/>
              <a:t>4.- </a:t>
            </a:r>
            <a:r>
              <a:rPr lang="en-US" dirty="0" err="1"/>
              <a:t>Respetando</a:t>
            </a:r>
            <a:r>
              <a:rPr lang="en-US" dirty="0"/>
              <a:t> y </a:t>
            </a:r>
            <a:r>
              <a:rPr lang="en-US" dirty="0" err="1"/>
              <a:t>amando</a:t>
            </a:r>
            <a:r>
              <a:rPr lang="en-US" dirty="0"/>
              <a:t> a mis padres</a:t>
            </a:r>
          </a:p>
        </p:txBody>
      </p:sp>
      <p:sp>
        <p:nvSpPr>
          <p:cNvPr id="16" name="TextBox 15">
            <a:extLst>
              <a:ext uri="{FF2B5EF4-FFF2-40B4-BE49-F238E27FC236}">
                <a16:creationId xmlns:a16="http://schemas.microsoft.com/office/drawing/2014/main" id="{3E2A3959-0D98-4231-9946-A06B892E39A4}"/>
              </a:ext>
            </a:extLst>
          </p:cNvPr>
          <p:cNvSpPr txBox="1"/>
          <p:nvPr/>
        </p:nvSpPr>
        <p:spPr>
          <a:xfrm>
            <a:off x="6369162" y="1647675"/>
            <a:ext cx="4100579" cy="646331"/>
          </a:xfrm>
          <a:prstGeom prst="rect">
            <a:avLst/>
          </a:prstGeom>
          <a:noFill/>
        </p:spPr>
        <p:txBody>
          <a:bodyPr wrap="square" rtlCol="0">
            <a:spAutoFit/>
          </a:bodyPr>
          <a:lstStyle/>
          <a:p>
            <a:r>
              <a:rPr lang="en-US" dirty="0"/>
              <a:t>5.-Rechazando a un </a:t>
            </a:r>
            <a:r>
              <a:rPr lang="en-US" dirty="0" err="1"/>
              <a:t>compañero</a:t>
            </a:r>
            <a:r>
              <a:rPr lang="en-US" dirty="0"/>
              <a:t> de la </a:t>
            </a:r>
            <a:r>
              <a:rPr lang="en-US" dirty="0" err="1"/>
              <a:t>escuela</a:t>
            </a:r>
            <a:r>
              <a:rPr lang="en-US" dirty="0"/>
              <a:t>.</a:t>
            </a:r>
          </a:p>
        </p:txBody>
      </p:sp>
      <p:sp>
        <p:nvSpPr>
          <p:cNvPr id="18" name="TextBox 17">
            <a:extLst>
              <a:ext uri="{FF2B5EF4-FFF2-40B4-BE49-F238E27FC236}">
                <a16:creationId xmlns:a16="http://schemas.microsoft.com/office/drawing/2014/main" id="{ECA05EE7-2C3D-4C72-8D7B-75297B0145C6}"/>
              </a:ext>
            </a:extLst>
          </p:cNvPr>
          <p:cNvSpPr txBox="1"/>
          <p:nvPr/>
        </p:nvSpPr>
        <p:spPr>
          <a:xfrm>
            <a:off x="6369163" y="2997635"/>
            <a:ext cx="4100579" cy="923330"/>
          </a:xfrm>
          <a:prstGeom prst="rect">
            <a:avLst/>
          </a:prstGeom>
          <a:noFill/>
        </p:spPr>
        <p:txBody>
          <a:bodyPr wrap="square" rtlCol="0">
            <a:spAutoFit/>
          </a:bodyPr>
          <a:lstStyle/>
          <a:p>
            <a:r>
              <a:rPr lang="en-US" dirty="0"/>
              <a:t>6.-Estando </a:t>
            </a:r>
            <a:r>
              <a:rPr lang="en-US" dirty="0" err="1"/>
              <a:t>en</a:t>
            </a:r>
            <a:r>
              <a:rPr lang="en-US" dirty="0"/>
              <a:t> mi </a:t>
            </a:r>
            <a:r>
              <a:rPr lang="en-US" dirty="0" err="1"/>
              <a:t>cuarto</a:t>
            </a:r>
            <a:r>
              <a:rPr lang="en-US" dirty="0"/>
              <a:t> </a:t>
            </a:r>
            <a:r>
              <a:rPr lang="en-US" dirty="0" err="1"/>
              <a:t>durmiendo</a:t>
            </a:r>
            <a:r>
              <a:rPr lang="en-US" dirty="0"/>
              <a:t> o </a:t>
            </a:r>
            <a:r>
              <a:rPr lang="en-US" dirty="0" err="1"/>
              <a:t>jugando</a:t>
            </a:r>
            <a:r>
              <a:rPr lang="en-US" dirty="0"/>
              <a:t>, sin </a:t>
            </a:r>
            <a:r>
              <a:rPr lang="en-US" dirty="0" err="1"/>
              <a:t>ayudar</a:t>
            </a:r>
            <a:r>
              <a:rPr lang="en-US" dirty="0"/>
              <a:t> </a:t>
            </a:r>
            <a:r>
              <a:rPr lang="en-US" dirty="0" err="1"/>
              <a:t>en</a:t>
            </a:r>
            <a:r>
              <a:rPr lang="en-US" dirty="0"/>
              <a:t> casa</a:t>
            </a:r>
          </a:p>
        </p:txBody>
      </p:sp>
      <p:sp>
        <p:nvSpPr>
          <p:cNvPr id="20" name="TextBox 19">
            <a:extLst>
              <a:ext uri="{FF2B5EF4-FFF2-40B4-BE49-F238E27FC236}">
                <a16:creationId xmlns:a16="http://schemas.microsoft.com/office/drawing/2014/main" id="{23FCEB1B-D81D-4749-AD48-403C12ADD21D}"/>
              </a:ext>
            </a:extLst>
          </p:cNvPr>
          <p:cNvSpPr txBox="1"/>
          <p:nvPr/>
        </p:nvSpPr>
        <p:spPr>
          <a:xfrm>
            <a:off x="6369164" y="4928099"/>
            <a:ext cx="4100579" cy="1200329"/>
          </a:xfrm>
          <a:prstGeom prst="rect">
            <a:avLst/>
          </a:prstGeom>
          <a:noFill/>
        </p:spPr>
        <p:txBody>
          <a:bodyPr wrap="square" rtlCol="0">
            <a:spAutoFit/>
          </a:bodyPr>
          <a:lstStyle/>
          <a:p>
            <a:r>
              <a:rPr lang="en-US" dirty="0"/>
              <a:t>7.-Siendo </a:t>
            </a:r>
            <a:r>
              <a:rPr lang="en-US" dirty="0" err="1"/>
              <a:t>servicial</a:t>
            </a:r>
            <a:r>
              <a:rPr lang="en-US" dirty="0"/>
              <a:t> con los </a:t>
            </a:r>
            <a:r>
              <a:rPr lang="en-US" dirty="0" err="1"/>
              <a:t>demás</a:t>
            </a:r>
            <a:r>
              <a:rPr lang="en-US" dirty="0"/>
              <a:t>, </a:t>
            </a:r>
            <a:r>
              <a:rPr lang="en-US" dirty="0" err="1"/>
              <a:t>compartir</a:t>
            </a:r>
            <a:r>
              <a:rPr lang="en-US" dirty="0"/>
              <a:t> con los </a:t>
            </a:r>
            <a:r>
              <a:rPr lang="en-US" dirty="0" err="1"/>
              <a:t>demás</a:t>
            </a:r>
            <a:r>
              <a:rPr lang="en-US" dirty="0"/>
              <a:t> mis </a:t>
            </a:r>
            <a:r>
              <a:rPr lang="en-US" dirty="0" err="1"/>
              <a:t>creyones</a:t>
            </a:r>
            <a:r>
              <a:rPr lang="en-US" dirty="0"/>
              <a:t>, </a:t>
            </a:r>
            <a:r>
              <a:rPr lang="en-US" dirty="0" err="1"/>
              <a:t>el</a:t>
            </a:r>
            <a:r>
              <a:rPr lang="en-US" dirty="0"/>
              <a:t> </a:t>
            </a:r>
            <a:r>
              <a:rPr lang="en-US" dirty="0" err="1"/>
              <a:t>borrador</a:t>
            </a:r>
            <a:r>
              <a:rPr lang="en-US" dirty="0"/>
              <a:t>, o </a:t>
            </a:r>
            <a:r>
              <a:rPr lang="en-US" dirty="0" err="1"/>
              <a:t>incluso</a:t>
            </a:r>
            <a:r>
              <a:rPr lang="en-US" dirty="0"/>
              <a:t> algo de mi </a:t>
            </a:r>
            <a:r>
              <a:rPr lang="en-US" dirty="0" err="1"/>
              <a:t>merienda</a:t>
            </a:r>
            <a:endParaRPr lang="en-US" dirty="0"/>
          </a:p>
        </p:txBody>
      </p:sp>
      <p:sp>
        <p:nvSpPr>
          <p:cNvPr id="10" name="TextBox 9">
            <a:extLst>
              <a:ext uri="{FF2B5EF4-FFF2-40B4-BE49-F238E27FC236}">
                <a16:creationId xmlns:a16="http://schemas.microsoft.com/office/drawing/2014/main" id="{72C0BC7E-63C8-4DD4-B54A-2DBE57F2AED2}"/>
              </a:ext>
            </a:extLst>
          </p:cNvPr>
          <p:cNvSpPr txBox="1"/>
          <p:nvPr/>
        </p:nvSpPr>
        <p:spPr>
          <a:xfrm>
            <a:off x="273162" y="55394"/>
            <a:ext cx="12191999" cy="923330"/>
          </a:xfrm>
          <a:prstGeom prst="rect">
            <a:avLst/>
          </a:prstGeom>
          <a:noFill/>
        </p:spPr>
        <p:txBody>
          <a:bodyPr wrap="square" rtlCol="0">
            <a:spAutoFit/>
          </a:bodyPr>
          <a:lstStyle/>
          <a:p>
            <a:r>
              <a:rPr lang="en-US" b="1" dirty="0" err="1">
                <a:solidFill>
                  <a:srgbClr val="002060"/>
                </a:solidFill>
              </a:rPr>
              <a:t>Cómo</a:t>
            </a:r>
            <a:r>
              <a:rPr lang="en-US" b="1" dirty="0">
                <a:solidFill>
                  <a:srgbClr val="002060"/>
                </a:solidFill>
              </a:rPr>
              <a:t> </a:t>
            </a:r>
            <a:r>
              <a:rPr lang="en-US" b="1" dirty="0" err="1">
                <a:solidFill>
                  <a:srgbClr val="002060"/>
                </a:solidFill>
              </a:rPr>
              <a:t>crees</a:t>
            </a:r>
            <a:r>
              <a:rPr lang="en-US" b="1" dirty="0">
                <a:solidFill>
                  <a:srgbClr val="002060"/>
                </a:solidFill>
              </a:rPr>
              <a:t> que </a:t>
            </a:r>
            <a:r>
              <a:rPr lang="en-US" b="1" dirty="0" err="1">
                <a:solidFill>
                  <a:srgbClr val="002060"/>
                </a:solidFill>
              </a:rPr>
              <a:t>Puedes</a:t>
            </a:r>
            <a:r>
              <a:rPr lang="en-US" b="1" dirty="0">
                <a:solidFill>
                  <a:srgbClr val="002060"/>
                </a:solidFill>
              </a:rPr>
              <a:t> </a:t>
            </a:r>
            <a:r>
              <a:rPr lang="en-US" b="1" dirty="0" err="1">
                <a:solidFill>
                  <a:srgbClr val="002060"/>
                </a:solidFill>
              </a:rPr>
              <a:t>hacer</a:t>
            </a:r>
            <a:r>
              <a:rPr lang="en-US" b="1" dirty="0">
                <a:solidFill>
                  <a:srgbClr val="002060"/>
                </a:solidFill>
              </a:rPr>
              <a:t> a Jesús “El Rey de </a:t>
            </a:r>
            <a:r>
              <a:rPr lang="en-US" b="1" dirty="0" err="1">
                <a:solidFill>
                  <a:srgbClr val="002060"/>
                </a:solidFill>
              </a:rPr>
              <a:t>tu</a:t>
            </a:r>
            <a:r>
              <a:rPr lang="en-US" b="1" dirty="0">
                <a:solidFill>
                  <a:srgbClr val="002060"/>
                </a:solidFill>
              </a:rPr>
              <a:t> </a:t>
            </a:r>
            <a:r>
              <a:rPr lang="en-US" b="1" dirty="0" err="1">
                <a:solidFill>
                  <a:srgbClr val="002060"/>
                </a:solidFill>
              </a:rPr>
              <a:t>corazón</a:t>
            </a:r>
            <a:r>
              <a:rPr lang="en-US" b="1" dirty="0">
                <a:solidFill>
                  <a:srgbClr val="002060"/>
                </a:solidFill>
              </a:rPr>
              <a:t>”. Si la </a:t>
            </a:r>
            <a:r>
              <a:rPr lang="en-US" b="1" dirty="0" err="1">
                <a:solidFill>
                  <a:srgbClr val="002060"/>
                </a:solidFill>
              </a:rPr>
              <a:t>acción</a:t>
            </a:r>
            <a:r>
              <a:rPr lang="en-US" b="1" dirty="0">
                <a:solidFill>
                  <a:srgbClr val="002060"/>
                </a:solidFill>
              </a:rPr>
              <a:t> </a:t>
            </a:r>
            <a:r>
              <a:rPr lang="en-US" b="1" dirty="0" err="1">
                <a:solidFill>
                  <a:srgbClr val="002060"/>
                </a:solidFill>
              </a:rPr>
              <a:t>ayuda</a:t>
            </a:r>
            <a:r>
              <a:rPr lang="en-US" b="1" dirty="0">
                <a:solidFill>
                  <a:srgbClr val="002060"/>
                </a:solidFill>
              </a:rPr>
              <a:t> a que Jesús sea </a:t>
            </a:r>
            <a:r>
              <a:rPr lang="en-US" b="1" dirty="0" err="1">
                <a:solidFill>
                  <a:srgbClr val="002060"/>
                </a:solidFill>
              </a:rPr>
              <a:t>el</a:t>
            </a:r>
            <a:r>
              <a:rPr lang="en-US" b="1" dirty="0">
                <a:solidFill>
                  <a:srgbClr val="002060"/>
                </a:solidFill>
              </a:rPr>
              <a:t> </a:t>
            </a:r>
            <a:r>
              <a:rPr lang="en-US" b="1" dirty="0" err="1">
                <a:solidFill>
                  <a:srgbClr val="002060"/>
                </a:solidFill>
              </a:rPr>
              <a:t>centro</a:t>
            </a:r>
            <a:r>
              <a:rPr lang="en-US" b="1" dirty="0">
                <a:solidFill>
                  <a:srgbClr val="002060"/>
                </a:solidFill>
              </a:rPr>
              <a:t> de </a:t>
            </a:r>
            <a:r>
              <a:rPr lang="en-US" b="1" dirty="0" err="1">
                <a:solidFill>
                  <a:srgbClr val="002060"/>
                </a:solidFill>
              </a:rPr>
              <a:t>tu</a:t>
            </a:r>
            <a:r>
              <a:rPr lang="en-US" b="1" dirty="0">
                <a:solidFill>
                  <a:srgbClr val="002060"/>
                </a:solidFill>
              </a:rPr>
              <a:t> </a:t>
            </a:r>
            <a:r>
              <a:rPr lang="en-US" b="1" dirty="0" err="1">
                <a:solidFill>
                  <a:srgbClr val="002060"/>
                </a:solidFill>
              </a:rPr>
              <a:t>corazón</a:t>
            </a:r>
            <a:r>
              <a:rPr lang="en-US" b="1" dirty="0">
                <a:solidFill>
                  <a:srgbClr val="002060"/>
                </a:solidFill>
              </a:rPr>
              <a:t> </a:t>
            </a:r>
            <a:r>
              <a:rPr lang="en-US" b="1" dirty="0" err="1">
                <a:solidFill>
                  <a:srgbClr val="002060"/>
                </a:solidFill>
              </a:rPr>
              <a:t>aparecerá</a:t>
            </a:r>
            <a:r>
              <a:rPr lang="en-US" b="1" dirty="0">
                <a:solidFill>
                  <a:srgbClr val="002060"/>
                </a:solidFill>
              </a:rPr>
              <a:t> Jesús Coronado </a:t>
            </a:r>
            <a:r>
              <a:rPr lang="en-US" b="1" dirty="0" err="1">
                <a:solidFill>
                  <a:srgbClr val="002060"/>
                </a:solidFill>
              </a:rPr>
              <a:t>como</a:t>
            </a:r>
            <a:r>
              <a:rPr lang="en-US" b="1" dirty="0">
                <a:solidFill>
                  <a:srgbClr val="002060"/>
                </a:solidFill>
              </a:rPr>
              <a:t> Rey y </a:t>
            </a:r>
            <a:r>
              <a:rPr lang="en-US" b="1" dirty="0" err="1">
                <a:solidFill>
                  <a:srgbClr val="002060"/>
                </a:solidFill>
              </a:rPr>
              <a:t>si</a:t>
            </a:r>
            <a:r>
              <a:rPr lang="en-US" b="1" dirty="0">
                <a:solidFill>
                  <a:srgbClr val="002060"/>
                </a:solidFill>
              </a:rPr>
              <a:t> por </a:t>
            </a:r>
            <a:r>
              <a:rPr lang="en-US" b="1" dirty="0" err="1">
                <a:solidFill>
                  <a:srgbClr val="002060"/>
                </a:solidFill>
              </a:rPr>
              <a:t>el</a:t>
            </a:r>
            <a:r>
              <a:rPr lang="en-US" b="1" dirty="0">
                <a:solidFill>
                  <a:srgbClr val="002060"/>
                </a:solidFill>
              </a:rPr>
              <a:t> </a:t>
            </a:r>
            <a:r>
              <a:rPr lang="en-US" b="1" dirty="0" err="1">
                <a:solidFill>
                  <a:srgbClr val="002060"/>
                </a:solidFill>
              </a:rPr>
              <a:t>contrario</a:t>
            </a:r>
            <a:r>
              <a:rPr lang="en-US" b="1" dirty="0">
                <a:solidFill>
                  <a:srgbClr val="002060"/>
                </a:solidFill>
              </a:rPr>
              <a:t> la </a:t>
            </a:r>
            <a:r>
              <a:rPr lang="en-US" b="1" dirty="0" err="1">
                <a:solidFill>
                  <a:srgbClr val="002060"/>
                </a:solidFill>
              </a:rPr>
              <a:t>acción</a:t>
            </a:r>
            <a:r>
              <a:rPr lang="en-US" b="1" dirty="0">
                <a:solidFill>
                  <a:srgbClr val="002060"/>
                </a:solidFill>
              </a:rPr>
              <a:t> </a:t>
            </a:r>
            <a:r>
              <a:rPr lang="en-US" b="1" dirty="0" err="1">
                <a:solidFill>
                  <a:srgbClr val="002060"/>
                </a:solidFill>
              </a:rPr>
              <a:t>condena</a:t>
            </a:r>
            <a:r>
              <a:rPr lang="en-US" b="1" dirty="0">
                <a:solidFill>
                  <a:srgbClr val="002060"/>
                </a:solidFill>
              </a:rPr>
              <a:t> a Jesús, lo </a:t>
            </a:r>
            <a:r>
              <a:rPr lang="en-US" b="1" dirty="0" err="1">
                <a:solidFill>
                  <a:srgbClr val="002060"/>
                </a:solidFill>
              </a:rPr>
              <a:t>veremos</a:t>
            </a:r>
            <a:r>
              <a:rPr lang="en-US" b="1" dirty="0">
                <a:solidFill>
                  <a:srgbClr val="002060"/>
                </a:solidFill>
              </a:rPr>
              <a:t> con una corona de </a:t>
            </a:r>
            <a:r>
              <a:rPr lang="en-US" b="1" dirty="0" err="1">
                <a:solidFill>
                  <a:srgbClr val="002060"/>
                </a:solidFill>
              </a:rPr>
              <a:t>espinas</a:t>
            </a:r>
            <a:r>
              <a:rPr lang="en-US" b="1" dirty="0">
                <a:solidFill>
                  <a:srgbClr val="002060"/>
                </a:solidFill>
              </a:rPr>
              <a:t>. </a:t>
            </a:r>
          </a:p>
        </p:txBody>
      </p:sp>
      <p:pic>
        <p:nvPicPr>
          <p:cNvPr id="33" name="Picture 32">
            <a:extLst>
              <a:ext uri="{FF2B5EF4-FFF2-40B4-BE49-F238E27FC236}">
                <a16:creationId xmlns:a16="http://schemas.microsoft.com/office/drawing/2014/main" id="{E6F2F0C5-6DD2-4F1B-8687-171AFD6A2A31}"/>
              </a:ext>
            </a:extLst>
          </p:cNvPr>
          <p:cNvPicPr>
            <a:picLocks noChangeAspect="1"/>
          </p:cNvPicPr>
          <p:nvPr/>
        </p:nvPicPr>
        <p:blipFill>
          <a:blip r:embed="rId2"/>
          <a:stretch>
            <a:fillRect/>
          </a:stretch>
        </p:blipFill>
        <p:spPr>
          <a:xfrm>
            <a:off x="4051900" y="985929"/>
            <a:ext cx="1100823" cy="1625539"/>
          </a:xfrm>
          <a:prstGeom prst="rect">
            <a:avLst/>
          </a:prstGeom>
        </p:spPr>
      </p:pic>
      <p:pic>
        <p:nvPicPr>
          <p:cNvPr id="40" name="Picture 39">
            <a:extLst>
              <a:ext uri="{FF2B5EF4-FFF2-40B4-BE49-F238E27FC236}">
                <a16:creationId xmlns:a16="http://schemas.microsoft.com/office/drawing/2014/main" id="{74D226D6-548C-46BB-AEA7-4EB62180B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6605" y="3431998"/>
            <a:ext cx="931580" cy="1495504"/>
          </a:xfrm>
          <a:prstGeom prst="rect">
            <a:avLst/>
          </a:prstGeom>
        </p:spPr>
      </p:pic>
      <p:pic>
        <p:nvPicPr>
          <p:cNvPr id="41" name="Picture 40">
            <a:extLst>
              <a:ext uri="{FF2B5EF4-FFF2-40B4-BE49-F238E27FC236}">
                <a16:creationId xmlns:a16="http://schemas.microsoft.com/office/drawing/2014/main" id="{385DEE82-BACB-4AEA-B676-71E68A67A737}"/>
              </a:ext>
            </a:extLst>
          </p:cNvPr>
          <p:cNvPicPr>
            <a:picLocks noChangeAspect="1"/>
          </p:cNvPicPr>
          <p:nvPr/>
        </p:nvPicPr>
        <p:blipFill>
          <a:blip r:embed="rId2"/>
          <a:stretch>
            <a:fillRect/>
          </a:stretch>
        </p:blipFill>
        <p:spPr>
          <a:xfrm>
            <a:off x="2885312" y="1920689"/>
            <a:ext cx="1100823" cy="1625539"/>
          </a:xfrm>
          <a:prstGeom prst="rect">
            <a:avLst/>
          </a:prstGeom>
        </p:spPr>
      </p:pic>
      <p:pic>
        <p:nvPicPr>
          <p:cNvPr id="42" name="Picture 41">
            <a:extLst>
              <a:ext uri="{FF2B5EF4-FFF2-40B4-BE49-F238E27FC236}">
                <a16:creationId xmlns:a16="http://schemas.microsoft.com/office/drawing/2014/main" id="{38E94D43-9F6B-432F-BEF5-2A0F6C9824AD}"/>
              </a:ext>
            </a:extLst>
          </p:cNvPr>
          <p:cNvPicPr>
            <a:picLocks noChangeAspect="1"/>
          </p:cNvPicPr>
          <p:nvPr/>
        </p:nvPicPr>
        <p:blipFill>
          <a:blip r:embed="rId2"/>
          <a:stretch>
            <a:fillRect/>
          </a:stretch>
        </p:blipFill>
        <p:spPr>
          <a:xfrm>
            <a:off x="4197505" y="5086112"/>
            <a:ext cx="1100823" cy="1625539"/>
          </a:xfrm>
          <a:prstGeom prst="rect">
            <a:avLst/>
          </a:prstGeom>
        </p:spPr>
      </p:pic>
      <p:pic>
        <p:nvPicPr>
          <p:cNvPr id="43" name="Picture 42">
            <a:extLst>
              <a:ext uri="{FF2B5EF4-FFF2-40B4-BE49-F238E27FC236}">
                <a16:creationId xmlns:a16="http://schemas.microsoft.com/office/drawing/2014/main" id="{4EF7711C-5863-485B-B489-3069B2B33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5506" y="1069679"/>
            <a:ext cx="931580" cy="1495504"/>
          </a:xfrm>
          <a:prstGeom prst="rect">
            <a:avLst/>
          </a:prstGeom>
        </p:spPr>
      </p:pic>
      <p:pic>
        <p:nvPicPr>
          <p:cNvPr id="44" name="Picture 43">
            <a:extLst>
              <a:ext uri="{FF2B5EF4-FFF2-40B4-BE49-F238E27FC236}">
                <a16:creationId xmlns:a16="http://schemas.microsoft.com/office/drawing/2014/main" id="{2790179E-C3EF-411C-95AC-FAC773188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736" y="2770582"/>
            <a:ext cx="931580" cy="1495504"/>
          </a:xfrm>
          <a:prstGeom prst="rect">
            <a:avLst/>
          </a:prstGeom>
        </p:spPr>
      </p:pic>
      <p:pic>
        <p:nvPicPr>
          <p:cNvPr id="45" name="Picture 44">
            <a:extLst>
              <a:ext uri="{FF2B5EF4-FFF2-40B4-BE49-F238E27FC236}">
                <a16:creationId xmlns:a16="http://schemas.microsoft.com/office/drawing/2014/main" id="{28D24430-EF2B-487F-9FFD-F7FEAC814683}"/>
              </a:ext>
            </a:extLst>
          </p:cNvPr>
          <p:cNvPicPr>
            <a:picLocks noChangeAspect="1"/>
          </p:cNvPicPr>
          <p:nvPr/>
        </p:nvPicPr>
        <p:blipFill>
          <a:blip r:embed="rId2"/>
          <a:stretch>
            <a:fillRect/>
          </a:stretch>
        </p:blipFill>
        <p:spPr>
          <a:xfrm>
            <a:off x="10585736" y="4588310"/>
            <a:ext cx="1100823" cy="1625539"/>
          </a:xfrm>
          <a:prstGeom prst="rect">
            <a:avLst/>
          </a:prstGeo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4" grpId="0"/>
      <p:bldP spid="16"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E07165-621E-4E3F-8C1D-B1E172B63B88}"/>
              </a:ext>
            </a:extLst>
          </p:cNvPr>
          <p:cNvSpPr txBox="1"/>
          <p:nvPr/>
        </p:nvSpPr>
        <p:spPr>
          <a:xfrm>
            <a:off x="2665432" y="214004"/>
            <a:ext cx="2809307" cy="646331"/>
          </a:xfrm>
          <a:prstGeom prst="rect">
            <a:avLst/>
          </a:prstGeom>
          <a:noFill/>
        </p:spPr>
        <p:txBody>
          <a:bodyPr wrap="square" rtlCol="0">
            <a:spAutoFit/>
          </a:bodyPr>
          <a:lstStyle/>
          <a:p>
            <a:pPr algn="just"/>
            <a:r>
              <a:rPr lang="en-US" sz="3600" b="1" dirty="0">
                <a:latin typeface="Arial Black" pitchFamily="34" charset="0"/>
              </a:rPr>
              <a:t>ORACION</a:t>
            </a:r>
          </a:p>
        </p:txBody>
      </p:sp>
      <p:sp>
        <p:nvSpPr>
          <p:cNvPr id="4" name="TextBox 3">
            <a:extLst>
              <a:ext uri="{FF2B5EF4-FFF2-40B4-BE49-F238E27FC236}">
                <a16:creationId xmlns:a16="http://schemas.microsoft.com/office/drawing/2014/main" id="{294310CE-DC0A-490E-8FDE-13F5CCD52C89}"/>
              </a:ext>
            </a:extLst>
          </p:cNvPr>
          <p:cNvSpPr txBox="1"/>
          <p:nvPr/>
        </p:nvSpPr>
        <p:spPr>
          <a:xfrm>
            <a:off x="377295" y="982176"/>
            <a:ext cx="7385580" cy="5816977"/>
          </a:xfrm>
          <a:prstGeom prst="rect">
            <a:avLst/>
          </a:prstGeom>
          <a:noFill/>
        </p:spPr>
        <p:txBody>
          <a:bodyPr wrap="square">
            <a:spAutoFit/>
          </a:bodyPr>
          <a:lstStyle/>
          <a:p>
            <a:pPr algn="ctr"/>
            <a:r>
              <a:rPr lang="es-ES" sz="2400" dirty="0">
                <a:effectLst/>
                <a:latin typeface="Arial Black" panose="020B0A04020102020204" pitchFamily="34" charset="0"/>
              </a:rPr>
              <a:t>Señor,</a:t>
            </a:r>
          </a:p>
          <a:p>
            <a:pPr algn="ctr"/>
            <a:endParaRPr lang="es-ES" sz="2400" dirty="0">
              <a:effectLst/>
              <a:latin typeface="Arial Black" panose="020B0A04020102020204" pitchFamily="34" charset="0"/>
            </a:endParaRPr>
          </a:p>
          <a:p>
            <a:pPr algn="ctr"/>
            <a:r>
              <a:rPr lang="es-ES" sz="2400" dirty="0">
                <a:effectLst/>
                <a:latin typeface="Arial Black" panose="020B0A04020102020204" pitchFamily="34" charset="0"/>
              </a:rPr>
              <a:t>Tú eres El Rey del Universo; pero por Tu gran amor viniste a servir y a sufrir en la cruz para salvarnos de nuestros pecados. Resucitaste, victorioso sobre la muerte y vives entre nosotros. Ayúdanos a traer tu Reino a la tierra, amando y sirviéndonos unos a otros, tratándonos con cariño, perdonándonos cuando no hacemos las cosas bien, y haciendo siempre Tu voluntad. </a:t>
            </a:r>
          </a:p>
          <a:p>
            <a:pPr algn="ctr"/>
            <a:endParaRPr lang="es-ES" sz="2400" dirty="0">
              <a:latin typeface="Arial Black" panose="020B0A04020102020204" pitchFamily="34" charset="0"/>
            </a:endParaRPr>
          </a:p>
          <a:p>
            <a:pPr algn="ctr"/>
            <a:r>
              <a:rPr lang="es-ES" sz="2400" dirty="0">
                <a:effectLst/>
                <a:latin typeface="Arial Black" panose="020B0A04020102020204" pitchFamily="34" charset="0"/>
              </a:rPr>
              <a:t>Amen.</a:t>
            </a:r>
            <a:endParaRPr lang="es-ES" sz="2400" b="1" dirty="0">
              <a:solidFill>
                <a:schemeClr val="tx2">
                  <a:lumMod val="60000"/>
                  <a:lumOff val="40000"/>
                </a:schemeClr>
              </a:solidFill>
              <a:latin typeface="Arial Black" panose="020B0A04020102020204" pitchFamily="34" charset="0"/>
            </a:endParaRPr>
          </a:p>
          <a:p>
            <a:endParaRPr lang="es-ES" b="1" dirty="0">
              <a:solidFill>
                <a:schemeClr val="tx2">
                  <a:lumMod val="60000"/>
                  <a:lumOff val="40000"/>
                </a:schemeClr>
              </a:solidFill>
            </a:endParaRPr>
          </a:p>
          <a:p>
            <a:endParaRPr lang="es-ES" dirty="0"/>
          </a:p>
        </p:txBody>
      </p:sp>
      <p:pic>
        <p:nvPicPr>
          <p:cNvPr id="10" name="Picture 9">
            <a:extLst>
              <a:ext uri="{FF2B5EF4-FFF2-40B4-BE49-F238E27FC236}">
                <a16:creationId xmlns:a16="http://schemas.microsoft.com/office/drawing/2014/main" id="{EFD7A056-CE25-4402-9C3A-1AC88AD789BD}"/>
              </a:ext>
            </a:extLst>
          </p:cNvPr>
          <p:cNvPicPr>
            <a:picLocks noChangeAspect="1"/>
          </p:cNvPicPr>
          <p:nvPr/>
        </p:nvPicPr>
        <p:blipFill>
          <a:blip r:embed="rId2"/>
          <a:stretch>
            <a:fillRect/>
          </a:stretch>
        </p:blipFill>
        <p:spPr>
          <a:xfrm>
            <a:off x="7762875" y="409575"/>
            <a:ext cx="4429125" cy="6038850"/>
          </a:xfrm>
          <a:prstGeom prst="rect">
            <a:avLst/>
          </a:prstGeom>
        </p:spPr>
      </p:pic>
    </p:spTree>
    <p:extLst>
      <p:ext uri="{BB962C8B-B14F-4D97-AF65-F5344CB8AC3E}">
        <p14:creationId xmlns:p14="http://schemas.microsoft.com/office/powerpoint/2010/main" val="50788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1365-B2CE-4D65-ADC8-F9B722C9387D}"/>
              </a:ext>
            </a:extLst>
          </p:cNvPr>
          <p:cNvSpPr>
            <a:spLocks noGrp="1"/>
          </p:cNvSpPr>
          <p:nvPr>
            <p:ph type="title"/>
          </p:nvPr>
        </p:nvSpPr>
        <p:spPr>
          <a:xfrm>
            <a:off x="240632" y="0"/>
            <a:ext cx="10943140" cy="360947"/>
          </a:xfrm>
        </p:spPr>
        <p:txBody>
          <a:bodyPr>
            <a:normAutofit/>
          </a:bodyPr>
          <a:lstStyle/>
          <a:p>
            <a:r>
              <a:rPr lang="es-ES" sz="1800" b="1" dirty="0">
                <a:solidFill>
                  <a:schemeClr val="tx2">
                    <a:lumMod val="60000"/>
                    <a:lumOff val="40000"/>
                  </a:schemeClr>
                </a:solidFill>
              </a:rPr>
              <a:t>Canción</a:t>
            </a:r>
            <a:r>
              <a:rPr lang="es-ES" sz="1800" dirty="0"/>
              <a:t>:  El Reino de Dios, </a:t>
            </a:r>
            <a:r>
              <a:rPr lang="en-US" sz="1800" dirty="0">
                <a:solidFill>
                  <a:schemeClr val="tx2"/>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https://www.youtube.com/watch?v=50nwPu9Bz1o</a:t>
            </a:r>
            <a:endParaRPr lang="en-US" sz="1800" dirty="0"/>
          </a:p>
        </p:txBody>
      </p:sp>
      <p:pic>
        <p:nvPicPr>
          <p:cNvPr id="3" name="Online Media 2" title="El Reino de Dios (Ain karem) Catequesis de iniciación">
            <a:hlinkClick r:id="" action="ppaction://media"/>
            <a:extLst>
              <a:ext uri="{FF2B5EF4-FFF2-40B4-BE49-F238E27FC236}">
                <a16:creationId xmlns:a16="http://schemas.microsoft.com/office/drawing/2014/main" id="{F50910A4-3DF9-40DA-B1CD-48032F5FAEDE}"/>
              </a:ext>
            </a:extLst>
          </p:cNvPr>
          <p:cNvPicPr>
            <a:picLocks noRot="1" noChangeAspect="1"/>
          </p:cNvPicPr>
          <p:nvPr>
            <a:videoFile r:link="rId1"/>
          </p:nvPr>
        </p:nvPicPr>
        <p:blipFill>
          <a:blip r:embed="rId4"/>
          <a:stretch>
            <a:fillRect/>
          </a:stretch>
        </p:blipFill>
        <p:spPr>
          <a:xfrm>
            <a:off x="0" y="360947"/>
            <a:ext cx="12192000" cy="6497053"/>
          </a:xfrm>
          <a:prstGeom prst="rect">
            <a:avLst/>
          </a:prstGeom>
        </p:spPr>
      </p:pic>
    </p:spTree>
    <p:extLst>
      <p:ext uri="{BB962C8B-B14F-4D97-AF65-F5344CB8AC3E}">
        <p14:creationId xmlns:p14="http://schemas.microsoft.com/office/powerpoint/2010/main" val="13207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11AD60-4930-4C78-8DEB-CB50A7DC21DB}"/>
              </a:ext>
            </a:extLst>
          </p:cNvPr>
          <p:cNvSpPr txBox="1"/>
          <p:nvPr/>
        </p:nvSpPr>
        <p:spPr>
          <a:xfrm>
            <a:off x="0" y="0"/>
            <a:ext cx="12267446" cy="815608"/>
          </a:xfrm>
          <a:prstGeom prst="rect">
            <a:avLst/>
          </a:prstGeom>
          <a:noFill/>
        </p:spPr>
        <p:txBody>
          <a:bodyPr wrap="square">
            <a:spAutoFit/>
          </a:bodyPr>
          <a:lstStyle/>
          <a:p>
            <a:r>
              <a:rPr lang="en-US" sz="2350" b="1" dirty="0" err="1">
                <a:solidFill>
                  <a:schemeClr val="bg1"/>
                </a:solidFill>
                <a:latin typeface="Arial Black" panose="020B0A04020102020204" pitchFamily="34" charset="0"/>
                <a:cs typeface="Times New Roman" panose="02020603050405020304" pitchFamily="18" charset="0"/>
              </a:rPr>
              <a:t>En</a:t>
            </a:r>
            <a:r>
              <a:rPr lang="en-US" sz="2350" b="1" dirty="0">
                <a:solidFill>
                  <a:schemeClr val="bg1"/>
                </a:solidFill>
                <a:latin typeface="Arial Black" panose="020B0A04020102020204" pitchFamily="34" charset="0"/>
                <a:cs typeface="Times New Roman" panose="02020603050405020304" pitchFamily="18" charset="0"/>
              </a:rPr>
              <a:t> </a:t>
            </a:r>
            <a:r>
              <a:rPr lang="en-US" sz="2350" b="1" dirty="0" err="1">
                <a:solidFill>
                  <a:schemeClr val="bg1"/>
                </a:solidFill>
                <a:latin typeface="Arial Black" panose="020B0A04020102020204" pitchFamily="34" charset="0"/>
                <a:cs typeface="Times New Roman" panose="02020603050405020304" pitchFamily="18" charset="0"/>
              </a:rPr>
              <a:t>aquel</a:t>
            </a:r>
            <a:r>
              <a:rPr lang="en-US" sz="2350" b="1" dirty="0">
                <a:solidFill>
                  <a:schemeClr val="bg1"/>
                </a:solidFill>
                <a:latin typeface="Arial Black" panose="020B0A04020102020204" pitchFamily="34" charset="0"/>
                <a:cs typeface="Times New Roman" panose="02020603050405020304" pitchFamily="18" charset="0"/>
              </a:rPr>
              <a:t> </a:t>
            </a:r>
            <a:r>
              <a:rPr lang="en-US" sz="2350" b="1" dirty="0" err="1">
                <a:solidFill>
                  <a:schemeClr val="bg1"/>
                </a:solidFill>
                <a:latin typeface="Arial Black" panose="020B0A04020102020204" pitchFamily="34" charset="0"/>
                <a:cs typeface="Times New Roman" panose="02020603050405020304" pitchFamily="18" charset="0"/>
              </a:rPr>
              <a:t>tiempo</a:t>
            </a:r>
            <a:r>
              <a:rPr lang="en-US" sz="2350" b="1" dirty="0">
                <a:solidFill>
                  <a:schemeClr val="bg1"/>
                </a:solidFill>
                <a:latin typeface="Arial Black" panose="020B0A04020102020204" pitchFamily="34" charset="0"/>
                <a:cs typeface="Times New Roman" panose="02020603050405020304" pitchFamily="18" charset="0"/>
              </a:rPr>
              <a:t>, </a:t>
            </a:r>
            <a:r>
              <a:rPr lang="en-US" sz="2350" b="1" dirty="0" err="1">
                <a:solidFill>
                  <a:schemeClr val="bg1"/>
                </a:solidFill>
                <a:latin typeface="Arial Black" panose="020B0A04020102020204" pitchFamily="34" charset="0"/>
                <a:cs typeface="Times New Roman" panose="02020603050405020304" pitchFamily="18" charset="0"/>
              </a:rPr>
              <a:t>preguntó</a:t>
            </a:r>
            <a:r>
              <a:rPr lang="en-US" sz="2350" b="1" dirty="0">
                <a:solidFill>
                  <a:schemeClr val="bg1"/>
                </a:solidFill>
                <a:latin typeface="Arial Black" panose="020B0A04020102020204" pitchFamily="34" charset="0"/>
                <a:cs typeface="Times New Roman" panose="02020603050405020304" pitchFamily="18" charset="0"/>
              </a:rPr>
              <a:t> Pilato a Jesús: “</a:t>
            </a:r>
            <a:r>
              <a:rPr lang="en-US" sz="2350" dirty="0">
                <a:solidFill>
                  <a:schemeClr val="bg1"/>
                </a:solidFill>
                <a:effectLst/>
                <a:latin typeface="Arial Black" panose="020B0A04020102020204" pitchFamily="34" charset="0"/>
              </a:rPr>
              <a:t>¿Eres </a:t>
            </a:r>
            <a:r>
              <a:rPr lang="en-US" sz="2350" dirty="0" err="1">
                <a:solidFill>
                  <a:schemeClr val="bg1"/>
                </a:solidFill>
                <a:effectLst/>
                <a:latin typeface="Arial Black" panose="020B0A04020102020204" pitchFamily="34" charset="0"/>
              </a:rPr>
              <a:t>tú</a:t>
            </a:r>
            <a:r>
              <a:rPr lang="en-US" sz="2350" dirty="0">
                <a:solidFill>
                  <a:schemeClr val="bg1"/>
                </a:solidFill>
                <a:effectLst/>
                <a:latin typeface="Arial Black" panose="020B0A04020102020204" pitchFamily="34" charset="0"/>
              </a:rPr>
              <a:t> </a:t>
            </a:r>
            <a:r>
              <a:rPr lang="en-US" sz="2350" dirty="0" err="1">
                <a:solidFill>
                  <a:schemeClr val="bg1"/>
                </a:solidFill>
                <a:effectLst/>
                <a:latin typeface="Arial Black" panose="020B0A04020102020204" pitchFamily="34" charset="0"/>
              </a:rPr>
              <a:t>el</a:t>
            </a:r>
            <a:r>
              <a:rPr lang="en-US" sz="2350" dirty="0">
                <a:solidFill>
                  <a:schemeClr val="bg1"/>
                </a:solidFill>
                <a:effectLst/>
                <a:latin typeface="Arial Black" panose="020B0A04020102020204" pitchFamily="34" charset="0"/>
              </a:rPr>
              <a:t> </a:t>
            </a:r>
            <a:r>
              <a:rPr lang="en-US" sz="2350" dirty="0" err="1">
                <a:solidFill>
                  <a:schemeClr val="bg1"/>
                </a:solidFill>
                <a:effectLst/>
                <a:latin typeface="Arial Black" panose="020B0A04020102020204" pitchFamily="34" charset="0"/>
              </a:rPr>
              <a:t>rey</a:t>
            </a:r>
            <a:r>
              <a:rPr lang="en-US" sz="2350" dirty="0">
                <a:solidFill>
                  <a:schemeClr val="bg1"/>
                </a:solidFill>
                <a:effectLst/>
                <a:latin typeface="Arial Black" panose="020B0A04020102020204" pitchFamily="34" charset="0"/>
              </a:rPr>
              <a:t> de los </a:t>
            </a:r>
            <a:r>
              <a:rPr lang="en-US" sz="2350" dirty="0" err="1">
                <a:solidFill>
                  <a:schemeClr val="bg1"/>
                </a:solidFill>
                <a:effectLst/>
                <a:latin typeface="Arial Black" panose="020B0A04020102020204" pitchFamily="34" charset="0"/>
              </a:rPr>
              <a:t>judíos</a:t>
            </a:r>
            <a:r>
              <a:rPr lang="en-US" sz="2350" dirty="0">
                <a:solidFill>
                  <a:schemeClr val="bg1"/>
                </a:solidFill>
                <a:effectLst/>
                <a:latin typeface="Arial Black" panose="020B0A04020102020204" pitchFamily="34" charset="0"/>
              </a:rPr>
              <a:t>?”</a:t>
            </a:r>
          </a:p>
          <a:p>
            <a:r>
              <a:rPr lang="en-US" sz="2400" b="1" dirty="0">
                <a:solidFill>
                  <a:schemeClr val="tx2"/>
                </a:solidFill>
                <a:latin typeface="Arial Black" panose="020B0A04020102020204" pitchFamily="34" charset="0"/>
                <a:cs typeface="Times New Roman" panose="02020603050405020304" pitchFamily="18" charset="0"/>
              </a:rPr>
              <a:t> </a:t>
            </a:r>
          </a:p>
        </p:txBody>
      </p:sp>
      <p:pic>
        <p:nvPicPr>
          <p:cNvPr id="4" name="Picture 24">
            <a:extLst>
              <a:ext uri="{FF2B5EF4-FFF2-40B4-BE49-F238E27FC236}">
                <a16:creationId xmlns:a16="http://schemas.microsoft.com/office/drawing/2014/main" id="{A9391513-F993-48C3-A804-0F42E161D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3 Marcador de contenido">
            <a:extLst>
              <a:ext uri="{FF2B5EF4-FFF2-40B4-BE49-F238E27FC236}">
                <a16:creationId xmlns:a16="http://schemas.microsoft.com/office/drawing/2014/main" id="{331E5673-E704-43D3-9F38-FDD248F1450B}"/>
              </a:ext>
            </a:extLst>
          </p:cNvPr>
          <p:cNvSpPr txBox="1">
            <a:spLocks/>
          </p:cNvSpPr>
          <p:nvPr/>
        </p:nvSpPr>
        <p:spPr>
          <a:xfrm>
            <a:off x="0" y="-20514"/>
            <a:ext cx="11616744" cy="5976664"/>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s-ES" sz="3100" dirty="0">
                <a:solidFill>
                  <a:srgbClr val="00206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es-ES" sz="3600" b="1" u="sng" dirty="0">
                <a:solidFill>
                  <a:srgbClr val="002060"/>
                </a:solidFill>
                <a:latin typeface="Arial Black" panose="020B0A04020102020204" pitchFamily="34" charset="0"/>
                <a:ea typeface="Verdana" pitchFamily="34" charset="0"/>
                <a:cs typeface="Verdana" pitchFamily="34" charset="0"/>
              </a:rPr>
              <a:t>¿Quién instauró esta Festividad y desde cuándo se celebra?</a:t>
            </a:r>
          </a:p>
          <a:p>
            <a:pPr marL="0" indent="0" algn="just">
              <a:buNone/>
            </a:pPr>
            <a:r>
              <a:rPr lang="es-ES" sz="4400" dirty="0">
                <a:solidFill>
                  <a:srgbClr val="00206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p>
        </p:txBody>
      </p:sp>
      <p:pic>
        <p:nvPicPr>
          <p:cNvPr id="3" name="Picture 2">
            <a:extLst>
              <a:ext uri="{FF2B5EF4-FFF2-40B4-BE49-F238E27FC236}">
                <a16:creationId xmlns:a16="http://schemas.microsoft.com/office/drawing/2014/main" id="{40D3DDC9-CA66-4C83-91A0-2A398E677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490" y="640997"/>
            <a:ext cx="2171261" cy="2972422"/>
          </a:xfrm>
          <a:prstGeom prst="rect">
            <a:avLst/>
          </a:prstGeom>
        </p:spPr>
      </p:pic>
      <p:sp>
        <p:nvSpPr>
          <p:cNvPr id="8" name="TextBox 7">
            <a:extLst>
              <a:ext uri="{FF2B5EF4-FFF2-40B4-BE49-F238E27FC236}">
                <a16:creationId xmlns:a16="http://schemas.microsoft.com/office/drawing/2014/main" id="{ADCCACA9-CD90-4536-9ACB-9145749F2D90}"/>
              </a:ext>
            </a:extLst>
          </p:cNvPr>
          <p:cNvSpPr txBox="1"/>
          <p:nvPr/>
        </p:nvSpPr>
        <p:spPr>
          <a:xfrm>
            <a:off x="50665" y="1129254"/>
            <a:ext cx="9394818" cy="830997"/>
          </a:xfrm>
          <a:prstGeom prst="rect">
            <a:avLst/>
          </a:prstGeom>
          <a:noFill/>
        </p:spPr>
        <p:txBody>
          <a:bodyPr wrap="square">
            <a:spAutoFit/>
          </a:bodyPr>
          <a:lstStyle/>
          <a:p>
            <a:pPr marL="0" indent="0" algn="just">
              <a:buNone/>
            </a:pPr>
            <a:r>
              <a:rPr lang="es-ES" sz="2400" dirty="0">
                <a:solidFill>
                  <a:srgbClr val="002060"/>
                </a:solidFill>
                <a:latin typeface="Arial Black" panose="020B0A04020102020204" pitchFamily="34" charset="0"/>
                <a:ea typeface="Verdana" pitchFamily="34" charset="0"/>
                <a:cs typeface="Verdana" pitchFamily="34" charset="0"/>
              </a:rPr>
              <a:t>La Fiesta de Cristo Rey fue instaurada por el Papa Pío XI el 11 de Marzo de 1925.</a:t>
            </a:r>
          </a:p>
        </p:txBody>
      </p:sp>
      <p:sp>
        <p:nvSpPr>
          <p:cNvPr id="10" name="TextBox 9">
            <a:extLst>
              <a:ext uri="{FF2B5EF4-FFF2-40B4-BE49-F238E27FC236}">
                <a16:creationId xmlns:a16="http://schemas.microsoft.com/office/drawing/2014/main" id="{110E3447-69E8-4343-B235-BB9B9C6D1D2E}"/>
              </a:ext>
            </a:extLst>
          </p:cNvPr>
          <p:cNvSpPr txBox="1"/>
          <p:nvPr/>
        </p:nvSpPr>
        <p:spPr>
          <a:xfrm>
            <a:off x="0" y="1966814"/>
            <a:ext cx="9445483" cy="830997"/>
          </a:xfrm>
          <a:prstGeom prst="rect">
            <a:avLst/>
          </a:prstGeom>
          <a:noFill/>
        </p:spPr>
        <p:txBody>
          <a:bodyPr wrap="square">
            <a:spAutoFit/>
          </a:bodyPr>
          <a:lstStyle/>
          <a:p>
            <a:pPr algn="just"/>
            <a:r>
              <a:rPr lang="es-ES" sz="2400" dirty="0">
                <a:solidFill>
                  <a:srgbClr val="002060"/>
                </a:solidFill>
                <a:latin typeface="Arial Black" panose="020B0A04020102020204" pitchFamily="34" charset="0"/>
                <a:ea typeface="Verdana" pitchFamily="34" charset="0"/>
                <a:cs typeface="Verdana" pitchFamily="34" charset="0"/>
              </a:rPr>
              <a:t>El Papa quiso motivar a los católicos a reconocer en público que el mandatario de la Iglesia es Cristo Rey.</a:t>
            </a:r>
          </a:p>
        </p:txBody>
      </p:sp>
      <p:pic>
        <p:nvPicPr>
          <p:cNvPr id="11" name="Picture 2">
            <a:extLst>
              <a:ext uri="{FF2B5EF4-FFF2-40B4-BE49-F238E27FC236}">
                <a16:creationId xmlns:a16="http://schemas.microsoft.com/office/drawing/2014/main" id="{6B238A36-D5A9-45D9-9566-52FF1EDE9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873" y="4517671"/>
            <a:ext cx="5772784" cy="238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F8C3602-937B-470A-BE3D-71642A4225DF}"/>
              </a:ext>
            </a:extLst>
          </p:cNvPr>
          <p:cNvSpPr txBox="1"/>
          <p:nvPr/>
        </p:nvSpPr>
        <p:spPr>
          <a:xfrm>
            <a:off x="-24782" y="2797811"/>
            <a:ext cx="10405154" cy="1569660"/>
          </a:xfrm>
          <a:prstGeom prst="rect">
            <a:avLst/>
          </a:prstGeom>
          <a:noFill/>
        </p:spPr>
        <p:txBody>
          <a:bodyPr wrap="square">
            <a:spAutoFit/>
          </a:bodyPr>
          <a:lstStyle/>
          <a:p>
            <a:r>
              <a:rPr lang="es-ES" sz="2400" dirty="0">
                <a:solidFill>
                  <a:srgbClr val="002060"/>
                </a:solidFill>
                <a:latin typeface="Arial Black" panose="020B0A04020102020204" pitchFamily="34" charset="0"/>
                <a:ea typeface="Verdana" pitchFamily="34" charset="0"/>
                <a:cs typeface="Verdana" pitchFamily="34" charset="0"/>
              </a:rPr>
              <a:t>Posteriormente, la fiesta fue trasladada al último Domingo del tiempo ordinario, como final del año litúrgico, para resaltar la importancia de Cristo como centro de toda la historia universal. Es el Alfa y el Omega, el Principio y el Fin.</a:t>
            </a:r>
            <a:endParaRPr lang="en-US" sz="2400" dirty="0">
              <a:latin typeface="Arial Black" panose="020B0A04020102020204" pitchFamily="34" charset="0"/>
            </a:endParaRPr>
          </a:p>
        </p:txBody>
      </p:sp>
    </p:spTree>
    <p:extLst>
      <p:ext uri="{BB962C8B-B14F-4D97-AF65-F5344CB8AC3E}">
        <p14:creationId xmlns:p14="http://schemas.microsoft.com/office/powerpoint/2010/main" val="285610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BF1129-9D3B-4014-86A0-F34525E711CA}"/>
              </a:ext>
            </a:extLst>
          </p:cNvPr>
          <p:cNvPicPr>
            <a:picLocks noChangeAspect="1"/>
          </p:cNvPicPr>
          <p:nvPr/>
        </p:nvPicPr>
        <p:blipFill>
          <a:blip r:embed="rId2"/>
          <a:stretch>
            <a:fillRect/>
          </a:stretch>
        </p:blipFill>
        <p:spPr>
          <a:xfrm>
            <a:off x="0" y="513411"/>
            <a:ext cx="12192000" cy="6344589"/>
          </a:xfrm>
          <a:prstGeom prst="rect">
            <a:avLst/>
          </a:prstGeom>
        </p:spPr>
      </p:pic>
      <p:sp>
        <p:nvSpPr>
          <p:cNvPr id="6" name="TextBox 5">
            <a:extLst>
              <a:ext uri="{FF2B5EF4-FFF2-40B4-BE49-F238E27FC236}">
                <a16:creationId xmlns:a16="http://schemas.microsoft.com/office/drawing/2014/main" id="{AE11AD60-4930-4C78-8DEB-CB50A7DC21DB}"/>
              </a:ext>
            </a:extLst>
          </p:cNvPr>
          <p:cNvSpPr txBox="1"/>
          <p:nvPr/>
        </p:nvSpPr>
        <p:spPr>
          <a:xfrm>
            <a:off x="0" y="0"/>
            <a:ext cx="12267446" cy="815608"/>
          </a:xfrm>
          <a:prstGeom prst="rect">
            <a:avLst/>
          </a:prstGeom>
          <a:noFill/>
        </p:spPr>
        <p:txBody>
          <a:bodyPr wrap="square">
            <a:spAutoFit/>
          </a:bodyPr>
          <a:lstStyle/>
          <a:p>
            <a:r>
              <a:rPr lang="en-US" sz="2350" b="1" dirty="0" err="1">
                <a:solidFill>
                  <a:schemeClr val="bg1"/>
                </a:solidFill>
                <a:latin typeface="Arial Black" panose="020B0A04020102020204" pitchFamily="34" charset="0"/>
                <a:cs typeface="Times New Roman" panose="02020603050405020304" pitchFamily="18" charset="0"/>
              </a:rPr>
              <a:t>En</a:t>
            </a:r>
            <a:r>
              <a:rPr lang="en-US" sz="2350" b="1" dirty="0">
                <a:solidFill>
                  <a:schemeClr val="bg1"/>
                </a:solidFill>
                <a:latin typeface="Arial Black" panose="020B0A04020102020204" pitchFamily="34" charset="0"/>
                <a:cs typeface="Times New Roman" panose="02020603050405020304" pitchFamily="18" charset="0"/>
              </a:rPr>
              <a:t> </a:t>
            </a:r>
            <a:r>
              <a:rPr lang="en-US" sz="2350" b="1" dirty="0" err="1">
                <a:solidFill>
                  <a:schemeClr val="bg1"/>
                </a:solidFill>
                <a:latin typeface="Arial Black" panose="020B0A04020102020204" pitchFamily="34" charset="0"/>
                <a:cs typeface="Times New Roman" panose="02020603050405020304" pitchFamily="18" charset="0"/>
              </a:rPr>
              <a:t>aquel</a:t>
            </a:r>
            <a:r>
              <a:rPr lang="en-US" sz="2350" b="1" dirty="0">
                <a:solidFill>
                  <a:schemeClr val="bg1"/>
                </a:solidFill>
                <a:latin typeface="Arial Black" panose="020B0A04020102020204" pitchFamily="34" charset="0"/>
                <a:cs typeface="Times New Roman" panose="02020603050405020304" pitchFamily="18" charset="0"/>
              </a:rPr>
              <a:t> </a:t>
            </a:r>
            <a:r>
              <a:rPr lang="en-US" sz="2350" b="1" dirty="0" err="1">
                <a:solidFill>
                  <a:schemeClr val="bg1"/>
                </a:solidFill>
                <a:latin typeface="Arial Black" panose="020B0A04020102020204" pitchFamily="34" charset="0"/>
                <a:cs typeface="Times New Roman" panose="02020603050405020304" pitchFamily="18" charset="0"/>
              </a:rPr>
              <a:t>tiempo</a:t>
            </a:r>
            <a:r>
              <a:rPr lang="en-US" sz="2350" b="1" dirty="0">
                <a:solidFill>
                  <a:schemeClr val="bg1"/>
                </a:solidFill>
                <a:latin typeface="Arial Black" panose="020B0A04020102020204" pitchFamily="34" charset="0"/>
                <a:cs typeface="Times New Roman" panose="02020603050405020304" pitchFamily="18" charset="0"/>
              </a:rPr>
              <a:t>, </a:t>
            </a:r>
            <a:r>
              <a:rPr lang="en-US" sz="2350" b="1" dirty="0" err="1">
                <a:solidFill>
                  <a:schemeClr val="bg1"/>
                </a:solidFill>
                <a:latin typeface="Arial Black" panose="020B0A04020102020204" pitchFamily="34" charset="0"/>
                <a:cs typeface="Times New Roman" panose="02020603050405020304" pitchFamily="18" charset="0"/>
              </a:rPr>
              <a:t>preguntó</a:t>
            </a:r>
            <a:r>
              <a:rPr lang="en-US" sz="2350" b="1" dirty="0">
                <a:solidFill>
                  <a:schemeClr val="bg1"/>
                </a:solidFill>
                <a:latin typeface="Arial Black" panose="020B0A04020102020204" pitchFamily="34" charset="0"/>
                <a:cs typeface="Times New Roman" panose="02020603050405020304" pitchFamily="18" charset="0"/>
              </a:rPr>
              <a:t> Pilato a Jesús: “</a:t>
            </a:r>
            <a:r>
              <a:rPr lang="en-US" sz="2350" dirty="0">
                <a:solidFill>
                  <a:schemeClr val="bg1"/>
                </a:solidFill>
                <a:effectLst/>
                <a:latin typeface="Arial Black" panose="020B0A04020102020204" pitchFamily="34" charset="0"/>
              </a:rPr>
              <a:t>¿Eres </a:t>
            </a:r>
            <a:r>
              <a:rPr lang="en-US" sz="2350" dirty="0" err="1">
                <a:solidFill>
                  <a:schemeClr val="bg1"/>
                </a:solidFill>
                <a:effectLst/>
                <a:latin typeface="Arial Black" panose="020B0A04020102020204" pitchFamily="34" charset="0"/>
              </a:rPr>
              <a:t>tú</a:t>
            </a:r>
            <a:r>
              <a:rPr lang="en-US" sz="2350" dirty="0">
                <a:solidFill>
                  <a:schemeClr val="bg1"/>
                </a:solidFill>
                <a:effectLst/>
                <a:latin typeface="Arial Black" panose="020B0A04020102020204" pitchFamily="34" charset="0"/>
              </a:rPr>
              <a:t> </a:t>
            </a:r>
            <a:r>
              <a:rPr lang="en-US" sz="2350" dirty="0" err="1">
                <a:solidFill>
                  <a:schemeClr val="bg1"/>
                </a:solidFill>
                <a:effectLst/>
                <a:latin typeface="Arial Black" panose="020B0A04020102020204" pitchFamily="34" charset="0"/>
              </a:rPr>
              <a:t>el</a:t>
            </a:r>
            <a:r>
              <a:rPr lang="en-US" sz="2350" dirty="0">
                <a:solidFill>
                  <a:schemeClr val="bg1"/>
                </a:solidFill>
                <a:effectLst/>
                <a:latin typeface="Arial Black" panose="020B0A04020102020204" pitchFamily="34" charset="0"/>
              </a:rPr>
              <a:t> </a:t>
            </a:r>
            <a:r>
              <a:rPr lang="en-US" sz="2350" dirty="0" err="1">
                <a:solidFill>
                  <a:schemeClr val="bg1"/>
                </a:solidFill>
                <a:effectLst/>
                <a:latin typeface="Arial Black" panose="020B0A04020102020204" pitchFamily="34" charset="0"/>
              </a:rPr>
              <a:t>rey</a:t>
            </a:r>
            <a:r>
              <a:rPr lang="en-US" sz="2350" dirty="0">
                <a:solidFill>
                  <a:schemeClr val="bg1"/>
                </a:solidFill>
                <a:effectLst/>
                <a:latin typeface="Arial Black" panose="020B0A04020102020204" pitchFamily="34" charset="0"/>
              </a:rPr>
              <a:t> de los </a:t>
            </a:r>
            <a:r>
              <a:rPr lang="en-US" sz="2350" dirty="0" err="1">
                <a:solidFill>
                  <a:schemeClr val="bg1"/>
                </a:solidFill>
                <a:effectLst/>
                <a:latin typeface="Arial Black" panose="020B0A04020102020204" pitchFamily="34" charset="0"/>
              </a:rPr>
              <a:t>judíos</a:t>
            </a:r>
            <a:r>
              <a:rPr lang="en-US" sz="2350" dirty="0">
                <a:solidFill>
                  <a:schemeClr val="bg1"/>
                </a:solidFill>
                <a:effectLst/>
                <a:latin typeface="Arial Black" panose="020B0A04020102020204" pitchFamily="34" charset="0"/>
              </a:rPr>
              <a:t>?”</a:t>
            </a:r>
          </a:p>
          <a:p>
            <a:r>
              <a:rPr lang="en-US" sz="2400" b="1" dirty="0">
                <a:solidFill>
                  <a:schemeClr val="tx2"/>
                </a:solidFill>
                <a:latin typeface="Arial Black" panose="020B0A04020102020204" pitchFamily="34" charset="0"/>
                <a:cs typeface="Times New Roman" panose="02020603050405020304" pitchFamily="18" charset="0"/>
              </a:rPr>
              <a:t> </a:t>
            </a:r>
          </a:p>
        </p:txBody>
      </p:sp>
    </p:spTree>
    <p:extLst>
      <p:ext uri="{BB962C8B-B14F-4D97-AF65-F5344CB8AC3E}">
        <p14:creationId xmlns:p14="http://schemas.microsoft.com/office/powerpoint/2010/main" val="309098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59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5E94B6-132C-4AD8-9B7E-7F2A6373804A}"/>
              </a:ext>
            </a:extLst>
          </p:cNvPr>
          <p:cNvPicPr>
            <a:picLocks noChangeAspect="1"/>
          </p:cNvPicPr>
          <p:nvPr/>
        </p:nvPicPr>
        <p:blipFill>
          <a:blip r:embed="rId2"/>
          <a:stretch>
            <a:fillRect/>
          </a:stretch>
        </p:blipFill>
        <p:spPr>
          <a:xfrm>
            <a:off x="0" y="620063"/>
            <a:ext cx="12192000" cy="6237937"/>
          </a:xfrm>
          <a:prstGeom prst="rect">
            <a:avLst/>
          </a:prstGeom>
        </p:spPr>
      </p:pic>
      <p:sp>
        <p:nvSpPr>
          <p:cNvPr id="6" name="TextBox 5">
            <a:extLst>
              <a:ext uri="{FF2B5EF4-FFF2-40B4-BE49-F238E27FC236}">
                <a16:creationId xmlns:a16="http://schemas.microsoft.com/office/drawing/2014/main" id="{AE11AD60-4930-4C78-8DEB-CB50A7DC21DB}"/>
              </a:ext>
            </a:extLst>
          </p:cNvPr>
          <p:cNvSpPr txBox="1"/>
          <p:nvPr/>
        </p:nvSpPr>
        <p:spPr>
          <a:xfrm>
            <a:off x="0" y="0"/>
            <a:ext cx="12083143" cy="954107"/>
          </a:xfrm>
          <a:prstGeom prst="rect">
            <a:avLst/>
          </a:prstGeom>
          <a:noFill/>
        </p:spPr>
        <p:txBody>
          <a:bodyPr wrap="square">
            <a:spAutoFit/>
          </a:bodyPr>
          <a:lstStyle/>
          <a:p>
            <a:r>
              <a:rPr lang="en-US" sz="2800" b="1" dirty="0">
                <a:solidFill>
                  <a:schemeClr val="bg1"/>
                </a:solidFill>
                <a:latin typeface="Arial Black" panose="020B0A04020102020204" pitchFamily="34" charset="0"/>
                <a:cs typeface="Times New Roman" panose="02020603050405020304" pitchFamily="18" charset="0"/>
              </a:rPr>
              <a:t>Jesús le </a:t>
            </a:r>
            <a:r>
              <a:rPr lang="en-US" sz="2800" b="1" dirty="0" err="1">
                <a:solidFill>
                  <a:schemeClr val="bg1"/>
                </a:solidFill>
                <a:latin typeface="Arial Black" panose="020B0A04020102020204" pitchFamily="34" charset="0"/>
                <a:cs typeface="Times New Roman" panose="02020603050405020304" pitchFamily="18" charset="0"/>
              </a:rPr>
              <a:t>contestó</a:t>
            </a:r>
            <a:r>
              <a:rPr lang="en-US" sz="2800" b="1" dirty="0">
                <a:solidFill>
                  <a:schemeClr val="bg1"/>
                </a:solidFill>
                <a:latin typeface="Arial Black" panose="020B0A04020102020204" pitchFamily="34" charset="0"/>
                <a:cs typeface="Times New Roman" panose="02020603050405020304" pitchFamily="18" charset="0"/>
              </a:rPr>
              <a:t>: “</a:t>
            </a:r>
            <a:r>
              <a:rPr lang="en-US" sz="2800" dirty="0">
                <a:solidFill>
                  <a:schemeClr val="bg1"/>
                </a:solidFill>
                <a:effectLst/>
                <a:latin typeface="Arial Black" panose="020B0A04020102020204" pitchFamily="34" charset="0"/>
              </a:rPr>
              <a:t>¿</a:t>
            </a:r>
            <a:r>
              <a:rPr lang="es-ES" sz="2800" dirty="0">
                <a:solidFill>
                  <a:schemeClr val="bg1"/>
                </a:solidFill>
                <a:effectLst/>
                <a:latin typeface="Arial Black" panose="020B0A04020102020204" pitchFamily="34" charset="0"/>
              </a:rPr>
              <a:t>Eso lo preguntas por tu cuenta o te lo han dicho otros?"</a:t>
            </a:r>
            <a:endParaRPr lang="en-US" sz="2800" b="1" dirty="0">
              <a:solidFill>
                <a:schemeClr val="bg1"/>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06919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E8EB5-CDAE-4A37-946D-875E9750CACC}"/>
              </a:ext>
            </a:extLst>
          </p:cNvPr>
          <p:cNvPicPr>
            <a:picLocks noChangeAspect="1"/>
          </p:cNvPicPr>
          <p:nvPr/>
        </p:nvPicPr>
        <p:blipFill>
          <a:blip r:embed="rId2"/>
          <a:stretch>
            <a:fillRect/>
          </a:stretch>
        </p:blipFill>
        <p:spPr>
          <a:xfrm>
            <a:off x="0" y="653143"/>
            <a:ext cx="12192000" cy="6204857"/>
          </a:xfrm>
          <a:prstGeom prst="rect">
            <a:avLst/>
          </a:prstGeom>
        </p:spPr>
      </p:pic>
      <p:sp>
        <p:nvSpPr>
          <p:cNvPr id="6" name="TextBox 5">
            <a:extLst>
              <a:ext uri="{FF2B5EF4-FFF2-40B4-BE49-F238E27FC236}">
                <a16:creationId xmlns:a16="http://schemas.microsoft.com/office/drawing/2014/main" id="{AE11AD60-4930-4C78-8DEB-CB50A7DC21DB}"/>
              </a:ext>
            </a:extLst>
          </p:cNvPr>
          <p:cNvSpPr txBox="1"/>
          <p:nvPr/>
        </p:nvSpPr>
        <p:spPr>
          <a:xfrm>
            <a:off x="87085" y="0"/>
            <a:ext cx="12431486" cy="954107"/>
          </a:xfrm>
          <a:prstGeom prst="rect">
            <a:avLst/>
          </a:prstGeom>
          <a:noFill/>
        </p:spPr>
        <p:txBody>
          <a:bodyPr wrap="square">
            <a:spAutoFit/>
          </a:bodyPr>
          <a:lstStyle/>
          <a:p>
            <a:r>
              <a:rPr lang="es-ES" sz="2700" dirty="0">
                <a:solidFill>
                  <a:schemeClr val="bg1"/>
                </a:solidFill>
                <a:effectLst/>
                <a:latin typeface="Arial Black" panose="020B0A04020102020204" pitchFamily="34" charset="0"/>
              </a:rPr>
              <a:t>Pilato respondió: “¿Acaso soy yo judío?“ Tu pueblo y los sumos sacerdotes te han entregado a mí. ¿Qué es lo que has hecho?</a:t>
            </a:r>
            <a:endParaRPr lang="en-US" sz="2700" b="1" dirty="0">
              <a:solidFill>
                <a:schemeClr val="bg1"/>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30971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B012C-5C8C-414F-9551-60B0354A844B}"/>
              </a:ext>
            </a:extLst>
          </p:cNvPr>
          <p:cNvPicPr>
            <a:picLocks noChangeAspect="1"/>
          </p:cNvPicPr>
          <p:nvPr/>
        </p:nvPicPr>
        <p:blipFill>
          <a:blip r:embed="rId2"/>
          <a:stretch>
            <a:fillRect/>
          </a:stretch>
        </p:blipFill>
        <p:spPr>
          <a:xfrm>
            <a:off x="0" y="623620"/>
            <a:ext cx="12192000" cy="6234380"/>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0" y="-76200"/>
            <a:ext cx="12095430" cy="1815882"/>
          </a:xfrm>
          <a:prstGeom prst="rect">
            <a:avLst/>
          </a:prstGeom>
          <a:noFill/>
        </p:spPr>
        <p:txBody>
          <a:bodyPr wrap="square">
            <a:spAutoFit/>
          </a:bodyPr>
          <a:lstStyle/>
          <a:p>
            <a:pPr algn="just"/>
            <a:r>
              <a:rPr lang="es-ES" sz="2800" dirty="0">
                <a:solidFill>
                  <a:schemeClr val="bg1"/>
                </a:solidFill>
                <a:latin typeface="Arial Black" panose="020B0A04020102020204" pitchFamily="34" charset="0"/>
              </a:rPr>
              <a:t>Jesús le contestó: “Mi reino no es de este mundo. Si mi Reino fuera de este mundo, mis servidores habrían luchado para que no cayera yo en manos de los judíos. Pero mi Reino no es de aquí”.</a:t>
            </a:r>
            <a:endParaRPr lang="en-US" sz="2800" b="1" dirty="0">
              <a:solidFill>
                <a:schemeClr val="bg1"/>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15852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6D458-4FA3-45B8-812F-44DDE6E971F5}"/>
              </a:ext>
            </a:extLst>
          </p:cNvPr>
          <p:cNvPicPr>
            <a:picLocks noChangeAspect="1"/>
          </p:cNvPicPr>
          <p:nvPr/>
        </p:nvPicPr>
        <p:blipFill>
          <a:blip r:embed="rId2"/>
          <a:stretch>
            <a:fillRect/>
          </a:stretch>
        </p:blipFill>
        <p:spPr>
          <a:xfrm>
            <a:off x="0" y="652883"/>
            <a:ext cx="12192000" cy="6205117"/>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1359313" y="17438"/>
            <a:ext cx="12095430" cy="646331"/>
          </a:xfrm>
          <a:prstGeom prst="rect">
            <a:avLst/>
          </a:prstGeom>
          <a:noFill/>
        </p:spPr>
        <p:txBody>
          <a:bodyPr wrap="square">
            <a:spAutoFit/>
          </a:bodyPr>
          <a:lstStyle/>
          <a:p>
            <a:r>
              <a:rPr lang="es-ES" sz="3600" dirty="0">
                <a:solidFill>
                  <a:schemeClr val="bg1"/>
                </a:solidFill>
                <a:latin typeface="Arial Black" panose="020B0A04020102020204" pitchFamily="34" charset="0"/>
              </a:rPr>
              <a:t>Pilato le dijo: </a:t>
            </a:r>
            <a:r>
              <a:rPr lang="es-ES" sz="3600" dirty="0">
                <a:solidFill>
                  <a:schemeClr val="bg1"/>
                </a:solidFill>
                <a:effectLst/>
                <a:latin typeface="Arial Black" panose="020B0A04020102020204" pitchFamily="34" charset="0"/>
              </a:rPr>
              <a:t>"¿Conque tú eres rey?”</a:t>
            </a:r>
            <a:endParaRPr lang="en-US" sz="3600" b="1" dirty="0">
              <a:solidFill>
                <a:schemeClr val="bg1"/>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58089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59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5E94B6-132C-4AD8-9B7E-7F2A6373804A}"/>
              </a:ext>
            </a:extLst>
          </p:cNvPr>
          <p:cNvPicPr>
            <a:picLocks noChangeAspect="1"/>
          </p:cNvPicPr>
          <p:nvPr/>
        </p:nvPicPr>
        <p:blipFill>
          <a:blip r:embed="rId2"/>
          <a:stretch>
            <a:fillRect/>
          </a:stretch>
        </p:blipFill>
        <p:spPr>
          <a:xfrm>
            <a:off x="0" y="620063"/>
            <a:ext cx="12192000" cy="6237937"/>
          </a:xfrm>
          <a:prstGeom prst="rect">
            <a:avLst/>
          </a:prstGeom>
        </p:spPr>
      </p:pic>
      <p:sp>
        <p:nvSpPr>
          <p:cNvPr id="6" name="TextBox 5">
            <a:extLst>
              <a:ext uri="{FF2B5EF4-FFF2-40B4-BE49-F238E27FC236}">
                <a16:creationId xmlns:a16="http://schemas.microsoft.com/office/drawing/2014/main" id="{AE11AD60-4930-4C78-8DEB-CB50A7DC21DB}"/>
              </a:ext>
            </a:extLst>
          </p:cNvPr>
          <p:cNvSpPr txBox="1"/>
          <p:nvPr/>
        </p:nvSpPr>
        <p:spPr>
          <a:xfrm>
            <a:off x="54428" y="0"/>
            <a:ext cx="12083143" cy="1384995"/>
          </a:xfrm>
          <a:prstGeom prst="rect">
            <a:avLst/>
          </a:prstGeom>
          <a:noFill/>
        </p:spPr>
        <p:txBody>
          <a:bodyPr wrap="square">
            <a:spAutoFit/>
          </a:bodyPr>
          <a:lstStyle/>
          <a:p>
            <a:r>
              <a:rPr lang="en-US" sz="2800" b="1" dirty="0">
                <a:solidFill>
                  <a:schemeClr val="bg1"/>
                </a:solidFill>
                <a:latin typeface="Arial Black" panose="020B0A04020102020204" pitchFamily="34" charset="0"/>
                <a:cs typeface="Times New Roman" panose="02020603050405020304" pitchFamily="18" charset="0"/>
              </a:rPr>
              <a:t>Jesús le </a:t>
            </a:r>
            <a:r>
              <a:rPr lang="en-US" sz="2800" b="1" dirty="0" err="1">
                <a:solidFill>
                  <a:schemeClr val="bg1"/>
                </a:solidFill>
                <a:latin typeface="Arial Black" panose="020B0A04020102020204" pitchFamily="34" charset="0"/>
                <a:cs typeface="Times New Roman" panose="02020603050405020304" pitchFamily="18" charset="0"/>
              </a:rPr>
              <a:t>contestó</a:t>
            </a:r>
            <a:r>
              <a:rPr lang="en-US" sz="2800" b="1" dirty="0">
                <a:solidFill>
                  <a:schemeClr val="bg1"/>
                </a:solidFill>
                <a:latin typeface="Arial Black" panose="020B0A04020102020204" pitchFamily="34" charset="0"/>
                <a:cs typeface="Times New Roman" panose="02020603050405020304" pitchFamily="18" charset="0"/>
              </a:rPr>
              <a:t>: “ Tú lo has </a:t>
            </a:r>
            <a:r>
              <a:rPr lang="en-US" sz="2800" b="1" dirty="0" err="1">
                <a:solidFill>
                  <a:schemeClr val="bg1"/>
                </a:solidFill>
                <a:latin typeface="Arial Black" panose="020B0A04020102020204" pitchFamily="34" charset="0"/>
                <a:cs typeface="Times New Roman" panose="02020603050405020304" pitchFamily="18" charset="0"/>
              </a:rPr>
              <a:t>dicho</a:t>
            </a:r>
            <a:r>
              <a:rPr lang="en-US" sz="2800" b="1" dirty="0">
                <a:solidFill>
                  <a:schemeClr val="bg1"/>
                </a:solidFill>
                <a:latin typeface="Arial Black" panose="020B0A04020102020204" pitchFamily="34" charset="0"/>
                <a:cs typeface="Times New Roman" panose="02020603050405020304" pitchFamily="18" charset="0"/>
              </a:rPr>
              <a:t>. Soy </a:t>
            </a:r>
            <a:r>
              <a:rPr lang="en-US" sz="2800" b="1" dirty="0" err="1">
                <a:solidFill>
                  <a:schemeClr val="bg1"/>
                </a:solidFill>
                <a:latin typeface="Arial Black" panose="020B0A04020102020204" pitchFamily="34" charset="0"/>
                <a:cs typeface="Times New Roman" panose="02020603050405020304" pitchFamily="18" charset="0"/>
              </a:rPr>
              <a:t>rey</a:t>
            </a:r>
            <a:r>
              <a:rPr lang="en-US" sz="2800" b="1" dirty="0">
                <a:solidFill>
                  <a:schemeClr val="bg1"/>
                </a:solidFill>
                <a:latin typeface="Arial Black" panose="020B0A04020102020204" pitchFamily="34" charset="0"/>
                <a:cs typeface="Times New Roman" panose="02020603050405020304" pitchFamily="18" charset="0"/>
              </a:rPr>
              <a:t>. </a:t>
            </a:r>
            <a:r>
              <a:rPr lang="en-US" sz="2800" b="1" dirty="0" err="1">
                <a:solidFill>
                  <a:schemeClr val="bg1"/>
                </a:solidFill>
                <a:latin typeface="Arial Black" panose="020B0A04020102020204" pitchFamily="34" charset="0"/>
                <a:cs typeface="Times New Roman" panose="02020603050405020304" pitchFamily="18" charset="0"/>
              </a:rPr>
              <a:t>Yo</a:t>
            </a:r>
            <a:r>
              <a:rPr lang="en-US" sz="2800" b="1" dirty="0">
                <a:solidFill>
                  <a:schemeClr val="bg1"/>
                </a:solidFill>
                <a:latin typeface="Arial Black" panose="020B0A04020102020204" pitchFamily="34" charset="0"/>
                <a:cs typeface="Times New Roman" panose="02020603050405020304" pitchFamily="18" charset="0"/>
              </a:rPr>
              <a:t> </a:t>
            </a:r>
            <a:r>
              <a:rPr lang="en-US" sz="2800" b="1" dirty="0" err="1">
                <a:solidFill>
                  <a:schemeClr val="bg1"/>
                </a:solidFill>
                <a:latin typeface="Arial Black" panose="020B0A04020102020204" pitchFamily="34" charset="0"/>
                <a:cs typeface="Times New Roman" panose="02020603050405020304" pitchFamily="18" charset="0"/>
              </a:rPr>
              <a:t>nací</a:t>
            </a:r>
            <a:r>
              <a:rPr lang="en-US" sz="2800" b="1" dirty="0">
                <a:solidFill>
                  <a:schemeClr val="bg1"/>
                </a:solidFill>
                <a:latin typeface="Arial Black" panose="020B0A04020102020204" pitchFamily="34" charset="0"/>
                <a:cs typeface="Times New Roman" panose="02020603050405020304" pitchFamily="18" charset="0"/>
              </a:rPr>
              <a:t> y vine al </a:t>
            </a:r>
            <a:r>
              <a:rPr lang="en-US" sz="2800" b="1" dirty="0" err="1">
                <a:solidFill>
                  <a:schemeClr val="bg1"/>
                </a:solidFill>
                <a:latin typeface="Arial Black" panose="020B0A04020102020204" pitchFamily="34" charset="0"/>
                <a:cs typeface="Times New Roman" panose="02020603050405020304" pitchFamily="18" charset="0"/>
              </a:rPr>
              <a:t>mundo</a:t>
            </a:r>
            <a:r>
              <a:rPr lang="en-US" sz="2800" b="1" dirty="0">
                <a:solidFill>
                  <a:schemeClr val="bg1"/>
                </a:solidFill>
                <a:latin typeface="Arial Black" panose="020B0A04020102020204" pitchFamily="34" charset="0"/>
                <a:cs typeface="Times New Roman" panose="02020603050405020304" pitchFamily="18" charset="0"/>
              </a:rPr>
              <a:t> para ser </a:t>
            </a:r>
            <a:r>
              <a:rPr lang="en-US" sz="2800" b="1" dirty="0" err="1">
                <a:solidFill>
                  <a:schemeClr val="bg1"/>
                </a:solidFill>
                <a:latin typeface="Arial Black" panose="020B0A04020102020204" pitchFamily="34" charset="0"/>
                <a:cs typeface="Times New Roman" panose="02020603050405020304" pitchFamily="18" charset="0"/>
              </a:rPr>
              <a:t>testigo</a:t>
            </a:r>
            <a:r>
              <a:rPr lang="en-US" sz="2800" b="1" dirty="0">
                <a:solidFill>
                  <a:schemeClr val="bg1"/>
                </a:solidFill>
                <a:latin typeface="Arial Black" panose="020B0A04020102020204" pitchFamily="34" charset="0"/>
                <a:cs typeface="Times New Roman" panose="02020603050405020304" pitchFamily="18" charset="0"/>
              </a:rPr>
              <a:t> de la </a:t>
            </a:r>
            <a:r>
              <a:rPr lang="en-US" sz="2800" b="1" dirty="0" err="1">
                <a:solidFill>
                  <a:schemeClr val="bg1"/>
                </a:solidFill>
                <a:latin typeface="Arial Black" panose="020B0A04020102020204" pitchFamily="34" charset="0"/>
                <a:cs typeface="Times New Roman" panose="02020603050405020304" pitchFamily="18" charset="0"/>
              </a:rPr>
              <a:t>verdad</a:t>
            </a:r>
            <a:r>
              <a:rPr lang="en-US" sz="2800" b="1" dirty="0">
                <a:solidFill>
                  <a:schemeClr val="bg1"/>
                </a:solidFill>
                <a:latin typeface="Arial Black" panose="020B0A04020102020204" pitchFamily="34" charset="0"/>
                <a:cs typeface="Times New Roman" panose="02020603050405020304" pitchFamily="18" charset="0"/>
              </a:rPr>
              <a:t>. </a:t>
            </a:r>
            <a:r>
              <a:rPr lang="en-US" sz="2800" b="1" dirty="0" err="1">
                <a:solidFill>
                  <a:schemeClr val="bg1"/>
                </a:solidFill>
                <a:latin typeface="Arial Black" panose="020B0A04020102020204" pitchFamily="34" charset="0"/>
                <a:cs typeface="Times New Roman" panose="02020603050405020304" pitchFamily="18" charset="0"/>
              </a:rPr>
              <a:t>Todo</a:t>
            </a:r>
            <a:r>
              <a:rPr lang="en-US" sz="2800" b="1" dirty="0">
                <a:solidFill>
                  <a:schemeClr val="bg1"/>
                </a:solidFill>
                <a:latin typeface="Arial Black" panose="020B0A04020102020204" pitchFamily="34" charset="0"/>
                <a:cs typeface="Times New Roman" panose="02020603050405020304" pitchFamily="18" charset="0"/>
              </a:rPr>
              <a:t> </a:t>
            </a:r>
            <a:r>
              <a:rPr lang="en-US" sz="2800" b="1" dirty="0" err="1">
                <a:solidFill>
                  <a:schemeClr val="bg1"/>
                </a:solidFill>
                <a:latin typeface="Arial Black" panose="020B0A04020102020204" pitchFamily="34" charset="0"/>
                <a:cs typeface="Times New Roman" panose="02020603050405020304" pitchFamily="18" charset="0"/>
              </a:rPr>
              <a:t>el</a:t>
            </a:r>
            <a:r>
              <a:rPr lang="en-US" sz="2800" b="1" dirty="0">
                <a:solidFill>
                  <a:schemeClr val="bg1"/>
                </a:solidFill>
                <a:latin typeface="Arial Black" panose="020B0A04020102020204" pitchFamily="34" charset="0"/>
                <a:cs typeface="Times New Roman" panose="02020603050405020304" pitchFamily="18" charset="0"/>
              </a:rPr>
              <a:t> que es de la </a:t>
            </a:r>
            <a:r>
              <a:rPr lang="en-US" sz="2800" b="1" dirty="0" err="1">
                <a:solidFill>
                  <a:schemeClr val="bg1"/>
                </a:solidFill>
                <a:latin typeface="Arial Black" panose="020B0A04020102020204" pitchFamily="34" charset="0"/>
                <a:cs typeface="Times New Roman" panose="02020603050405020304" pitchFamily="18" charset="0"/>
              </a:rPr>
              <a:t>verdad</a:t>
            </a:r>
            <a:r>
              <a:rPr lang="en-US" sz="2800" b="1" dirty="0">
                <a:solidFill>
                  <a:schemeClr val="bg1"/>
                </a:solidFill>
                <a:latin typeface="Arial Black" panose="020B0A04020102020204" pitchFamily="34" charset="0"/>
                <a:cs typeface="Times New Roman" panose="02020603050405020304" pitchFamily="18" charset="0"/>
              </a:rPr>
              <a:t>, </a:t>
            </a:r>
            <a:r>
              <a:rPr lang="en-US" sz="2800" b="1" dirty="0" err="1">
                <a:solidFill>
                  <a:schemeClr val="bg1"/>
                </a:solidFill>
                <a:latin typeface="Arial Black" panose="020B0A04020102020204" pitchFamily="34" charset="0"/>
                <a:cs typeface="Times New Roman" panose="02020603050405020304" pitchFamily="18" charset="0"/>
              </a:rPr>
              <a:t>escucha</a:t>
            </a:r>
            <a:r>
              <a:rPr lang="en-US" sz="2800" b="1" dirty="0">
                <a:solidFill>
                  <a:schemeClr val="bg1"/>
                </a:solidFill>
                <a:latin typeface="Arial Black" panose="020B0A04020102020204" pitchFamily="34" charset="0"/>
                <a:cs typeface="Times New Roman" panose="02020603050405020304" pitchFamily="18" charset="0"/>
              </a:rPr>
              <a:t> mi </a:t>
            </a:r>
            <a:r>
              <a:rPr lang="en-US" sz="2800" b="1" dirty="0" err="1">
                <a:solidFill>
                  <a:schemeClr val="bg1"/>
                </a:solidFill>
                <a:latin typeface="Arial Black" panose="020B0A04020102020204" pitchFamily="34" charset="0"/>
                <a:cs typeface="Times New Roman" panose="02020603050405020304" pitchFamily="18" charset="0"/>
              </a:rPr>
              <a:t>voz</a:t>
            </a:r>
            <a:r>
              <a:rPr lang="en-US" sz="2800" b="1" dirty="0">
                <a:solidFill>
                  <a:schemeClr val="bg1"/>
                </a:solidFill>
                <a:latin typeface="Arial Black" panose="020B0A0402010202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1765FE5-D15E-4144-9D10-603BBD2C4465}"/>
              </a:ext>
            </a:extLst>
          </p:cNvPr>
          <p:cNvSpPr txBox="1"/>
          <p:nvPr/>
        </p:nvSpPr>
        <p:spPr>
          <a:xfrm>
            <a:off x="5192379" y="1200329"/>
            <a:ext cx="7942151" cy="369332"/>
          </a:xfrm>
          <a:prstGeom prst="rect">
            <a:avLst/>
          </a:prstGeom>
          <a:noFill/>
        </p:spPr>
        <p:txBody>
          <a:bodyPr wrap="square">
            <a:spAutoFit/>
          </a:bodyPr>
          <a:lstStyle/>
          <a:p>
            <a:pPr algn="just"/>
            <a:r>
              <a:rPr lang="en-US" sz="1800" b="1" dirty="0">
                <a:solidFill>
                  <a:schemeClr val="bg1"/>
                </a:solidFill>
                <a:latin typeface="Arial Black" panose="020B0A04020102020204" pitchFamily="34" charset="0"/>
                <a:cs typeface="Times New Roman" panose="02020603050405020304" pitchFamily="18" charset="0"/>
              </a:rPr>
              <a:t>PALABRA DEL SEÑOR.  </a:t>
            </a:r>
            <a:r>
              <a:rPr lang="en-US" sz="1800" b="1" dirty="0">
                <a:solidFill>
                  <a:srgbClr val="FFC000"/>
                </a:solidFill>
                <a:latin typeface="Arial Black" panose="020B0A04020102020204" pitchFamily="34" charset="0"/>
                <a:cs typeface="Times New Roman" panose="02020603050405020304" pitchFamily="18" charset="0"/>
              </a:rPr>
              <a:t>GLORIA A TI SEÑOR JESUS</a:t>
            </a:r>
            <a:endParaRPr lang="en-US" sz="1800" dirty="0">
              <a:solidFill>
                <a:srgbClr val="FFC000"/>
              </a:solidFill>
            </a:endParaRPr>
          </a:p>
        </p:txBody>
      </p:sp>
    </p:spTree>
    <p:extLst>
      <p:ext uri="{BB962C8B-B14F-4D97-AF65-F5344CB8AC3E}">
        <p14:creationId xmlns:p14="http://schemas.microsoft.com/office/powerpoint/2010/main" val="42565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0" name="Picture Placeholder 9" descr="An empty placeholder to add an image. Click on the placeholder and select the image that you wish to add."/>
          <p:cNvSpPr>
            <a:spLocks noGrp="1"/>
          </p:cNvSpPr>
          <p:nvPr>
            <p:ph type="pic" sz="quarter" idx="18"/>
          </p:nvPr>
        </p:nvSpPr>
        <p:spPr/>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F3E6F41-0F21-4798-BFE5-30822BA30A78}"/>
              </a:ext>
            </a:extLst>
          </p:cNvPr>
          <p:cNvSpPr txBox="1"/>
          <p:nvPr/>
        </p:nvSpPr>
        <p:spPr>
          <a:xfrm>
            <a:off x="3964457" y="81592"/>
            <a:ext cx="10226180" cy="923330"/>
          </a:xfrm>
          <a:prstGeom prst="rect">
            <a:avLst/>
          </a:prstGeom>
          <a:noFill/>
        </p:spPr>
        <p:txBody>
          <a:bodyPr wrap="square" rtlCol="0">
            <a:spAutoFit/>
          </a:bodyPr>
          <a:lstStyle/>
          <a:p>
            <a:r>
              <a:rPr lang="es-ES" sz="5400" b="1" dirty="0">
                <a:latin typeface="Arial Black" panose="020B0A04020102020204" pitchFamily="34" charset="0"/>
              </a:rPr>
              <a:t>REFLEXION</a:t>
            </a:r>
            <a:endParaRPr lang="en-US" sz="5400" b="1" dirty="0">
              <a:latin typeface="Arial Black" panose="020B0A04020102020204" pitchFamily="34" charset="0"/>
            </a:endParaRPr>
          </a:p>
        </p:txBody>
      </p:sp>
      <p:sp>
        <p:nvSpPr>
          <p:cNvPr id="18" name="TextBox 17">
            <a:extLst>
              <a:ext uri="{FF2B5EF4-FFF2-40B4-BE49-F238E27FC236}">
                <a16:creationId xmlns:a16="http://schemas.microsoft.com/office/drawing/2014/main" id="{EEEE4216-C20E-4430-8065-7E20557742FC}"/>
              </a:ext>
            </a:extLst>
          </p:cNvPr>
          <p:cNvSpPr txBox="1"/>
          <p:nvPr/>
        </p:nvSpPr>
        <p:spPr>
          <a:xfrm>
            <a:off x="171805" y="961842"/>
            <a:ext cx="10984204" cy="523220"/>
          </a:xfrm>
          <a:prstGeom prst="rect">
            <a:avLst/>
          </a:prstGeom>
          <a:noFill/>
        </p:spPr>
        <p:txBody>
          <a:bodyPr wrap="square" rtlCol="0">
            <a:spAutoFit/>
          </a:bodyPr>
          <a:lstStyle/>
          <a:p>
            <a:pPr algn="ctr"/>
            <a:r>
              <a:rPr lang="en-US" sz="2800" dirty="0">
                <a:solidFill>
                  <a:schemeClr val="accent4">
                    <a:lumMod val="50000"/>
                  </a:schemeClr>
                </a:solidFill>
                <a:latin typeface="Arial Black" panose="020B0A04020102020204" pitchFamily="34" charset="0"/>
              </a:rPr>
              <a:t>¿</a:t>
            </a:r>
            <a:r>
              <a:rPr lang="es-ES" sz="2800" b="1" dirty="0">
                <a:solidFill>
                  <a:schemeClr val="accent4">
                    <a:lumMod val="50000"/>
                  </a:schemeClr>
                </a:solidFill>
                <a:latin typeface="Arial Black" panose="020B0A04020102020204" pitchFamily="34" charset="0"/>
              </a:rPr>
              <a:t>Quién era Pilato?</a:t>
            </a:r>
            <a:endParaRPr lang="en-US" sz="2800" b="1" dirty="0">
              <a:solidFill>
                <a:schemeClr val="accent4">
                  <a:lumMod val="50000"/>
                </a:schemeClr>
              </a:solidFill>
              <a:latin typeface="Arial Black" panose="020B0A04020102020204" pitchFamily="34" charset="0"/>
            </a:endParaRPr>
          </a:p>
        </p:txBody>
      </p:sp>
      <p:sp>
        <p:nvSpPr>
          <p:cNvPr id="20" name="TextBox 19">
            <a:extLst>
              <a:ext uri="{FF2B5EF4-FFF2-40B4-BE49-F238E27FC236}">
                <a16:creationId xmlns:a16="http://schemas.microsoft.com/office/drawing/2014/main" id="{53C217C0-2776-4684-A326-C714173D308D}"/>
              </a:ext>
            </a:extLst>
          </p:cNvPr>
          <p:cNvSpPr txBox="1"/>
          <p:nvPr/>
        </p:nvSpPr>
        <p:spPr>
          <a:xfrm>
            <a:off x="6905860" y="1735931"/>
            <a:ext cx="5117022" cy="2308324"/>
          </a:xfrm>
          <a:prstGeom prst="rect">
            <a:avLst/>
          </a:prstGeom>
          <a:noFill/>
        </p:spPr>
        <p:txBody>
          <a:bodyPr wrap="square">
            <a:spAutoFit/>
          </a:bodyPr>
          <a:lstStyle/>
          <a:p>
            <a:pPr algn="just"/>
            <a:r>
              <a:rPr lang="es-ES" sz="2400" b="1" dirty="0">
                <a:solidFill>
                  <a:srgbClr val="002060"/>
                </a:solidFill>
                <a:latin typeface="Arial Black" panose="020B0A04020102020204" pitchFamily="34" charset="0"/>
              </a:rPr>
              <a:t>Era el Gobernador de Judea.</a:t>
            </a:r>
          </a:p>
          <a:p>
            <a:pPr algn="just"/>
            <a:r>
              <a:rPr lang="es-ES" sz="2400" b="1" dirty="0">
                <a:solidFill>
                  <a:srgbClr val="002060"/>
                </a:solidFill>
                <a:latin typeface="Arial Black" panose="020B0A04020102020204" pitchFamily="34" charset="0"/>
              </a:rPr>
              <a:t>Tenía el poder de ser JUEZ SUPREMO, lo que significa que solo él tenía la autoridad para ordenar la ejecución de un criminal.</a:t>
            </a:r>
            <a:endParaRPr lang="en-US" sz="2400" dirty="0">
              <a:solidFill>
                <a:srgbClr val="002060"/>
              </a:solidFill>
            </a:endParaRPr>
          </a:p>
        </p:txBody>
      </p:sp>
      <p:pic>
        <p:nvPicPr>
          <p:cNvPr id="15" name="Picture 14">
            <a:extLst>
              <a:ext uri="{FF2B5EF4-FFF2-40B4-BE49-F238E27FC236}">
                <a16:creationId xmlns:a16="http://schemas.microsoft.com/office/drawing/2014/main" id="{021A3925-2D24-4614-824C-5420BEFBC145}"/>
              </a:ext>
            </a:extLst>
          </p:cNvPr>
          <p:cNvPicPr>
            <a:picLocks noChangeAspect="1"/>
          </p:cNvPicPr>
          <p:nvPr/>
        </p:nvPicPr>
        <p:blipFill>
          <a:blip r:embed="rId3"/>
          <a:stretch>
            <a:fillRect/>
          </a:stretch>
        </p:blipFill>
        <p:spPr>
          <a:xfrm>
            <a:off x="169118" y="1515305"/>
            <a:ext cx="6596743" cy="3357412"/>
          </a:xfrm>
          <a:prstGeom prst="rect">
            <a:avLst/>
          </a:prstGeom>
        </p:spPr>
      </p:pic>
      <p:sp>
        <p:nvSpPr>
          <p:cNvPr id="19" name="TextBox 18">
            <a:extLst>
              <a:ext uri="{FF2B5EF4-FFF2-40B4-BE49-F238E27FC236}">
                <a16:creationId xmlns:a16="http://schemas.microsoft.com/office/drawing/2014/main" id="{1C58E6DC-4205-4371-BC0A-8A926724A969}"/>
              </a:ext>
            </a:extLst>
          </p:cNvPr>
          <p:cNvSpPr txBox="1"/>
          <p:nvPr/>
        </p:nvSpPr>
        <p:spPr>
          <a:xfrm>
            <a:off x="171805" y="5044810"/>
            <a:ext cx="10984204" cy="523220"/>
          </a:xfrm>
          <a:prstGeom prst="rect">
            <a:avLst/>
          </a:prstGeom>
          <a:noFill/>
        </p:spPr>
        <p:txBody>
          <a:bodyPr wrap="square" rtlCol="0">
            <a:spAutoFit/>
          </a:bodyPr>
          <a:lstStyle/>
          <a:p>
            <a:pPr algn="ctr"/>
            <a:r>
              <a:rPr lang="en-US" sz="2800" dirty="0">
                <a:solidFill>
                  <a:schemeClr val="accent4">
                    <a:lumMod val="50000"/>
                  </a:schemeClr>
                </a:solidFill>
                <a:latin typeface="Arial Black" panose="020B0A04020102020204" pitchFamily="34" charset="0"/>
              </a:rPr>
              <a:t>¿</a:t>
            </a:r>
            <a:r>
              <a:rPr lang="es-ES" sz="2800" b="1" dirty="0">
                <a:solidFill>
                  <a:schemeClr val="accent4">
                    <a:lumMod val="50000"/>
                  </a:schemeClr>
                </a:solidFill>
                <a:latin typeface="Arial Black" panose="020B0A04020102020204" pitchFamily="34" charset="0"/>
              </a:rPr>
              <a:t>Cuál es la primera pregunta que le hace a Jesús?</a:t>
            </a:r>
            <a:endParaRPr lang="en-US" sz="2800" b="1" dirty="0">
              <a:solidFill>
                <a:schemeClr val="accent4">
                  <a:lumMod val="50000"/>
                </a:schemeClr>
              </a:solidFill>
              <a:latin typeface="Arial Black" panose="020B0A04020102020204" pitchFamily="34" charset="0"/>
            </a:endParaRPr>
          </a:p>
        </p:txBody>
      </p:sp>
      <p:sp>
        <p:nvSpPr>
          <p:cNvPr id="21" name="TextBox 20">
            <a:extLst>
              <a:ext uri="{FF2B5EF4-FFF2-40B4-BE49-F238E27FC236}">
                <a16:creationId xmlns:a16="http://schemas.microsoft.com/office/drawing/2014/main" id="{6909AEF6-352B-4C0B-9C0D-5ECEE76E0CCC}"/>
              </a:ext>
            </a:extLst>
          </p:cNvPr>
          <p:cNvSpPr txBox="1"/>
          <p:nvPr/>
        </p:nvSpPr>
        <p:spPr>
          <a:xfrm>
            <a:off x="3095860" y="5680239"/>
            <a:ext cx="11746422" cy="523220"/>
          </a:xfrm>
          <a:prstGeom prst="rect">
            <a:avLst/>
          </a:prstGeom>
          <a:noFill/>
        </p:spPr>
        <p:txBody>
          <a:bodyPr wrap="square">
            <a:spAutoFit/>
          </a:bodyPr>
          <a:lstStyle/>
          <a:p>
            <a:pPr algn="just"/>
            <a:r>
              <a:rPr lang="en-US" sz="2800" dirty="0">
                <a:solidFill>
                  <a:srgbClr val="002060"/>
                </a:solidFill>
                <a:latin typeface="Arial Black" panose="020B0A04020102020204" pitchFamily="34" charset="0"/>
              </a:rPr>
              <a:t>¿</a:t>
            </a:r>
            <a:r>
              <a:rPr lang="es-ES" sz="2800" b="1" dirty="0">
                <a:solidFill>
                  <a:srgbClr val="002060"/>
                </a:solidFill>
                <a:latin typeface="Arial Black" panose="020B0A04020102020204" pitchFamily="34" charset="0"/>
              </a:rPr>
              <a:t>Eres tú el rey de los judíos?</a:t>
            </a:r>
            <a:endParaRPr lang="en-US" sz="2800" dirty="0">
              <a:solidFill>
                <a:srgbClr val="002060"/>
              </a:solidFill>
            </a:endParaRPr>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9" grpId="0"/>
      <p:bldP spid="21" grpId="0"/>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853</Words>
  <Application>Microsoft Office PowerPoint</Application>
  <PresentationFormat>Widescreen</PresentationFormat>
  <Paragraphs>61</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Segoe Print</vt:lpstr>
      <vt:lpstr>Verdana</vt:lpstr>
      <vt:lpstr>Nature Illustration 16x9</vt:lpstr>
      <vt:lpstr>Ciclo B  Domingo XXXIV del Tiempo Ordinario                        Fiesta de Cristo Rey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Canción:  El Reino de Dios, https://www.youtube.com/watch?v=50nwPu9Bz1o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Ciclo B  Domingo XXXIV del Tiempo Ordinario                        Fiesta de Cristo Rey</dc:title>
  <dc:creator>Maria Varona</dc:creator>
  <cp:lastModifiedBy>Maria Varona</cp:lastModifiedBy>
  <cp:revision>4</cp:revision>
  <dcterms:modified xsi:type="dcterms:W3CDTF">2021-11-15T20:38:59Z</dcterms:modified>
</cp:coreProperties>
</file>