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0" r:id="rId5"/>
    <p:sldId id="278" r:id="rId6"/>
    <p:sldId id="261" r:id="rId7"/>
    <p:sldId id="263" r:id="rId8"/>
    <p:sldId id="262" r:id="rId9"/>
    <p:sldId id="284" r:id="rId10"/>
    <p:sldId id="279" r:id="rId11"/>
    <p:sldId id="267" r:id="rId12"/>
    <p:sldId id="281" r:id="rId13"/>
    <p:sldId id="266" r:id="rId14"/>
    <p:sldId id="305" r:id="rId15"/>
    <p:sldId id="301" r:id="rId16"/>
    <p:sldId id="306" r:id="rId17"/>
    <p:sldId id="302" r:id="rId18"/>
    <p:sldId id="307" r:id="rId19"/>
    <p:sldId id="303" r:id="rId20"/>
    <p:sldId id="304" r:id="rId21"/>
    <p:sldId id="300" r:id="rId22"/>
    <p:sldId id="283" r:id="rId23"/>
    <p:sldId id="272" r:id="rId24"/>
  </p:sldIdLst>
  <p:sldSz cx="12192000" cy="6858000"/>
  <p:notesSz cx="6858000" cy="9144000"/>
  <p:embeddedFontLst>
    <p:embeddedFont>
      <p:font typeface="Amaranth" panose="020B0604020202020204" charset="0"/>
      <p:regular r:id="rId27"/>
      <p:bold r:id="rId28"/>
      <p:italic r:id="rId29"/>
      <p:boldItalic r:id="rId30"/>
    </p:embeddedFont>
    <p:embeddedFont>
      <p:font typeface="Arial Black" panose="020B0A04020102020204" pitchFamily="34" charset="0"/>
      <p:bold r:id="rId31"/>
    </p:embeddedFont>
    <p:embeddedFont>
      <p:font typeface="Arima Madurai" panose="00000500000000000000" charset="0"/>
      <p:regular r:id="rId32"/>
    </p:embeddedFont>
    <p:embeddedFont>
      <p:font typeface="Arima Madurai Black" panose="00000A00000000000000" charset="0"/>
      <p:bold r:id="rId33"/>
    </p:embeddedFont>
    <p:embeddedFont>
      <p:font typeface="Euphemia" panose="020B0503040102020104" pitchFamily="3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  <a:srgbClr val="4F2270"/>
    <a:srgbClr val="DAB3EF"/>
    <a:srgbClr val="B41A1B"/>
    <a:srgbClr val="ECD9FB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7" Type="http://schemas.openxmlformats.org/officeDocument/2006/relationships/image" Target="../media/image21.jpeg"/><Relationship Id="rId2" Type="http://schemas.openxmlformats.org/officeDocument/2006/relationships/image" Target="../media/image16.jfif"/><Relationship Id="rId1" Type="http://schemas.openxmlformats.org/officeDocument/2006/relationships/image" Target="../media/image15.jpg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6" Type="http://schemas.openxmlformats.org/officeDocument/2006/relationships/image" Target="../media/image28.jfif"/><Relationship Id="rId5" Type="http://schemas.openxmlformats.org/officeDocument/2006/relationships/image" Target="../media/image27.jfif"/><Relationship Id="rId4" Type="http://schemas.openxmlformats.org/officeDocument/2006/relationships/image" Target="../media/image2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7" Type="http://schemas.openxmlformats.org/officeDocument/2006/relationships/image" Target="../media/image44.jpg"/><Relationship Id="rId2" Type="http://schemas.openxmlformats.org/officeDocument/2006/relationships/image" Target="../media/image40.jfif"/><Relationship Id="rId1" Type="http://schemas.openxmlformats.org/officeDocument/2006/relationships/image" Target="../media/image39.jfif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7" Type="http://schemas.openxmlformats.org/officeDocument/2006/relationships/image" Target="../media/image21.jpeg"/><Relationship Id="rId2" Type="http://schemas.openxmlformats.org/officeDocument/2006/relationships/image" Target="../media/image16.jfif"/><Relationship Id="rId1" Type="http://schemas.openxmlformats.org/officeDocument/2006/relationships/image" Target="../media/image15.jpg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6" Type="http://schemas.openxmlformats.org/officeDocument/2006/relationships/image" Target="../media/image28.jfif"/><Relationship Id="rId5" Type="http://schemas.openxmlformats.org/officeDocument/2006/relationships/image" Target="../media/image27.jfif"/><Relationship Id="rId4" Type="http://schemas.openxmlformats.org/officeDocument/2006/relationships/image" Target="../media/image2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7" Type="http://schemas.openxmlformats.org/officeDocument/2006/relationships/image" Target="../media/image44.jpg"/><Relationship Id="rId2" Type="http://schemas.openxmlformats.org/officeDocument/2006/relationships/image" Target="../media/image40.jfif"/><Relationship Id="rId1" Type="http://schemas.openxmlformats.org/officeDocument/2006/relationships/image" Target="../media/image39.jfif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20577-01BA-4C64-A50B-FE68C1DDA4E7}" type="doc">
      <dgm:prSet loTypeId="urn:microsoft.com/office/officeart/2005/8/layout/pList2" loCatId="list" qsTypeId="urn:microsoft.com/office/officeart/2005/8/quickstyle/3d1" qsCatId="3D" csTypeId="urn:microsoft.com/office/officeart/2005/8/colors/accent2_2" csCatId="accent2" phldr="1"/>
      <dgm:spPr/>
    </dgm:pt>
    <dgm:pt modelId="{22608D1C-092C-41DA-8E60-719AF444CCEE}">
      <dgm:prSet phldrT="[Texto]" custT="1"/>
      <dgm:spPr>
        <a:gradFill rotWithShape="0">
          <a:gsLst>
            <a:gs pos="39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sz="1100" b="1" dirty="0"/>
            <a:t>Domingo de Esperanza</a:t>
          </a:r>
        </a:p>
        <a:p>
          <a:endParaRPr lang="es-ES" sz="1400" dirty="0"/>
        </a:p>
        <a:p>
          <a:r>
            <a:rPr lang="es-ES" sz="1200" b="1" dirty="0"/>
            <a:t>PRIMERA SEMANA DE ADVIENTO</a:t>
          </a:r>
        </a:p>
        <a:p>
          <a:endParaRPr lang="es-ES" sz="1400" b="1" dirty="0"/>
        </a:p>
        <a:p>
          <a:r>
            <a:rPr lang="es-ES" sz="1400" b="1" dirty="0"/>
            <a:t>Oración</a:t>
          </a:r>
          <a:r>
            <a:rPr lang="es-ES" sz="1400" dirty="0"/>
            <a:t>:</a:t>
          </a:r>
        </a:p>
        <a:p>
          <a:r>
            <a:rPr lang="es-ES" sz="1400" dirty="0"/>
            <a:t>A ti Señor levanto mi alma. Yo confío en ti.</a:t>
          </a:r>
        </a:p>
      </dgm:t>
    </dgm:pt>
    <dgm:pt modelId="{744B153F-7624-4A4D-A821-B5CEBA66AE24}" type="parTrans" cxnId="{5FD5C80E-974C-4BDA-9FF5-C6ACF46C6DFF}">
      <dgm:prSet/>
      <dgm:spPr/>
      <dgm:t>
        <a:bodyPr/>
        <a:lstStyle/>
        <a:p>
          <a:endParaRPr lang="es-ES"/>
        </a:p>
      </dgm:t>
    </dgm:pt>
    <dgm:pt modelId="{4E090160-ADD8-4039-BBD1-EE1DDFC1A713}" type="sibTrans" cxnId="{5FD5C80E-974C-4BDA-9FF5-C6ACF46C6DFF}">
      <dgm:prSet/>
      <dgm:spPr/>
      <dgm:t>
        <a:bodyPr/>
        <a:lstStyle/>
        <a:p>
          <a:endParaRPr lang="es-ES"/>
        </a:p>
      </dgm:t>
    </dgm:pt>
    <dgm:pt modelId="{4D2443B5-9A11-4A52-BF53-61C649B0921A}">
      <dgm:prSet phldrT="[Texto]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Viernes de Esperanza</a:t>
          </a:r>
        </a:p>
        <a:p>
          <a:endParaRPr lang="es-ES" b="1" dirty="0"/>
        </a:p>
        <a:p>
          <a:r>
            <a:rPr lang="es-ES" b="0" dirty="0"/>
            <a:t>María y José comieron la comida de los pobres en su viaje.  </a:t>
          </a:r>
        </a:p>
        <a:p>
          <a:endParaRPr lang="es-ES" b="1" dirty="0"/>
        </a:p>
        <a:p>
          <a:r>
            <a:rPr lang="es-ES" b="1" dirty="0"/>
            <a:t>Yo comeré saludable hoy. Le daré gracias a Dios por la comida que tengo y oraré por los hambrientos.</a:t>
          </a:r>
          <a:endParaRPr lang="es-ES" dirty="0"/>
        </a:p>
      </dgm:t>
    </dgm:pt>
    <dgm:pt modelId="{1EB1BFC3-AFC9-4802-8AE2-62B9E1CBC02E}" type="parTrans" cxnId="{0E8FCB3B-EC66-4B56-AFE9-465C2C107E99}">
      <dgm:prSet/>
      <dgm:spPr/>
      <dgm:t>
        <a:bodyPr/>
        <a:lstStyle/>
        <a:p>
          <a:endParaRPr lang="es-ES"/>
        </a:p>
      </dgm:t>
    </dgm:pt>
    <dgm:pt modelId="{A9500B5A-7B15-442E-A5CF-2AF6F9BCB14C}" type="sibTrans" cxnId="{0E8FCB3B-EC66-4B56-AFE9-465C2C107E99}">
      <dgm:prSet/>
      <dgm:spPr/>
      <dgm:t>
        <a:bodyPr/>
        <a:lstStyle/>
        <a:p>
          <a:endParaRPr lang="es-ES"/>
        </a:p>
      </dgm:t>
    </dgm:pt>
    <dgm:pt modelId="{C3C5247E-310C-46A0-927F-F6534AA3CAA2}">
      <dgm:prSet phldrT="[Texto]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Sábado de Esperanza</a:t>
          </a:r>
        </a:p>
        <a:p>
          <a:endParaRPr lang="es-ES" b="1" dirty="0"/>
        </a:p>
        <a:p>
          <a:r>
            <a:rPr lang="es-ES" b="0" dirty="0"/>
            <a:t>Después de un día de viaje, María le preparó a José una comida. Él le encontró un lugar donde descansar.  </a:t>
          </a:r>
        </a:p>
        <a:p>
          <a:endParaRPr lang="es-ES" b="1" dirty="0"/>
        </a:p>
        <a:p>
          <a:r>
            <a:rPr lang="es-ES" b="1" dirty="0"/>
            <a:t>Yo haré algo especial para dar alegría a mis padres y a mi familia hoy.</a:t>
          </a:r>
          <a:endParaRPr lang="es-ES" dirty="0"/>
        </a:p>
      </dgm:t>
    </dgm:pt>
    <dgm:pt modelId="{0335A756-0EBB-40C1-9736-EE2D377BEE87}" type="parTrans" cxnId="{B31CF026-B8D9-48C8-80C4-56AA6E61DEC6}">
      <dgm:prSet/>
      <dgm:spPr/>
      <dgm:t>
        <a:bodyPr/>
        <a:lstStyle/>
        <a:p>
          <a:endParaRPr lang="es-ES"/>
        </a:p>
      </dgm:t>
    </dgm:pt>
    <dgm:pt modelId="{E9590564-58B2-48B4-A70E-519A35FBC21B}" type="sibTrans" cxnId="{B31CF026-B8D9-48C8-80C4-56AA6E61DEC6}">
      <dgm:prSet/>
      <dgm:spPr/>
      <dgm:t>
        <a:bodyPr/>
        <a:lstStyle/>
        <a:p>
          <a:endParaRPr lang="es-ES"/>
        </a:p>
      </dgm:t>
    </dgm:pt>
    <dgm:pt modelId="{0BDAA2C7-8493-47A4-988C-228D7AB5C68E}">
      <dgm:prSet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Lunes de Esperanza</a:t>
          </a:r>
        </a:p>
        <a:p>
          <a:endParaRPr lang="es-ES" dirty="0"/>
        </a:p>
        <a:p>
          <a:r>
            <a:rPr lang="es-ES" dirty="0"/>
            <a:t>Jesús y María vivían en </a:t>
          </a:r>
          <a:r>
            <a:rPr lang="es-ES" dirty="0" err="1"/>
            <a:t>Nazareth</a:t>
          </a:r>
          <a:r>
            <a:rPr lang="es-ES" dirty="0"/>
            <a:t> haciendo con alegría sus obligaciones diarias. </a:t>
          </a:r>
        </a:p>
        <a:p>
          <a:r>
            <a:rPr lang="es-ES" dirty="0"/>
            <a:t> </a:t>
          </a:r>
        </a:p>
        <a:p>
          <a:r>
            <a:rPr lang="es-ES" b="1" dirty="0"/>
            <a:t>Yo haré mi trabajo hoy bien y con gozo – por Amor a Dios.</a:t>
          </a:r>
        </a:p>
      </dgm:t>
    </dgm:pt>
    <dgm:pt modelId="{0F454CAC-91D8-40A3-ADD8-A304BE6DC0C1}" type="parTrans" cxnId="{6779DF08-0FA6-4EAE-8E9E-DA7F709758A0}">
      <dgm:prSet/>
      <dgm:spPr/>
      <dgm:t>
        <a:bodyPr/>
        <a:lstStyle/>
        <a:p>
          <a:endParaRPr lang="es-ES"/>
        </a:p>
      </dgm:t>
    </dgm:pt>
    <dgm:pt modelId="{58B06C02-29AB-4609-A0D9-6FE2C75430FE}" type="sibTrans" cxnId="{6779DF08-0FA6-4EAE-8E9E-DA7F709758A0}">
      <dgm:prSet/>
      <dgm:spPr/>
      <dgm:t>
        <a:bodyPr/>
        <a:lstStyle/>
        <a:p>
          <a:endParaRPr lang="es-ES"/>
        </a:p>
      </dgm:t>
    </dgm:pt>
    <dgm:pt modelId="{0037CE53-3EE5-487A-999C-9425BE7E4075}">
      <dgm:prSet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Martes de Esperanza</a:t>
          </a:r>
        </a:p>
        <a:p>
          <a:endParaRPr lang="es-ES" b="0" dirty="0"/>
        </a:p>
        <a:p>
          <a:r>
            <a:rPr lang="es-ES" b="0" dirty="0"/>
            <a:t>José recibió la orden del emperador romano de ir a Belén a registrarse. El obedeció la orden y se prepara para ir.</a:t>
          </a:r>
        </a:p>
        <a:p>
          <a:r>
            <a:rPr lang="es-ES" b="0" dirty="0"/>
            <a:t> </a:t>
          </a:r>
          <a:r>
            <a:rPr lang="es-ES" b="1" dirty="0"/>
            <a:t>Yo obedeceré a mis padres, maestros y a todos los encargados de mí. </a:t>
          </a:r>
          <a:endParaRPr lang="es-ES" dirty="0"/>
        </a:p>
      </dgm:t>
    </dgm:pt>
    <dgm:pt modelId="{B2734EF7-8653-4C54-AF6D-B25D77FE802B}" type="parTrans" cxnId="{B5E9F394-5AB5-48DE-8F3B-C1D06B85183C}">
      <dgm:prSet/>
      <dgm:spPr/>
      <dgm:t>
        <a:bodyPr/>
        <a:lstStyle/>
        <a:p>
          <a:endParaRPr lang="es-ES"/>
        </a:p>
      </dgm:t>
    </dgm:pt>
    <dgm:pt modelId="{BAC3D755-1FEB-4AF5-9166-5F95E5766D57}" type="sibTrans" cxnId="{B5E9F394-5AB5-48DE-8F3B-C1D06B85183C}">
      <dgm:prSet/>
      <dgm:spPr/>
      <dgm:t>
        <a:bodyPr/>
        <a:lstStyle/>
        <a:p>
          <a:endParaRPr lang="es-ES"/>
        </a:p>
      </dgm:t>
    </dgm:pt>
    <dgm:pt modelId="{096302E0-5AD6-49B2-9982-07DDB2A24B55}">
      <dgm:prSet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Miércoles de Esperanza</a:t>
          </a:r>
        </a:p>
        <a:p>
          <a:endParaRPr lang="es-ES" b="0" dirty="0"/>
        </a:p>
        <a:p>
          <a:r>
            <a:rPr lang="es-ES" b="0" dirty="0"/>
            <a:t>María arregló su casa y empezó a empacar para el viaje. Lo hizo todo sin quejarse.  </a:t>
          </a:r>
        </a:p>
        <a:p>
          <a:endParaRPr lang="es-ES" b="1" dirty="0"/>
        </a:p>
        <a:p>
          <a:r>
            <a:rPr lang="es-ES" b="1" dirty="0"/>
            <a:t>Yo no me quejaré hoy, aunque tenga que hacer cosas que no me gustan.</a:t>
          </a:r>
          <a:endParaRPr lang="es-ES" dirty="0"/>
        </a:p>
      </dgm:t>
    </dgm:pt>
    <dgm:pt modelId="{689D7495-9052-43F3-8458-49D54326F8AB}" type="parTrans" cxnId="{9CF7C3CF-9C3F-4F24-A50F-90918E4AE173}">
      <dgm:prSet/>
      <dgm:spPr/>
      <dgm:t>
        <a:bodyPr/>
        <a:lstStyle/>
        <a:p>
          <a:endParaRPr lang="es-ES"/>
        </a:p>
      </dgm:t>
    </dgm:pt>
    <dgm:pt modelId="{55DA836A-FEEC-445B-8705-B18FBF1DB0E2}" type="sibTrans" cxnId="{9CF7C3CF-9C3F-4F24-A50F-90918E4AE173}">
      <dgm:prSet/>
      <dgm:spPr/>
      <dgm:t>
        <a:bodyPr/>
        <a:lstStyle/>
        <a:p>
          <a:endParaRPr lang="es-ES"/>
        </a:p>
      </dgm:t>
    </dgm:pt>
    <dgm:pt modelId="{E54C5A69-E5BE-496D-BC77-77F4BDCE01E3}">
      <dgm:prSet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Jueves de Esperanza</a:t>
          </a:r>
        </a:p>
        <a:p>
          <a:endParaRPr lang="es-ES" b="1" dirty="0"/>
        </a:p>
        <a:p>
          <a:r>
            <a:rPr lang="es-ES" b="0" dirty="0"/>
            <a:t>María y José viajaron en un burrito.  </a:t>
          </a:r>
        </a:p>
        <a:p>
          <a:endParaRPr lang="es-ES" b="1" dirty="0"/>
        </a:p>
        <a:p>
          <a:endParaRPr lang="es-ES" b="1" dirty="0"/>
        </a:p>
        <a:p>
          <a:r>
            <a:rPr lang="es-ES" b="1" dirty="0"/>
            <a:t>Yo estaré contento con las cosas que tengo y no le pediré a mi familia por más o mejores cosas.</a:t>
          </a:r>
          <a:endParaRPr lang="es-ES" dirty="0"/>
        </a:p>
      </dgm:t>
    </dgm:pt>
    <dgm:pt modelId="{8C2EC164-D984-41AF-A7F7-8C5317B00469}" type="parTrans" cxnId="{C322889C-49DD-4797-BFE8-3E71FC89FCC8}">
      <dgm:prSet/>
      <dgm:spPr/>
      <dgm:t>
        <a:bodyPr/>
        <a:lstStyle/>
        <a:p>
          <a:endParaRPr lang="es-ES"/>
        </a:p>
      </dgm:t>
    </dgm:pt>
    <dgm:pt modelId="{09BF390D-B73F-411C-8B82-0AF4FAAFDA89}" type="sibTrans" cxnId="{C322889C-49DD-4797-BFE8-3E71FC89FCC8}">
      <dgm:prSet/>
      <dgm:spPr/>
      <dgm:t>
        <a:bodyPr/>
        <a:lstStyle/>
        <a:p>
          <a:endParaRPr lang="es-ES"/>
        </a:p>
      </dgm:t>
    </dgm:pt>
    <dgm:pt modelId="{56D67EFC-2554-4A61-AAA3-C9817851DE67}" type="pres">
      <dgm:prSet presAssocID="{FA920577-01BA-4C64-A50B-FE68C1DDA4E7}" presName="Name0" presStyleCnt="0">
        <dgm:presLayoutVars>
          <dgm:dir/>
          <dgm:resizeHandles val="exact"/>
        </dgm:presLayoutVars>
      </dgm:prSet>
      <dgm:spPr/>
    </dgm:pt>
    <dgm:pt modelId="{5909DA39-DCC6-4DDE-89FC-861304163647}" type="pres">
      <dgm:prSet presAssocID="{FA920577-01BA-4C64-A50B-FE68C1DDA4E7}" presName="bkgdShp" presStyleLbl="alignAccFollowNode1" presStyleIdx="0" presStyleCnt="1"/>
      <dgm:spPr/>
    </dgm:pt>
    <dgm:pt modelId="{D86D10F5-164C-4B06-AC8B-E875D9607C56}" type="pres">
      <dgm:prSet presAssocID="{FA920577-01BA-4C64-A50B-FE68C1DDA4E7}" presName="linComp" presStyleCnt="0"/>
      <dgm:spPr/>
    </dgm:pt>
    <dgm:pt modelId="{A578E953-C0A9-4430-940F-3077FD50813C}" type="pres">
      <dgm:prSet presAssocID="{22608D1C-092C-41DA-8E60-719AF444CCEE}" presName="compNode" presStyleCnt="0"/>
      <dgm:spPr/>
    </dgm:pt>
    <dgm:pt modelId="{37C2F4B3-1E7F-491D-8AF7-77EE2E3C040D}" type="pres">
      <dgm:prSet presAssocID="{22608D1C-092C-41DA-8E60-719AF444CCEE}" presName="node" presStyleLbl="node1" presStyleIdx="0" presStyleCnt="7">
        <dgm:presLayoutVars>
          <dgm:bulletEnabled val="1"/>
        </dgm:presLayoutVars>
      </dgm:prSet>
      <dgm:spPr/>
    </dgm:pt>
    <dgm:pt modelId="{18AA2000-5B26-4E3C-9EDB-6D8EB37554EC}" type="pres">
      <dgm:prSet presAssocID="{22608D1C-092C-41DA-8E60-719AF444CCEE}" presName="invisiNode" presStyleLbl="node1" presStyleIdx="0" presStyleCnt="7"/>
      <dgm:spPr/>
    </dgm:pt>
    <dgm:pt modelId="{F29BD43A-E360-4538-A3B3-FE700D7D4469}" type="pres">
      <dgm:prSet presAssocID="{22608D1C-092C-41DA-8E60-719AF444CCEE}" presName="imagNode" presStyleLbl="fgImgPlace1" presStyleIdx="0" presStyleCnt="7"/>
      <dgm:spPr>
        <a:blipFill dpi="0" rotWithShape="1">
          <a:blip xmlns:r="http://schemas.openxmlformats.org/officeDocument/2006/relationships" r:embed="rId1"/>
          <a:srcRect/>
          <a:stretch>
            <a:fillRect l="-18000"/>
          </a:stretch>
        </a:blipFill>
      </dgm:spPr>
    </dgm:pt>
    <dgm:pt modelId="{3B6418BD-DD0E-4D5F-84C9-10F951EB7E91}" type="pres">
      <dgm:prSet presAssocID="{4E090160-ADD8-4039-BBD1-EE1DDFC1A713}" presName="sibTrans" presStyleLbl="sibTrans2D1" presStyleIdx="0" presStyleCnt="0"/>
      <dgm:spPr/>
    </dgm:pt>
    <dgm:pt modelId="{0741DE99-9203-4702-8CAC-8B7D1D09598F}" type="pres">
      <dgm:prSet presAssocID="{0BDAA2C7-8493-47A4-988C-228D7AB5C68E}" presName="compNode" presStyleCnt="0"/>
      <dgm:spPr/>
    </dgm:pt>
    <dgm:pt modelId="{BD15DFD5-2B69-49D1-A215-C0E37A6B04D7}" type="pres">
      <dgm:prSet presAssocID="{0BDAA2C7-8493-47A4-988C-228D7AB5C68E}" presName="node" presStyleLbl="node1" presStyleIdx="1" presStyleCnt="7">
        <dgm:presLayoutVars>
          <dgm:bulletEnabled val="1"/>
        </dgm:presLayoutVars>
      </dgm:prSet>
      <dgm:spPr/>
    </dgm:pt>
    <dgm:pt modelId="{FAF80006-A465-4F1B-A4AC-4F63DB76D253}" type="pres">
      <dgm:prSet presAssocID="{0BDAA2C7-8493-47A4-988C-228D7AB5C68E}" presName="invisiNode" presStyleLbl="node1" presStyleIdx="1" presStyleCnt="7"/>
      <dgm:spPr/>
    </dgm:pt>
    <dgm:pt modelId="{DBDB2F88-65BD-4851-8106-0AF355470A03}" type="pres">
      <dgm:prSet presAssocID="{0BDAA2C7-8493-47A4-988C-228D7AB5C68E}" presName="imagNode" presStyleLbl="fgImgPlace1" presStyleIdx="1" presStyleCnt="7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t="8000" r="-114000"/>
          </a:stretch>
        </a:blipFill>
      </dgm:spPr>
    </dgm:pt>
    <dgm:pt modelId="{A7906D0E-DD9B-409A-BDA7-5A12F54159BC}" type="pres">
      <dgm:prSet presAssocID="{58B06C02-29AB-4609-A0D9-6FE2C75430FE}" presName="sibTrans" presStyleLbl="sibTrans2D1" presStyleIdx="0" presStyleCnt="0"/>
      <dgm:spPr/>
    </dgm:pt>
    <dgm:pt modelId="{4B9BA8E6-4751-4166-8C33-44F2AD76DC1D}" type="pres">
      <dgm:prSet presAssocID="{0037CE53-3EE5-487A-999C-9425BE7E4075}" presName="compNode" presStyleCnt="0"/>
      <dgm:spPr/>
    </dgm:pt>
    <dgm:pt modelId="{72AA0202-D01D-4F21-9E78-E86DEF5F65F6}" type="pres">
      <dgm:prSet presAssocID="{0037CE53-3EE5-487A-999C-9425BE7E4075}" presName="node" presStyleLbl="node1" presStyleIdx="2" presStyleCnt="7">
        <dgm:presLayoutVars>
          <dgm:bulletEnabled val="1"/>
        </dgm:presLayoutVars>
      </dgm:prSet>
      <dgm:spPr/>
    </dgm:pt>
    <dgm:pt modelId="{6155C430-8A8E-49F9-9A2B-D72990B3072F}" type="pres">
      <dgm:prSet presAssocID="{0037CE53-3EE5-487A-999C-9425BE7E4075}" presName="invisiNode" presStyleLbl="node1" presStyleIdx="2" presStyleCnt="7"/>
      <dgm:spPr/>
    </dgm:pt>
    <dgm:pt modelId="{6F3140EA-AEAE-4DE5-9EE9-8C6FA7F02446}" type="pres">
      <dgm:prSet presAssocID="{0037CE53-3EE5-487A-999C-9425BE7E4075}" presName="imagNode" presStyleLbl="fgImgPlace1" presStyleIdx="2" presStyleCnt="7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101000"/>
          </a:stretch>
        </a:blipFill>
      </dgm:spPr>
    </dgm:pt>
    <dgm:pt modelId="{D4D03499-3424-4DF4-9155-2D9952EB52AF}" type="pres">
      <dgm:prSet presAssocID="{BAC3D755-1FEB-4AF5-9166-5F95E5766D57}" presName="sibTrans" presStyleLbl="sibTrans2D1" presStyleIdx="0" presStyleCnt="0"/>
      <dgm:spPr/>
    </dgm:pt>
    <dgm:pt modelId="{5D888E47-B34F-43CD-9E5A-BE1D32EDC974}" type="pres">
      <dgm:prSet presAssocID="{096302E0-5AD6-49B2-9982-07DDB2A24B55}" presName="compNode" presStyleCnt="0"/>
      <dgm:spPr/>
    </dgm:pt>
    <dgm:pt modelId="{B8D2084D-24E9-444D-8355-7546E2F2B1AF}" type="pres">
      <dgm:prSet presAssocID="{096302E0-5AD6-49B2-9982-07DDB2A24B55}" presName="node" presStyleLbl="node1" presStyleIdx="3" presStyleCnt="7">
        <dgm:presLayoutVars>
          <dgm:bulletEnabled val="1"/>
        </dgm:presLayoutVars>
      </dgm:prSet>
      <dgm:spPr/>
    </dgm:pt>
    <dgm:pt modelId="{D9D667AA-BCE0-48F1-AB86-00A4B02520A5}" type="pres">
      <dgm:prSet presAssocID="{096302E0-5AD6-49B2-9982-07DDB2A24B55}" presName="invisiNode" presStyleLbl="node1" presStyleIdx="3" presStyleCnt="7"/>
      <dgm:spPr/>
    </dgm:pt>
    <dgm:pt modelId="{09719545-BA13-4F08-AC7B-D6B631F41DE3}" type="pres">
      <dgm:prSet presAssocID="{096302E0-5AD6-49B2-9982-07DDB2A24B55}" presName="imagNode" presStyleLbl="fgImgPlace1" presStyleIdx="3" presStyleCnt="7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73000"/>
          </a:stretch>
        </a:blipFill>
      </dgm:spPr>
    </dgm:pt>
    <dgm:pt modelId="{A8FC09D6-BC18-4162-A4B7-2EC09015E89F}" type="pres">
      <dgm:prSet presAssocID="{55DA836A-FEEC-445B-8705-B18FBF1DB0E2}" presName="sibTrans" presStyleLbl="sibTrans2D1" presStyleIdx="0" presStyleCnt="0"/>
      <dgm:spPr/>
    </dgm:pt>
    <dgm:pt modelId="{399A5F38-AD58-44A6-B561-46E29486E150}" type="pres">
      <dgm:prSet presAssocID="{E54C5A69-E5BE-496D-BC77-77F4BDCE01E3}" presName="compNode" presStyleCnt="0"/>
      <dgm:spPr/>
    </dgm:pt>
    <dgm:pt modelId="{FF1A48F2-D130-4B8E-AFEA-CE4B65CE8C52}" type="pres">
      <dgm:prSet presAssocID="{E54C5A69-E5BE-496D-BC77-77F4BDCE01E3}" presName="node" presStyleLbl="node1" presStyleIdx="4" presStyleCnt="7">
        <dgm:presLayoutVars>
          <dgm:bulletEnabled val="1"/>
        </dgm:presLayoutVars>
      </dgm:prSet>
      <dgm:spPr/>
    </dgm:pt>
    <dgm:pt modelId="{ED600A7F-2AD3-4BE5-A185-5F88925ACE13}" type="pres">
      <dgm:prSet presAssocID="{E54C5A69-E5BE-496D-BC77-77F4BDCE01E3}" presName="invisiNode" presStyleLbl="node1" presStyleIdx="4" presStyleCnt="7"/>
      <dgm:spPr/>
    </dgm:pt>
    <dgm:pt modelId="{8B549DEE-62B2-4CD6-8533-B1190A77249D}" type="pres">
      <dgm:prSet presAssocID="{E54C5A69-E5BE-496D-BC77-77F4BDCE01E3}" presName="imagNode" presStyleLbl="fgImgPlace1" presStyleIdx="4" presStyleCnt="7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97000"/>
          </a:stretch>
        </a:blipFill>
      </dgm:spPr>
    </dgm:pt>
    <dgm:pt modelId="{C75C8AA8-9C7A-49BE-9946-C0F3E234E46B}" type="pres">
      <dgm:prSet presAssocID="{09BF390D-B73F-411C-8B82-0AF4FAAFDA89}" presName="sibTrans" presStyleLbl="sibTrans2D1" presStyleIdx="0" presStyleCnt="0"/>
      <dgm:spPr/>
    </dgm:pt>
    <dgm:pt modelId="{2D82EBC7-D473-4B90-A350-9098149498CC}" type="pres">
      <dgm:prSet presAssocID="{4D2443B5-9A11-4A52-BF53-61C649B0921A}" presName="compNode" presStyleCnt="0"/>
      <dgm:spPr/>
    </dgm:pt>
    <dgm:pt modelId="{1B6CB1F4-B3E7-4989-A6FF-B31F1205083E}" type="pres">
      <dgm:prSet presAssocID="{4D2443B5-9A11-4A52-BF53-61C649B0921A}" presName="node" presStyleLbl="node1" presStyleIdx="5" presStyleCnt="7">
        <dgm:presLayoutVars>
          <dgm:bulletEnabled val="1"/>
        </dgm:presLayoutVars>
      </dgm:prSet>
      <dgm:spPr/>
    </dgm:pt>
    <dgm:pt modelId="{08D73AF3-931E-4F23-98B6-BD4CF158BB95}" type="pres">
      <dgm:prSet presAssocID="{4D2443B5-9A11-4A52-BF53-61C649B0921A}" presName="invisiNode" presStyleLbl="node1" presStyleIdx="5" presStyleCnt="7"/>
      <dgm:spPr/>
    </dgm:pt>
    <dgm:pt modelId="{2EF07123-C3E9-4A9D-97AC-8C7B47328F36}" type="pres">
      <dgm:prSet presAssocID="{4D2443B5-9A11-4A52-BF53-61C649B0921A}" presName="imagNode" presStyleLbl="fgImgPlace1" presStyleIdx="5" presStyleCnt="7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t="-5000" r="-73000" b="-37000"/>
          </a:stretch>
        </a:blipFill>
      </dgm:spPr>
    </dgm:pt>
    <dgm:pt modelId="{93F3E7BB-5855-43C0-AD17-FD8A14EEC9DF}" type="pres">
      <dgm:prSet presAssocID="{A9500B5A-7B15-442E-A5CF-2AF6F9BCB14C}" presName="sibTrans" presStyleLbl="sibTrans2D1" presStyleIdx="0" presStyleCnt="0"/>
      <dgm:spPr/>
    </dgm:pt>
    <dgm:pt modelId="{7798BC08-84A4-497E-96BF-B5EB141D6905}" type="pres">
      <dgm:prSet presAssocID="{C3C5247E-310C-46A0-927F-F6534AA3CAA2}" presName="compNode" presStyleCnt="0"/>
      <dgm:spPr/>
    </dgm:pt>
    <dgm:pt modelId="{2C4E3194-F3BA-4850-81AB-FFEF2D1C9A0E}" type="pres">
      <dgm:prSet presAssocID="{C3C5247E-310C-46A0-927F-F6534AA3CAA2}" presName="node" presStyleLbl="node1" presStyleIdx="6" presStyleCnt="7">
        <dgm:presLayoutVars>
          <dgm:bulletEnabled val="1"/>
        </dgm:presLayoutVars>
      </dgm:prSet>
      <dgm:spPr/>
    </dgm:pt>
    <dgm:pt modelId="{43380807-3FFF-47A7-9151-AD5384C19AB8}" type="pres">
      <dgm:prSet presAssocID="{C3C5247E-310C-46A0-927F-F6534AA3CAA2}" presName="invisiNode" presStyleLbl="node1" presStyleIdx="6" presStyleCnt="7"/>
      <dgm:spPr/>
    </dgm:pt>
    <dgm:pt modelId="{D21D9073-BA71-4EB0-ACF3-E4B5FDBB6012}" type="pres">
      <dgm:prSet presAssocID="{C3C5247E-310C-46A0-927F-F6534AA3CAA2}" presName="imagNode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</dgm:ptLst>
  <dgm:cxnLst>
    <dgm:cxn modelId="{6779DF08-0FA6-4EAE-8E9E-DA7F709758A0}" srcId="{FA920577-01BA-4C64-A50B-FE68C1DDA4E7}" destId="{0BDAA2C7-8493-47A4-988C-228D7AB5C68E}" srcOrd="1" destOrd="0" parTransId="{0F454CAC-91D8-40A3-ADD8-A304BE6DC0C1}" sibTransId="{58B06C02-29AB-4609-A0D9-6FE2C75430FE}"/>
    <dgm:cxn modelId="{5FD5C80E-974C-4BDA-9FF5-C6ACF46C6DFF}" srcId="{FA920577-01BA-4C64-A50B-FE68C1DDA4E7}" destId="{22608D1C-092C-41DA-8E60-719AF444CCEE}" srcOrd="0" destOrd="0" parTransId="{744B153F-7624-4A4D-A821-B5CEBA66AE24}" sibTransId="{4E090160-ADD8-4039-BBD1-EE1DDFC1A713}"/>
    <dgm:cxn modelId="{C4F7FE23-D904-4876-8540-0403AEF09E40}" type="presOf" srcId="{4D2443B5-9A11-4A52-BF53-61C649B0921A}" destId="{1B6CB1F4-B3E7-4989-A6FF-B31F1205083E}" srcOrd="0" destOrd="0" presId="urn:microsoft.com/office/officeart/2005/8/layout/pList2"/>
    <dgm:cxn modelId="{B31CF026-B8D9-48C8-80C4-56AA6E61DEC6}" srcId="{FA920577-01BA-4C64-A50B-FE68C1DDA4E7}" destId="{C3C5247E-310C-46A0-927F-F6534AA3CAA2}" srcOrd="6" destOrd="0" parTransId="{0335A756-0EBB-40C1-9736-EE2D377BEE87}" sibTransId="{E9590564-58B2-48B4-A70E-519A35FBC21B}"/>
    <dgm:cxn modelId="{163B2E2F-285A-4E6B-979E-EFDAF0C0CE23}" type="presOf" srcId="{BAC3D755-1FEB-4AF5-9166-5F95E5766D57}" destId="{D4D03499-3424-4DF4-9155-2D9952EB52AF}" srcOrd="0" destOrd="0" presId="urn:microsoft.com/office/officeart/2005/8/layout/pList2"/>
    <dgm:cxn modelId="{42A8F839-286F-434A-A5B4-5C8D4152C09A}" type="presOf" srcId="{4E090160-ADD8-4039-BBD1-EE1DDFC1A713}" destId="{3B6418BD-DD0E-4D5F-84C9-10F951EB7E91}" srcOrd="0" destOrd="0" presId="urn:microsoft.com/office/officeart/2005/8/layout/pList2"/>
    <dgm:cxn modelId="{0E8FCB3B-EC66-4B56-AFE9-465C2C107E99}" srcId="{FA920577-01BA-4C64-A50B-FE68C1DDA4E7}" destId="{4D2443B5-9A11-4A52-BF53-61C649B0921A}" srcOrd="5" destOrd="0" parTransId="{1EB1BFC3-AFC9-4802-8AE2-62B9E1CBC02E}" sibTransId="{A9500B5A-7B15-442E-A5CF-2AF6F9BCB14C}"/>
    <dgm:cxn modelId="{70BA6C78-E40C-444A-97E3-EA4E7E9F31C3}" type="presOf" srcId="{FA920577-01BA-4C64-A50B-FE68C1DDA4E7}" destId="{56D67EFC-2554-4A61-AAA3-C9817851DE67}" srcOrd="0" destOrd="0" presId="urn:microsoft.com/office/officeart/2005/8/layout/pList2"/>
    <dgm:cxn modelId="{B8A5A759-C23F-4E3A-B415-EAAB10E40C2F}" type="presOf" srcId="{58B06C02-29AB-4609-A0D9-6FE2C75430FE}" destId="{A7906D0E-DD9B-409A-BDA7-5A12F54159BC}" srcOrd="0" destOrd="0" presId="urn:microsoft.com/office/officeart/2005/8/layout/pList2"/>
    <dgm:cxn modelId="{AAFFCC7B-4ACD-4761-92D2-F572AED07923}" type="presOf" srcId="{A9500B5A-7B15-442E-A5CF-2AF6F9BCB14C}" destId="{93F3E7BB-5855-43C0-AD17-FD8A14EEC9DF}" srcOrd="0" destOrd="0" presId="urn:microsoft.com/office/officeart/2005/8/layout/pList2"/>
    <dgm:cxn modelId="{B5E9F394-5AB5-48DE-8F3B-C1D06B85183C}" srcId="{FA920577-01BA-4C64-A50B-FE68C1DDA4E7}" destId="{0037CE53-3EE5-487A-999C-9425BE7E4075}" srcOrd="2" destOrd="0" parTransId="{B2734EF7-8653-4C54-AF6D-B25D77FE802B}" sibTransId="{BAC3D755-1FEB-4AF5-9166-5F95E5766D57}"/>
    <dgm:cxn modelId="{94093698-6C9E-4221-9FDE-8E39783A4B4F}" type="presOf" srcId="{096302E0-5AD6-49B2-9982-07DDB2A24B55}" destId="{B8D2084D-24E9-444D-8355-7546E2F2B1AF}" srcOrd="0" destOrd="0" presId="urn:microsoft.com/office/officeart/2005/8/layout/pList2"/>
    <dgm:cxn modelId="{C322889C-49DD-4797-BFE8-3E71FC89FCC8}" srcId="{FA920577-01BA-4C64-A50B-FE68C1DDA4E7}" destId="{E54C5A69-E5BE-496D-BC77-77F4BDCE01E3}" srcOrd="4" destOrd="0" parTransId="{8C2EC164-D984-41AF-A7F7-8C5317B00469}" sibTransId="{09BF390D-B73F-411C-8B82-0AF4FAAFDA89}"/>
    <dgm:cxn modelId="{63BA2EA8-33E3-4A44-B9B6-24F2C0ABEF8F}" type="presOf" srcId="{22608D1C-092C-41DA-8E60-719AF444CCEE}" destId="{37C2F4B3-1E7F-491D-8AF7-77EE2E3C040D}" srcOrd="0" destOrd="0" presId="urn:microsoft.com/office/officeart/2005/8/layout/pList2"/>
    <dgm:cxn modelId="{99417BB3-45A5-4971-9A12-5BE0D7FDCD45}" type="presOf" srcId="{0037CE53-3EE5-487A-999C-9425BE7E4075}" destId="{72AA0202-D01D-4F21-9E78-E86DEF5F65F6}" srcOrd="0" destOrd="0" presId="urn:microsoft.com/office/officeart/2005/8/layout/pList2"/>
    <dgm:cxn modelId="{BFD0B0C3-CAAE-4FC1-9C6A-F4ED6B734B1E}" type="presOf" srcId="{E54C5A69-E5BE-496D-BC77-77F4BDCE01E3}" destId="{FF1A48F2-D130-4B8E-AFEA-CE4B65CE8C52}" srcOrd="0" destOrd="0" presId="urn:microsoft.com/office/officeart/2005/8/layout/pList2"/>
    <dgm:cxn modelId="{8D8F64C8-6827-4547-AAA7-1E7FBE8A188F}" type="presOf" srcId="{09BF390D-B73F-411C-8B82-0AF4FAAFDA89}" destId="{C75C8AA8-9C7A-49BE-9946-C0F3E234E46B}" srcOrd="0" destOrd="0" presId="urn:microsoft.com/office/officeart/2005/8/layout/pList2"/>
    <dgm:cxn modelId="{CE4758C9-A530-46DC-B947-0164B6BA3148}" type="presOf" srcId="{55DA836A-FEEC-445B-8705-B18FBF1DB0E2}" destId="{A8FC09D6-BC18-4162-A4B7-2EC09015E89F}" srcOrd="0" destOrd="0" presId="urn:microsoft.com/office/officeart/2005/8/layout/pList2"/>
    <dgm:cxn modelId="{9CF7C3CF-9C3F-4F24-A50F-90918E4AE173}" srcId="{FA920577-01BA-4C64-A50B-FE68C1DDA4E7}" destId="{096302E0-5AD6-49B2-9982-07DDB2A24B55}" srcOrd="3" destOrd="0" parTransId="{689D7495-9052-43F3-8458-49D54326F8AB}" sibTransId="{55DA836A-FEEC-445B-8705-B18FBF1DB0E2}"/>
    <dgm:cxn modelId="{D9069CE7-0507-4E6D-A1AD-E5980A971851}" type="presOf" srcId="{C3C5247E-310C-46A0-927F-F6534AA3CAA2}" destId="{2C4E3194-F3BA-4850-81AB-FFEF2D1C9A0E}" srcOrd="0" destOrd="0" presId="urn:microsoft.com/office/officeart/2005/8/layout/pList2"/>
    <dgm:cxn modelId="{CFED10F5-70D1-408D-920B-C951553134B1}" type="presOf" srcId="{0BDAA2C7-8493-47A4-988C-228D7AB5C68E}" destId="{BD15DFD5-2B69-49D1-A215-C0E37A6B04D7}" srcOrd="0" destOrd="0" presId="urn:microsoft.com/office/officeart/2005/8/layout/pList2"/>
    <dgm:cxn modelId="{2019AA48-1697-4484-9DCD-A196251B13CB}" type="presParOf" srcId="{56D67EFC-2554-4A61-AAA3-C9817851DE67}" destId="{5909DA39-DCC6-4DDE-89FC-861304163647}" srcOrd="0" destOrd="0" presId="urn:microsoft.com/office/officeart/2005/8/layout/pList2"/>
    <dgm:cxn modelId="{5A44DDF6-5B8B-4359-959A-D88571B06F3F}" type="presParOf" srcId="{56D67EFC-2554-4A61-AAA3-C9817851DE67}" destId="{D86D10F5-164C-4B06-AC8B-E875D9607C56}" srcOrd="1" destOrd="0" presId="urn:microsoft.com/office/officeart/2005/8/layout/pList2"/>
    <dgm:cxn modelId="{827D1D0D-1A51-494E-AF73-31F675A42EDD}" type="presParOf" srcId="{D86D10F5-164C-4B06-AC8B-E875D9607C56}" destId="{A578E953-C0A9-4430-940F-3077FD50813C}" srcOrd="0" destOrd="0" presId="urn:microsoft.com/office/officeart/2005/8/layout/pList2"/>
    <dgm:cxn modelId="{68E741FF-2340-4972-B40D-4AFB33BDA9DB}" type="presParOf" srcId="{A578E953-C0A9-4430-940F-3077FD50813C}" destId="{37C2F4B3-1E7F-491D-8AF7-77EE2E3C040D}" srcOrd="0" destOrd="0" presId="urn:microsoft.com/office/officeart/2005/8/layout/pList2"/>
    <dgm:cxn modelId="{C78AF1B6-3D58-4758-98E2-C31380490EE1}" type="presParOf" srcId="{A578E953-C0A9-4430-940F-3077FD50813C}" destId="{18AA2000-5B26-4E3C-9EDB-6D8EB37554EC}" srcOrd="1" destOrd="0" presId="urn:microsoft.com/office/officeart/2005/8/layout/pList2"/>
    <dgm:cxn modelId="{B86C269C-B77F-4EBF-83DC-91F85007BCDB}" type="presParOf" srcId="{A578E953-C0A9-4430-940F-3077FD50813C}" destId="{F29BD43A-E360-4538-A3B3-FE700D7D4469}" srcOrd="2" destOrd="0" presId="urn:microsoft.com/office/officeart/2005/8/layout/pList2"/>
    <dgm:cxn modelId="{0C1FFF49-B62E-42FF-A124-38CFE8A60CF2}" type="presParOf" srcId="{D86D10F5-164C-4B06-AC8B-E875D9607C56}" destId="{3B6418BD-DD0E-4D5F-84C9-10F951EB7E91}" srcOrd="1" destOrd="0" presId="urn:microsoft.com/office/officeart/2005/8/layout/pList2"/>
    <dgm:cxn modelId="{0E598C68-E6EA-41FB-840D-209B7C8E2041}" type="presParOf" srcId="{D86D10F5-164C-4B06-AC8B-E875D9607C56}" destId="{0741DE99-9203-4702-8CAC-8B7D1D09598F}" srcOrd="2" destOrd="0" presId="urn:microsoft.com/office/officeart/2005/8/layout/pList2"/>
    <dgm:cxn modelId="{DB2E36B9-C9F7-4C33-830D-F629BBE58C43}" type="presParOf" srcId="{0741DE99-9203-4702-8CAC-8B7D1D09598F}" destId="{BD15DFD5-2B69-49D1-A215-C0E37A6B04D7}" srcOrd="0" destOrd="0" presId="urn:microsoft.com/office/officeart/2005/8/layout/pList2"/>
    <dgm:cxn modelId="{A244F9E2-195E-41EF-9A14-FD0D4236B3DF}" type="presParOf" srcId="{0741DE99-9203-4702-8CAC-8B7D1D09598F}" destId="{FAF80006-A465-4F1B-A4AC-4F63DB76D253}" srcOrd="1" destOrd="0" presId="urn:microsoft.com/office/officeart/2005/8/layout/pList2"/>
    <dgm:cxn modelId="{5108A6A4-0A9D-43CB-A1C5-3146E75E4885}" type="presParOf" srcId="{0741DE99-9203-4702-8CAC-8B7D1D09598F}" destId="{DBDB2F88-65BD-4851-8106-0AF355470A03}" srcOrd="2" destOrd="0" presId="urn:microsoft.com/office/officeart/2005/8/layout/pList2"/>
    <dgm:cxn modelId="{F4C49671-16C4-4EB0-8884-7C286304EF5D}" type="presParOf" srcId="{D86D10F5-164C-4B06-AC8B-E875D9607C56}" destId="{A7906D0E-DD9B-409A-BDA7-5A12F54159BC}" srcOrd="3" destOrd="0" presId="urn:microsoft.com/office/officeart/2005/8/layout/pList2"/>
    <dgm:cxn modelId="{F83F84BD-F840-439B-9A88-7F9EDDC85D38}" type="presParOf" srcId="{D86D10F5-164C-4B06-AC8B-E875D9607C56}" destId="{4B9BA8E6-4751-4166-8C33-44F2AD76DC1D}" srcOrd="4" destOrd="0" presId="urn:microsoft.com/office/officeart/2005/8/layout/pList2"/>
    <dgm:cxn modelId="{07E7B0DD-97FE-4598-8504-6CA385AE22C1}" type="presParOf" srcId="{4B9BA8E6-4751-4166-8C33-44F2AD76DC1D}" destId="{72AA0202-D01D-4F21-9E78-E86DEF5F65F6}" srcOrd="0" destOrd="0" presId="urn:microsoft.com/office/officeart/2005/8/layout/pList2"/>
    <dgm:cxn modelId="{11DFC1C4-8E5E-47BD-B5A8-EA456FC8A7D6}" type="presParOf" srcId="{4B9BA8E6-4751-4166-8C33-44F2AD76DC1D}" destId="{6155C430-8A8E-49F9-9A2B-D72990B3072F}" srcOrd="1" destOrd="0" presId="urn:microsoft.com/office/officeart/2005/8/layout/pList2"/>
    <dgm:cxn modelId="{39EF4287-7894-4CD0-AEF0-DE557CE8FB44}" type="presParOf" srcId="{4B9BA8E6-4751-4166-8C33-44F2AD76DC1D}" destId="{6F3140EA-AEAE-4DE5-9EE9-8C6FA7F02446}" srcOrd="2" destOrd="0" presId="urn:microsoft.com/office/officeart/2005/8/layout/pList2"/>
    <dgm:cxn modelId="{FA566B7D-B021-4130-973F-BE97EA00A466}" type="presParOf" srcId="{D86D10F5-164C-4B06-AC8B-E875D9607C56}" destId="{D4D03499-3424-4DF4-9155-2D9952EB52AF}" srcOrd="5" destOrd="0" presId="urn:microsoft.com/office/officeart/2005/8/layout/pList2"/>
    <dgm:cxn modelId="{6FFBD650-9EB0-4A54-8EFF-8ED6AA654E53}" type="presParOf" srcId="{D86D10F5-164C-4B06-AC8B-E875D9607C56}" destId="{5D888E47-B34F-43CD-9E5A-BE1D32EDC974}" srcOrd="6" destOrd="0" presId="urn:microsoft.com/office/officeart/2005/8/layout/pList2"/>
    <dgm:cxn modelId="{E4FCEC0C-583C-4AFF-8E57-2BC63FEF78BB}" type="presParOf" srcId="{5D888E47-B34F-43CD-9E5A-BE1D32EDC974}" destId="{B8D2084D-24E9-444D-8355-7546E2F2B1AF}" srcOrd="0" destOrd="0" presId="urn:microsoft.com/office/officeart/2005/8/layout/pList2"/>
    <dgm:cxn modelId="{09A69EC4-4BAF-4DBE-BF93-70B3690C7B5C}" type="presParOf" srcId="{5D888E47-B34F-43CD-9E5A-BE1D32EDC974}" destId="{D9D667AA-BCE0-48F1-AB86-00A4B02520A5}" srcOrd="1" destOrd="0" presId="urn:microsoft.com/office/officeart/2005/8/layout/pList2"/>
    <dgm:cxn modelId="{D88F8418-8BC4-4A41-9CC2-4E576BE51541}" type="presParOf" srcId="{5D888E47-B34F-43CD-9E5A-BE1D32EDC974}" destId="{09719545-BA13-4F08-AC7B-D6B631F41DE3}" srcOrd="2" destOrd="0" presId="urn:microsoft.com/office/officeart/2005/8/layout/pList2"/>
    <dgm:cxn modelId="{84E76F48-6BC0-49EF-9313-F52896D1B26B}" type="presParOf" srcId="{D86D10F5-164C-4B06-AC8B-E875D9607C56}" destId="{A8FC09D6-BC18-4162-A4B7-2EC09015E89F}" srcOrd="7" destOrd="0" presId="urn:microsoft.com/office/officeart/2005/8/layout/pList2"/>
    <dgm:cxn modelId="{954F757E-ACE1-4FD5-BE23-AE1CD072F761}" type="presParOf" srcId="{D86D10F5-164C-4B06-AC8B-E875D9607C56}" destId="{399A5F38-AD58-44A6-B561-46E29486E150}" srcOrd="8" destOrd="0" presId="urn:microsoft.com/office/officeart/2005/8/layout/pList2"/>
    <dgm:cxn modelId="{A7ACE4A4-28E6-42DA-9EAE-D740A9DA0F26}" type="presParOf" srcId="{399A5F38-AD58-44A6-B561-46E29486E150}" destId="{FF1A48F2-D130-4B8E-AFEA-CE4B65CE8C52}" srcOrd="0" destOrd="0" presId="urn:microsoft.com/office/officeart/2005/8/layout/pList2"/>
    <dgm:cxn modelId="{90FBA0FE-5345-4923-AA20-7C3D5ED7F0EA}" type="presParOf" srcId="{399A5F38-AD58-44A6-B561-46E29486E150}" destId="{ED600A7F-2AD3-4BE5-A185-5F88925ACE13}" srcOrd="1" destOrd="0" presId="urn:microsoft.com/office/officeart/2005/8/layout/pList2"/>
    <dgm:cxn modelId="{F6793377-DA78-4816-A8B8-298039BF6F43}" type="presParOf" srcId="{399A5F38-AD58-44A6-B561-46E29486E150}" destId="{8B549DEE-62B2-4CD6-8533-B1190A77249D}" srcOrd="2" destOrd="0" presId="urn:microsoft.com/office/officeart/2005/8/layout/pList2"/>
    <dgm:cxn modelId="{691EDCBF-216E-48B3-8FF9-C6937B94249A}" type="presParOf" srcId="{D86D10F5-164C-4B06-AC8B-E875D9607C56}" destId="{C75C8AA8-9C7A-49BE-9946-C0F3E234E46B}" srcOrd="9" destOrd="0" presId="urn:microsoft.com/office/officeart/2005/8/layout/pList2"/>
    <dgm:cxn modelId="{9EC0498E-D220-48DC-AE4A-71F31A20E3F1}" type="presParOf" srcId="{D86D10F5-164C-4B06-AC8B-E875D9607C56}" destId="{2D82EBC7-D473-4B90-A350-9098149498CC}" srcOrd="10" destOrd="0" presId="urn:microsoft.com/office/officeart/2005/8/layout/pList2"/>
    <dgm:cxn modelId="{CD1D1BB4-D0CB-4A21-A90A-8939BB9B0F0F}" type="presParOf" srcId="{2D82EBC7-D473-4B90-A350-9098149498CC}" destId="{1B6CB1F4-B3E7-4989-A6FF-B31F1205083E}" srcOrd="0" destOrd="0" presId="urn:microsoft.com/office/officeart/2005/8/layout/pList2"/>
    <dgm:cxn modelId="{3682B3E2-D35E-485C-BAA7-E6BDAAF2FAA7}" type="presParOf" srcId="{2D82EBC7-D473-4B90-A350-9098149498CC}" destId="{08D73AF3-931E-4F23-98B6-BD4CF158BB95}" srcOrd="1" destOrd="0" presId="urn:microsoft.com/office/officeart/2005/8/layout/pList2"/>
    <dgm:cxn modelId="{2807CDE3-6334-4EAD-BD9C-9213E23EE74F}" type="presParOf" srcId="{2D82EBC7-D473-4B90-A350-9098149498CC}" destId="{2EF07123-C3E9-4A9D-97AC-8C7B47328F36}" srcOrd="2" destOrd="0" presId="urn:microsoft.com/office/officeart/2005/8/layout/pList2"/>
    <dgm:cxn modelId="{C8E1CD11-F231-4AF2-AB38-A03D7325FBE9}" type="presParOf" srcId="{D86D10F5-164C-4B06-AC8B-E875D9607C56}" destId="{93F3E7BB-5855-43C0-AD17-FD8A14EEC9DF}" srcOrd="11" destOrd="0" presId="urn:microsoft.com/office/officeart/2005/8/layout/pList2"/>
    <dgm:cxn modelId="{A8B29300-47E8-4201-BDE5-375F45816EB4}" type="presParOf" srcId="{D86D10F5-164C-4B06-AC8B-E875D9607C56}" destId="{7798BC08-84A4-497E-96BF-B5EB141D6905}" srcOrd="12" destOrd="0" presId="urn:microsoft.com/office/officeart/2005/8/layout/pList2"/>
    <dgm:cxn modelId="{8F4366F2-0FF7-4B83-81FD-DE03F6E8A4A8}" type="presParOf" srcId="{7798BC08-84A4-497E-96BF-B5EB141D6905}" destId="{2C4E3194-F3BA-4850-81AB-FFEF2D1C9A0E}" srcOrd="0" destOrd="0" presId="urn:microsoft.com/office/officeart/2005/8/layout/pList2"/>
    <dgm:cxn modelId="{AF44ECA7-C8F9-4C99-9A65-2DEA30B4DCEB}" type="presParOf" srcId="{7798BC08-84A4-497E-96BF-B5EB141D6905}" destId="{43380807-3FFF-47A7-9151-AD5384C19AB8}" srcOrd="1" destOrd="0" presId="urn:microsoft.com/office/officeart/2005/8/layout/pList2"/>
    <dgm:cxn modelId="{AC652C73-AC71-46BD-A7C3-3601683A2CB0}" type="presParOf" srcId="{7798BC08-84A4-497E-96BF-B5EB141D6905}" destId="{D21D9073-BA71-4EB0-ACF3-E4B5FDBB601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20577-01BA-4C64-A50B-FE68C1DDA4E7}" type="doc">
      <dgm:prSet loTypeId="urn:microsoft.com/office/officeart/2005/8/layout/pList2" loCatId="list" qsTypeId="urn:microsoft.com/office/officeart/2005/8/quickstyle/3d1" qsCatId="3D" csTypeId="urn:microsoft.com/office/officeart/2005/8/colors/accent2_2" csCatId="accent2" phldr="1"/>
      <dgm:spPr/>
    </dgm:pt>
    <dgm:pt modelId="{22608D1C-092C-41DA-8E60-719AF444CCEE}">
      <dgm:prSet phldrT="[Texto]" custT="1"/>
      <dgm:spPr>
        <a:gradFill rotWithShape="0">
          <a:gsLst>
            <a:gs pos="39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sz="1100" b="1" dirty="0"/>
            <a:t>Domingo de Paz</a:t>
          </a:r>
        </a:p>
        <a:p>
          <a:endParaRPr lang="es-ES" sz="1400" dirty="0"/>
        </a:p>
        <a:p>
          <a:r>
            <a:rPr lang="es-ES" sz="1200" b="1" dirty="0"/>
            <a:t>SEGUNDA SEMANA DE ADVIENTO</a:t>
          </a:r>
        </a:p>
        <a:p>
          <a:endParaRPr lang="es-ES" sz="800" b="1" dirty="0"/>
        </a:p>
        <a:p>
          <a:r>
            <a:rPr lang="es-ES" sz="1400" b="1" dirty="0"/>
            <a:t>Oración</a:t>
          </a:r>
          <a:r>
            <a:rPr lang="es-ES" sz="1400" dirty="0"/>
            <a:t>:</a:t>
          </a:r>
        </a:p>
        <a:p>
          <a:r>
            <a:rPr lang="es-ES" sz="1400" b="1" dirty="0"/>
            <a:t>Ven Señor Jesús y salva todas las naciones..</a:t>
          </a:r>
        </a:p>
      </dgm:t>
    </dgm:pt>
    <dgm:pt modelId="{744B153F-7624-4A4D-A821-B5CEBA66AE24}" type="parTrans" cxnId="{5FD5C80E-974C-4BDA-9FF5-C6ACF46C6DFF}">
      <dgm:prSet/>
      <dgm:spPr/>
      <dgm:t>
        <a:bodyPr/>
        <a:lstStyle/>
        <a:p>
          <a:endParaRPr lang="es-ES"/>
        </a:p>
      </dgm:t>
    </dgm:pt>
    <dgm:pt modelId="{4E090160-ADD8-4039-BBD1-EE1DDFC1A713}" type="sibTrans" cxnId="{5FD5C80E-974C-4BDA-9FF5-C6ACF46C6DFF}">
      <dgm:prSet/>
      <dgm:spPr/>
      <dgm:t>
        <a:bodyPr/>
        <a:lstStyle/>
        <a:p>
          <a:endParaRPr lang="es-ES"/>
        </a:p>
      </dgm:t>
    </dgm:pt>
    <dgm:pt modelId="{4D2443B5-9A11-4A52-BF53-61C649B0921A}">
      <dgm:prSet phldrT="[Texto]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Viernes de Paz</a:t>
          </a:r>
        </a:p>
        <a:p>
          <a:endParaRPr lang="es-ES" b="1" dirty="0"/>
        </a:p>
        <a:p>
          <a:r>
            <a:rPr lang="es-ES" b="0" dirty="0"/>
            <a:t>José fue de puerta en puerta, pero solo oía, no hay lugar.  </a:t>
          </a:r>
        </a:p>
        <a:p>
          <a:endParaRPr lang="es-ES" b="1" dirty="0"/>
        </a:p>
        <a:p>
          <a:endParaRPr lang="es-ES" b="1" dirty="0"/>
        </a:p>
        <a:p>
          <a:endParaRPr lang="es-ES" b="1" dirty="0"/>
        </a:p>
        <a:p>
          <a:r>
            <a:rPr lang="es-ES" b="1" dirty="0"/>
            <a:t>Yo haré lugar en mi corazón para otros y trataré de mostrarles un amor especial a los que se encuentres solos o tristes.</a:t>
          </a:r>
          <a:endParaRPr lang="es-ES" dirty="0"/>
        </a:p>
      </dgm:t>
    </dgm:pt>
    <dgm:pt modelId="{1EB1BFC3-AFC9-4802-8AE2-62B9E1CBC02E}" type="parTrans" cxnId="{0E8FCB3B-EC66-4B56-AFE9-465C2C107E99}">
      <dgm:prSet/>
      <dgm:spPr/>
      <dgm:t>
        <a:bodyPr/>
        <a:lstStyle/>
        <a:p>
          <a:endParaRPr lang="es-ES"/>
        </a:p>
      </dgm:t>
    </dgm:pt>
    <dgm:pt modelId="{A9500B5A-7B15-442E-A5CF-2AF6F9BCB14C}" type="sibTrans" cxnId="{0E8FCB3B-EC66-4B56-AFE9-465C2C107E99}">
      <dgm:prSet/>
      <dgm:spPr/>
      <dgm:t>
        <a:bodyPr/>
        <a:lstStyle/>
        <a:p>
          <a:endParaRPr lang="es-ES"/>
        </a:p>
      </dgm:t>
    </dgm:pt>
    <dgm:pt modelId="{C3C5247E-310C-46A0-927F-F6534AA3CAA2}">
      <dgm:prSet phldrT="[Texto]" custT="1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sz="1000" b="1" dirty="0"/>
            <a:t>Sábado de Paz</a:t>
          </a:r>
        </a:p>
        <a:p>
          <a:endParaRPr lang="es-ES" sz="1000" b="1" dirty="0"/>
        </a:p>
        <a:p>
          <a:r>
            <a:rPr lang="es-ES" sz="1000" b="0" dirty="0"/>
            <a:t>María se sintió triste por los que no tenían posada sabiendo que ellos querían ayudar.  </a:t>
          </a:r>
        </a:p>
        <a:p>
          <a:endParaRPr lang="es-ES" sz="1000" b="1" dirty="0"/>
        </a:p>
        <a:p>
          <a:endParaRPr lang="es-ES" sz="900" b="1"/>
        </a:p>
        <a:p>
          <a:r>
            <a:rPr lang="es-ES" sz="1000" b="1" dirty="0"/>
            <a:t>Yo le pediré a María que me ayude a hacerle lugar a Jesús en mi corazón, haciendo su voluntad.</a:t>
          </a:r>
          <a:endParaRPr lang="es-ES" sz="1000" dirty="0"/>
        </a:p>
      </dgm:t>
    </dgm:pt>
    <dgm:pt modelId="{0335A756-0EBB-40C1-9736-EE2D377BEE87}" type="parTrans" cxnId="{B31CF026-B8D9-48C8-80C4-56AA6E61DEC6}">
      <dgm:prSet/>
      <dgm:spPr/>
      <dgm:t>
        <a:bodyPr/>
        <a:lstStyle/>
        <a:p>
          <a:endParaRPr lang="es-ES"/>
        </a:p>
      </dgm:t>
    </dgm:pt>
    <dgm:pt modelId="{E9590564-58B2-48B4-A70E-519A35FBC21B}" type="sibTrans" cxnId="{B31CF026-B8D9-48C8-80C4-56AA6E61DEC6}">
      <dgm:prSet/>
      <dgm:spPr/>
      <dgm:t>
        <a:bodyPr/>
        <a:lstStyle/>
        <a:p>
          <a:endParaRPr lang="es-ES"/>
        </a:p>
      </dgm:t>
    </dgm:pt>
    <dgm:pt modelId="{0BDAA2C7-8493-47A4-988C-228D7AB5C68E}">
      <dgm:prSet custT="1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sz="1000" b="1" dirty="0"/>
            <a:t>Lunes de Paz</a:t>
          </a:r>
        </a:p>
        <a:p>
          <a:endParaRPr lang="es-ES" sz="1000" dirty="0"/>
        </a:p>
        <a:p>
          <a:r>
            <a:rPr lang="es-ES" sz="1000" dirty="0"/>
            <a:t>María y José viajan con muchas personas hacia Belén; ellos fueron amables con todos.  </a:t>
          </a:r>
        </a:p>
        <a:p>
          <a:endParaRPr lang="es-ES" sz="1000" dirty="0"/>
        </a:p>
        <a:p>
          <a:endParaRPr lang="es-ES" sz="700" b="1" dirty="0"/>
        </a:p>
        <a:p>
          <a:r>
            <a:rPr lang="es-ES" sz="1000" b="1" dirty="0"/>
            <a:t>Yo seré amable con todos hoy y muy especialmente con alguien que no me cae bien. </a:t>
          </a:r>
        </a:p>
      </dgm:t>
    </dgm:pt>
    <dgm:pt modelId="{0F454CAC-91D8-40A3-ADD8-A304BE6DC0C1}" type="parTrans" cxnId="{6779DF08-0FA6-4EAE-8E9E-DA7F709758A0}">
      <dgm:prSet/>
      <dgm:spPr/>
      <dgm:t>
        <a:bodyPr/>
        <a:lstStyle/>
        <a:p>
          <a:endParaRPr lang="es-ES"/>
        </a:p>
      </dgm:t>
    </dgm:pt>
    <dgm:pt modelId="{58B06C02-29AB-4609-A0D9-6FE2C75430FE}" type="sibTrans" cxnId="{6779DF08-0FA6-4EAE-8E9E-DA7F709758A0}">
      <dgm:prSet/>
      <dgm:spPr/>
      <dgm:t>
        <a:bodyPr/>
        <a:lstStyle/>
        <a:p>
          <a:endParaRPr lang="es-ES"/>
        </a:p>
      </dgm:t>
    </dgm:pt>
    <dgm:pt modelId="{0037CE53-3EE5-487A-999C-9425BE7E4075}">
      <dgm:prSet custT="1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sz="1000" b="1" dirty="0"/>
            <a:t>Martes de Paz</a:t>
          </a:r>
        </a:p>
        <a:p>
          <a:endParaRPr lang="es-ES" sz="1000" b="0" dirty="0"/>
        </a:p>
        <a:p>
          <a:r>
            <a:rPr lang="es-ES" sz="1000" b="0" dirty="0"/>
            <a:t>María y José estaban cansados al final del día, porque el viaje fue largo y duro.  </a:t>
          </a:r>
        </a:p>
        <a:p>
          <a:endParaRPr lang="es-ES" sz="1000" b="0" dirty="0"/>
        </a:p>
        <a:p>
          <a:endParaRPr lang="es-ES" sz="600" b="1" dirty="0"/>
        </a:p>
        <a:p>
          <a:r>
            <a:rPr lang="es-ES" sz="1000" b="1" dirty="0"/>
            <a:t>Yo ayudaré a mis padres con algunos trabajos para que puedan relajarse después de un día duro de trabajo.</a:t>
          </a:r>
        </a:p>
      </dgm:t>
    </dgm:pt>
    <dgm:pt modelId="{B2734EF7-8653-4C54-AF6D-B25D77FE802B}" type="parTrans" cxnId="{B5E9F394-5AB5-48DE-8F3B-C1D06B85183C}">
      <dgm:prSet/>
      <dgm:spPr/>
      <dgm:t>
        <a:bodyPr/>
        <a:lstStyle/>
        <a:p>
          <a:endParaRPr lang="es-ES"/>
        </a:p>
      </dgm:t>
    </dgm:pt>
    <dgm:pt modelId="{BAC3D755-1FEB-4AF5-9166-5F95E5766D57}" type="sibTrans" cxnId="{B5E9F394-5AB5-48DE-8F3B-C1D06B85183C}">
      <dgm:prSet/>
      <dgm:spPr/>
      <dgm:t>
        <a:bodyPr/>
        <a:lstStyle/>
        <a:p>
          <a:endParaRPr lang="es-ES"/>
        </a:p>
      </dgm:t>
    </dgm:pt>
    <dgm:pt modelId="{096302E0-5AD6-49B2-9982-07DDB2A24B55}">
      <dgm:prSet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Miércoles de Paz</a:t>
          </a:r>
        </a:p>
        <a:p>
          <a:endParaRPr lang="es-ES" b="0" dirty="0"/>
        </a:p>
        <a:p>
          <a:r>
            <a:rPr lang="es-ES" b="0" dirty="0"/>
            <a:t>María y José llegaron a Belén y fueron empujados por la multitud, pero mantuvieron la calma.  </a:t>
          </a:r>
        </a:p>
        <a:p>
          <a:endParaRPr lang="es-ES" b="1" dirty="0"/>
        </a:p>
        <a:p>
          <a:r>
            <a:rPr lang="es-ES" b="1" dirty="0"/>
            <a:t>Yo me mantendré calmado, sin descontrolarme, cuando me empujen o traten bruscamente</a:t>
          </a:r>
          <a:r>
            <a:rPr lang="es-ES" b="0" dirty="0"/>
            <a:t>.</a:t>
          </a:r>
          <a:endParaRPr lang="es-ES" dirty="0"/>
        </a:p>
      </dgm:t>
    </dgm:pt>
    <dgm:pt modelId="{689D7495-9052-43F3-8458-49D54326F8AB}" type="parTrans" cxnId="{9CF7C3CF-9C3F-4F24-A50F-90918E4AE173}">
      <dgm:prSet/>
      <dgm:spPr/>
      <dgm:t>
        <a:bodyPr/>
        <a:lstStyle/>
        <a:p>
          <a:endParaRPr lang="es-ES"/>
        </a:p>
      </dgm:t>
    </dgm:pt>
    <dgm:pt modelId="{55DA836A-FEEC-445B-8705-B18FBF1DB0E2}" type="sibTrans" cxnId="{9CF7C3CF-9C3F-4F24-A50F-90918E4AE173}">
      <dgm:prSet/>
      <dgm:spPr/>
      <dgm:t>
        <a:bodyPr/>
        <a:lstStyle/>
        <a:p>
          <a:endParaRPr lang="es-ES"/>
        </a:p>
      </dgm:t>
    </dgm:pt>
    <dgm:pt modelId="{E54C5A69-E5BE-496D-BC77-77F4BDCE01E3}">
      <dgm:prSet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Jueves de Paz</a:t>
          </a:r>
        </a:p>
        <a:p>
          <a:endParaRPr lang="es-ES" b="1" dirty="0"/>
        </a:p>
        <a:p>
          <a:r>
            <a:rPr lang="es-ES" b="0" dirty="0"/>
            <a:t>José trató de conseguir un lugar limpio y confortable donde quedarse para María</a:t>
          </a:r>
          <a:r>
            <a:rPr lang="es-ES" b="1" dirty="0"/>
            <a:t>.  </a:t>
          </a:r>
        </a:p>
        <a:p>
          <a:endParaRPr lang="es-ES" b="1" dirty="0"/>
        </a:p>
        <a:p>
          <a:endParaRPr lang="es-ES" b="1" dirty="0"/>
        </a:p>
        <a:p>
          <a:r>
            <a:rPr lang="es-ES" b="1" dirty="0"/>
            <a:t>Hoy honraré a María de una manera especial estando alegre y rezando los Misterios Gozosos del Rosario.</a:t>
          </a:r>
          <a:endParaRPr lang="es-ES" dirty="0"/>
        </a:p>
      </dgm:t>
    </dgm:pt>
    <dgm:pt modelId="{8C2EC164-D984-41AF-A7F7-8C5317B00469}" type="parTrans" cxnId="{C322889C-49DD-4797-BFE8-3E71FC89FCC8}">
      <dgm:prSet/>
      <dgm:spPr/>
      <dgm:t>
        <a:bodyPr/>
        <a:lstStyle/>
        <a:p>
          <a:endParaRPr lang="es-ES"/>
        </a:p>
      </dgm:t>
    </dgm:pt>
    <dgm:pt modelId="{09BF390D-B73F-411C-8B82-0AF4FAAFDA89}" type="sibTrans" cxnId="{C322889C-49DD-4797-BFE8-3E71FC89FCC8}">
      <dgm:prSet/>
      <dgm:spPr/>
      <dgm:t>
        <a:bodyPr/>
        <a:lstStyle/>
        <a:p>
          <a:endParaRPr lang="es-ES"/>
        </a:p>
      </dgm:t>
    </dgm:pt>
    <dgm:pt modelId="{56D67EFC-2554-4A61-AAA3-C9817851DE67}" type="pres">
      <dgm:prSet presAssocID="{FA920577-01BA-4C64-A50B-FE68C1DDA4E7}" presName="Name0" presStyleCnt="0">
        <dgm:presLayoutVars>
          <dgm:dir/>
          <dgm:resizeHandles val="exact"/>
        </dgm:presLayoutVars>
      </dgm:prSet>
      <dgm:spPr/>
    </dgm:pt>
    <dgm:pt modelId="{5909DA39-DCC6-4DDE-89FC-861304163647}" type="pres">
      <dgm:prSet presAssocID="{FA920577-01BA-4C64-A50B-FE68C1DDA4E7}" presName="bkgdShp" presStyleLbl="alignAccFollowNode1" presStyleIdx="0" presStyleCnt="1"/>
      <dgm:spPr/>
    </dgm:pt>
    <dgm:pt modelId="{D86D10F5-164C-4B06-AC8B-E875D9607C56}" type="pres">
      <dgm:prSet presAssocID="{FA920577-01BA-4C64-A50B-FE68C1DDA4E7}" presName="linComp" presStyleCnt="0"/>
      <dgm:spPr/>
    </dgm:pt>
    <dgm:pt modelId="{A578E953-C0A9-4430-940F-3077FD50813C}" type="pres">
      <dgm:prSet presAssocID="{22608D1C-092C-41DA-8E60-719AF444CCEE}" presName="compNode" presStyleCnt="0"/>
      <dgm:spPr/>
    </dgm:pt>
    <dgm:pt modelId="{37C2F4B3-1E7F-491D-8AF7-77EE2E3C040D}" type="pres">
      <dgm:prSet presAssocID="{22608D1C-092C-41DA-8E60-719AF444CCEE}" presName="node" presStyleLbl="node1" presStyleIdx="0" presStyleCnt="7">
        <dgm:presLayoutVars>
          <dgm:bulletEnabled val="1"/>
        </dgm:presLayoutVars>
      </dgm:prSet>
      <dgm:spPr/>
    </dgm:pt>
    <dgm:pt modelId="{18AA2000-5B26-4E3C-9EDB-6D8EB37554EC}" type="pres">
      <dgm:prSet presAssocID="{22608D1C-092C-41DA-8E60-719AF444CCEE}" presName="invisiNode" presStyleLbl="node1" presStyleIdx="0" presStyleCnt="7"/>
      <dgm:spPr/>
    </dgm:pt>
    <dgm:pt modelId="{F29BD43A-E360-4538-A3B3-FE700D7D4469}" type="pres">
      <dgm:prSet presAssocID="{22608D1C-092C-41DA-8E60-719AF444CCEE}" presName="imagNode" presStyleLbl="fgImgPlace1" presStyleIdx="0" presStyleCnt="7"/>
      <dgm:spPr>
        <a:blipFill dpi="0" rotWithShape="1">
          <a:blip xmlns:r="http://schemas.openxmlformats.org/officeDocument/2006/relationships" r:embed="rId1"/>
          <a:srcRect/>
          <a:stretch>
            <a:fillRect l="-12000" r="-16000"/>
          </a:stretch>
        </a:blipFill>
      </dgm:spPr>
    </dgm:pt>
    <dgm:pt modelId="{3B6418BD-DD0E-4D5F-84C9-10F951EB7E91}" type="pres">
      <dgm:prSet presAssocID="{4E090160-ADD8-4039-BBD1-EE1DDFC1A713}" presName="sibTrans" presStyleLbl="sibTrans2D1" presStyleIdx="0" presStyleCnt="0"/>
      <dgm:spPr/>
    </dgm:pt>
    <dgm:pt modelId="{0741DE99-9203-4702-8CAC-8B7D1D09598F}" type="pres">
      <dgm:prSet presAssocID="{0BDAA2C7-8493-47A4-988C-228D7AB5C68E}" presName="compNode" presStyleCnt="0"/>
      <dgm:spPr/>
    </dgm:pt>
    <dgm:pt modelId="{BD15DFD5-2B69-49D1-A215-C0E37A6B04D7}" type="pres">
      <dgm:prSet presAssocID="{0BDAA2C7-8493-47A4-988C-228D7AB5C68E}" presName="node" presStyleLbl="node1" presStyleIdx="1" presStyleCnt="7">
        <dgm:presLayoutVars>
          <dgm:bulletEnabled val="1"/>
        </dgm:presLayoutVars>
      </dgm:prSet>
      <dgm:spPr/>
    </dgm:pt>
    <dgm:pt modelId="{FAF80006-A465-4F1B-A4AC-4F63DB76D253}" type="pres">
      <dgm:prSet presAssocID="{0BDAA2C7-8493-47A4-988C-228D7AB5C68E}" presName="invisiNode" presStyleLbl="node1" presStyleIdx="1" presStyleCnt="7"/>
      <dgm:spPr/>
    </dgm:pt>
    <dgm:pt modelId="{DBDB2F88-65BD-4851-8106-0AF355470A03}" type="pres">
      <dgm:prSet presAssocID="{0BDAA2C7-8493-47A4-988C-228D7AB5C68E}" presName="imagNode" presStyleLbl="fgImgPlace1" presStyleIdx="1" presStyleCnt="7"/>
      <dgm:spPr>
        <a:blipFill dpi="0" rotWithShape="1">
          <a:blip xmlns:r="http://schemas.openxmlformats.org/officeDocument/2006/relationships" r:embed="rId2"/>
          <a:srcRect/>
          <a:stretch>
            <a:fillRect l="-31000" t="1000" r="-30000"/>
          </a:stretch>
        </a:blipFill>
      </dgm:spPr>
    </dgm:pt>
    <dgm:pt modelId="{A7906D0E-DD9B-409A-BDA7-5A12F54159BC}" type="pres">
      <dgm:prSet presAssocID="{58B06C02-29AB-4609-A0D9-6FE2C75430FE}" presName="sibTrans" presStyleLbl="sibTrans2D1" presStyleIdx="0" presStyleCnt="0"/>
      <dgm:spPr/>
    </dgm:pt>
    <dgm:pt modelId="{4B9BA8E6-4751-4166-8C33-44F2AD76DC1D}" type="pres">
      <dgm:prSet presAssocID="{0037CE53-3EE5-487A-999C-9425BE7E4075}" presName="compNode" presStyleCnt="0"/>
      <dgm:spPr/>
    </dgm:pt>
    <dgm:pt modelId="{72AA0202-D01D-4F21-9E78-E86DEF5F65F6}" type="pres">
      <dgm:prSet presAssocID="{0037CE53-3EE5-487A-999C-9425BE7E4075}" presName="node" presStyleLbl="node1" presStyleIdx="2" presStyleCnt="7">
        <dgm:presLayoutVars>
          <dgm:bulletEnabled val="1"/>
        </dgm:presLayoutVars>
      </dgm:prSet>
      <dgm:spPr/>
    </dgm:pt>
    <dgm:pt modelId="{6155C430-8A8E-49F9-9A2B-D72990B3072F}" type="pres">
      <dgm:prSet presAssocID="{0037CE53-3EE5-487A-999C-9425BE7E4075}" presName="invisiNode" presStyleLbl="node1" presStyleIdx="2" presStyleCnt="7"/>
      <dgm:spPr/>
    </dgm:pt>
    <dgm:pt modelId="{6F3140EA-AEAE-4DE5-9EE9-8C6FA7F02446}" type="pres">
      <dgm:prSet presAssocID="{0037CE53-3EE5-487A-999C-9425BE7E4075}" presName="imagNode" presStyleLbl="fgImgPlace1" presStyleIdx="2" presStyleCnt="7" custLinFactNeighborX="-2024" custLinFactNeighborY="1189"/>
      <dgm:spPr>
        <a:blipFill dpi="0" rotWithShape="1">
          <a:blip xmlns:r="http://schemas.openxmlformats.org/officeDocument/2006/relationships" r:embed="rId3"/>
          <a:srcRect/>
          <a:stretch>
            <a:fillRect l="-41000" r="-51000"/>
          </a:stretch>
        </a:blipFill>
      </dgm:spPr>
    </dgm:pt>
    <dgm:pt modelId="{D4D03499-3424-4DF4-9155-2D9952EB52AF}" type="pres">
      <dgm:prSet presAssocID="{BAC3D755-1FEB-4AF5-9166-5F95E5766D57}" presName="sibTrans" presStyleLbl="sibTrans2D1" presStyleIdx="0" presStyleCnt="0"/>
      <dgm:spPr/>
    </dgm:pt>
    <dgm:pt modelId="{5D888E47-B34F-43CD-9E5A-BE1D32EDC974}" type="pres">
      <dgm:prSet presAssocID="{096302E0-5AD6-49B2-9982-07DDB2A24B55}" presName="compNode" presStyleCnt="0"/>
      <dgm:spPr/>
    </dgm:pt>
    <dgm:pt modelId="{B8D2084D-24E9-444D-8355-7546E2F2B1AF}" type="pres">
      <dgm:prSet presAssocID="{096302E0-5AD6-49B2-9982-07DDB2A24B55}" presName="node" presStyleLbl="node1" presStyleIdx="3" presStyleCnt="7">
        <dgm:presLayoutVars>
          <dgm:bulletEnabled val="1"/>
        </dgm:presLayoutVars>
      </dgm:prSet>
      <dgm:spPr/>
    </dgm:pt>
    <dgm:pt modelId="{D9D667AA-BCE0-48F1-AB86-00A4B02520A5}" type="pres">
      <dgm:prSet presAssocID="{096302E0-5AD6-49B2-9982-07DDB2A24B55}" presName="invisiNode" presStyleLbl="node1" presStyleIdx="3" presStyleCnt="7"/>
      <dgm:spPr/>
    </dgm:pt>
    <dgm:pt modelId="{09719545-BA13-4F08-AC7B-D6B631F41DE3}" type="pres">
      <dgm:prSet presAssocID="{096302E0-5AD6-49B2-9982-07DDB2A24B55}" presName="imagNode" presStyleLbl="fgImgPlace1" presStyleIdx="3" presStyleCnt="7"/>
      <dgm:spPr>
        <a:blipFill dpi="0" rotWithShape="1">
          <a:blip xmlns:r="http://schemas.openxmlformats.org/officeDocument/2006/relationships" r:embed="rId4"/>
          <a:srcRect/>
          <a:stretch>
            <a:fillRect l="-14000" r="-73000"/>
          </a:stretch>
        </a:blipFill>
      </dgm:spPr>
    </dgm:pt>
    <dgm:pt modelId="{A8FC09D6-BC18-4162-A4B7-2EC09015E89F}" type="pres">
      <dgm:prSet presAssocID="{55DA836A-FEEC-445B-8705-B18FBF1DB0E2}" presName="sibTrans" presStyleLbl="sibTrans2D1" presStyleIdx="0" presStyleCnt="0"/>
      <dgm:spPr/>
    </dgm:pt>
    <dgm:pt modelId="{399A5F38-AD58-44A6-B561-46E29486E150}" type="pres">
      <dgm:prSet presAssocID="{E54C5A69-E5BE-496D-BC77-77F4BDCE01E3}" presName="compNode" presStyleCnt="0"/>
      <dgm:spPr/>
    </dgm:pt>
    <dgm:pt modelId="{FF1A48F2-D130-4B8E-AFEA-CE4B65CE8C52}" type="pres">
      <dgm:prSet presAssocID="{E54C5A69-E5BE-496D-BC77-77F4BDCE01E3}" presName="node" presStyleLbl="node1" presStyleIdx="4" presStyleCnt="7">
        <dgm:presLayoutVars>
          <dgm:bulletEnabled val="1"/>
        </dgm:presLayoutVars>
      </dgm:prSet>
      <dgm:spPr/>
    </dgm:pt>
    <dgm:pt modelId="{ED600A7F-2AD3-4BE5-A185-5F88925ACE13}" type="pres">
      <dgm:prSet presAssocID="{E54C5A69-E5BE-496D-BC77-77F4BDCE01E3}" presName="invisiNode" presStyleLbl="node1" presStyleIdx="4" presStyleCnt="7"/>
      <dgm:spPr/>
    </dgm:pt>
    <dgm:pt modelId="{8B549DEE-62B2-4CD6-8533-B1190A77249D}" type="pres">
      <dgm:prSet presAssocID="{E54C5A69-E5BE-496D-BC77-77F4BDCE01E3}" presName="imagNode" presStyleLbl="fgImgPlace1" presStyleIdx="4" presStyleCnt="7"/>
      <dgm:spPr>
        <a:blipFill dpi="0" rotWithShape="1">
          <a:blip xmlns:r="http://schemas.openxmlformats.org/officeDocument/2006/relationships" r:embed="rId5"/>
          <a:srcRect/>
          <a:stretch>
            <a:fillRect t="5000" r="-15000" b="6000"/>
          </a:stretch>
        </a:blipFill>
      </dgm:spPr>
    </dgm:pt>
    <dgm:pt modelId="{C75C8AA8-9C7A-49BE-9946-C0F3E234E46B}" type="pres">
      <dgm:prSet presAssocID="{09BF390D-B73F-411C-8B82-0AF4FAAFDA89}" presName="sibTrans" presStyleLbl="sibTrans2D1" presStyleIdx="0" presStyleCnt="0"/>
      <dgm:spPr/>
    </dgm:pt>
    <dgm:pt modelId="{2D82EBC7-D473-4B90-A350-9098149498CC}" type="pres">
      <dgm:prSet presAssocID="{4D2443B5-9A11-4A52-BF53-61C649B0921A}" presName="compNode" presStyleCnt="0"/>
      <dgm:spPr/>
    </dgm:pt>
    <dgm:pt modelId="{1B6CB1F4-B3E7-4989-A6FF-B31F1205083E}" type="pres">
      <dgm:prSet presAssocID="{4D2443B5-9A11-4A52-BF53-61C649B0921A}" presName="node" presStyleLbl="node1" presStyleIdx="5" presStyleCnt="7">
        <dgm:presLayoutVars>
          <dgm:bulletEnabled val="1"/>
        </dgm:presLayoutVars>
      </dgm:prSet>
      <dgm:spPr/>
    </dgm:pt>
    <dgm:pt modelId="{08D73AF3-931E-4F23-98B6-BD4CF158BB95}" type="pres">
      <dgm:prSet presAssocID="{4D2443B5-9A11-4A52-BF53-61C649B0921A}" presName="invisiNode" presStyleLbl="node1" presStyleIdx="5" presStyleCnt="7"/>
      <dgm:spPr/>
    </dgm:pt>
    <dgm:pt modelId="{2EF07123-C3E9-4A9D-97AC-8C7B47328F36}" type="pres">
      <dgm:prSet presAssocID="{4D2443B5-9A11-4A52-BF53-61C649B0921A}" presName="imagNode" presStyleLbl="fgImgPlace1" presStyleIdx="5" presStyleCnt="7"/>
      <dgm:spPr>
        <a:blipFill dpi="0" rotWithShape="1">
          <a:blip xmlns:r="http://schemas.openxmlformats.org/officeDocument/2006/relationships" r:embed="rId6"/>
          <a:srcRect/>
          <a:stretch>
            <a:fillRect l="-23000" t="-14000" r="-17000" b="-1000"/>
          </a:stretch>
        </a:blipFill>
      </dgm:spPr>
    </dgm:pt>
    <dgm:pt modelId="{93F3E7BB-5855-43C0-AD17-FD8A14EEC9DF}" type="pres">
      <dgm:prSet presAssocID="{A9500B5A-7B15-442E-A5CF-2AF6F9BCB14C}" presName="sibTrans" presStyleLbl="sibTrans2D1" presStyleIdx="0" presStyleCnt="0"/>
      <dgm:spPr/>
    </dgm:pt>
    <dgm:pt modelId="{7798BC08-84A4-497E-96BF-B5EB141D6905}" type="pres">
      <dgm:prSet presAssocID="{C3C5247E-310C-46A0-927F-F6534AA3CAA2}" presName="compNode" presStyleCnt="0"/>
      <dgm:spPr/>
    </dgm:pt>
    <dgm:pt modelId="{2C4E3194-F3BA-4850-81AB-FFEF2D1C9A0E}" type="pres">
      <dgm:prSet presAssocID="{C3C5247E-310C-46A0-927F-F6534AA3CAA2}" presName="node" presStyleLbl="node1" presStyleIdx="6" presStyleCnt="7">
        <dgm:presLayoutVars>
          <dgm:bulletEnabled val="1"/>
        </dgm:presLayoutVars>
      </dgm:prSet>
      <dgm:spPr/>
    </dgm:pt>
    <dgm:pt modelId="{43380807-3FFF-47A7-9151-AD5384C19AB8}" type="pres">
      <dgm:prSet presAssocID="{C3C5247E-310C-46A0-927F-F6534AA3CAA2}" presName="invisiNode" presStyleLbl="node1" presStyleIdx="6" presStyleCnt="7"/>
      <dgm:spPr/>
    </dgm:pt>
    <dgm:pt modelId="{D21D9073-BA71-4EB0-ACF3-E4B5FDBB6012}" type="pres">
      <dgm:prSet presAssocID="{C3C5247E-310C-46A0-927F-F6534AA3CAA2}" presName="imagNode" presStyleLbl="fgImgPlace1" presStyleIdx="6" presStyleCnt="7"/>
      <dgm:spPr>
        <a:blipFill dpi="0" rotWithShape="1">
          <a:blip xmlns:r="http://schemas.openxmlformats.org/officeDocument/2006/relationships" r:embed="rId7"/>
          <a:srcRect/>
          <a:stretch>
            <a:fillRect l="-16000" t="-3000" r="-79000"/>
          </a:stretch>
        </a:blipFill>
      </dgm:spPr>
    </dgm:pt>
  </dgm:ptLst>
  <dgm:cxnLst>
    <dgm:cxn modelId="{96042401-DB1B-44CD-AC54-1CA7B4BCF3E4}" type="presOf" srcId="{BAC3D755-1FEB-4AF5-9166-5F95E5766D57}" destId="{D4D03499-3424-4DF4-9155-2D9952EB52AF}" srcOrd="0" destOrd="0" presId="urn:microsoft.com/office/officeart/2005/8/layout/pList2"/>
    <dgm:cxn modelId="{6779DF08-0FA6-4EAE-8E9E-DA7F709758A0}" srcId="{FA920577-01BA-4C64-A50B-FE68C1DDA4E7}" destId="{0BDAA2C7-8493-47A4-988C-228D7AB5C68E}" srcOrd="1" destOrd="0" parTransId="{0F454CAC-91D8-40A3-ADD8-A304BE6DC0C1}" sibTransId="{58B06C02-29AB-4609-A0D9-6FE2C75430FE}"/>
    <dgm:cxn modelId="{5FD5C80E-974C-4BDA-9FF5-C6ACF46C6DFF}" srcId="{FA920577-01BA-4C64-A50B-FE68C1DDA4E7}" destId="{22608D1C-092C-41DA-8E60-719AF444CCEE}" srcOrd="0" destOrd="0" parTransId="{744B153F-7624-4A4D-A821-B5CEBA66AE24}" sibTransId="{4E090160-ADD8-4039-BBD1-EE1DDFC1A713}"/>
    <dgm:cxn modelId="{F44A2912-C37B-4F3C-ADA7-0A867AF34F5E}" type="presOf" srcId="{4D2443B5-9A11-4A52-BF53-61C649B0921A}" destId="{1B6CB1F4-B3E7-4989-A6FF-B31F1205083E}" srcOrd="0" destOrd="0" presId="urn:microsoft.com/office/officeart/2005/8/layout/pList2"/>
    <dgm:cxn modelId="{E0DD7113-76F6-4697-B5CB-B81618F9BD08}" type="presOf" srcId="{55DA836A-FEEC-445B-8705-B18FBF1DB0E2}" destId="{A8FC09D6-BC18-4162-A4B7-2EC09015E89F}" srcOrd="0" destOrd="0" presId="urn:microsoft.com/office/officeart/2005/8/layout/pList2"/>
    <dgm:cxn modelId="{B31CF026-B8D9-48C8-80C4-56AA6E61DEC6}" srcId="{FA920577-01BA-4C64-A50B-FE68C1DDA4E7}" destId="{C3C5247E-310C-46A0-927F-F6534AA3CAA2}" srcOrd="6" destOrd="0" parTransId="{0335A756-0EBB-40C1-9736-EE2D377BEE87}" sibTransId="{E9590564-58B2-48B4-A70E-519A35FBC21B}"/>
    <dgm:cxn modelId="{6E8CCA2C-D27A-4420-AD75-6B9F547ACAAB}" type="presOf" srcId="{A9500B5A-7B15-442E-A5CF-2AF6F9BCB14C}" destId="{93F3E7BB-5855-43C0-AD17-FD8A14EEC9DF}" srcOrd="0" destOrd="0" presId="urn:microsoft.com/office/officeart/2005/8/layout/pList2"/>
    <dgm:cxn modelId="{8AE4D42C-0B5E-47A0-9E15-D22C1AE416E5}" type="presOf" srcId="{096302E0-5AD6-49B2-9982-07DDB2A24B55}" destId="{B8D2084D-24E9-444D-8355-7546E2F2B1AF}" srcOrd="0" destOrd="0" presId="urn:microsoft.com/office/officeart/2005/8/layout/pList2"/>
    <dgm:cxn modelId="{9E75E138-7015-48AB-8D8B-0ED4DAA8AFC8}" type="presOf" srcId="{C3C5247E-310C-46A0-927F-F6534AA3CAA2}" destId="{2C4E3194-F3BA-4850-81AB-FFEF2D1C9A0E}" srcOrd="0" destOrd="0" presId="urn:microsoft.com/office/officeart/2005/8/layout/pList2"/>
    <dgm:cxn modelId="{0E8FCB3B-EC66-4B56-AFE9-465C2C107E99}" srcId="{FA920577-01BA-4C64-A50B-FE68C1DDA4E7}" destId="{4D2443B5-9A11-4A52-BF53-61C649B0921A}" srcOrd="5" destOrd="0" parTransId="{1EB1BFC3-AFC9-4802-8AE2-62B9E1CBC02E}" sibTransId="{A9500B5A-7B15-442E-A5CF-2AF6F9BCB14C}"/>
    <dgm:cxn modelId="{12389F60-240A-48A5-A2B0-C09A9E4E41A0}" type="presOf" srcId="{22608D1C-092C-41DA-8E60-719AF444CCEE}" destId="{37C2F4B3-1E7F-491D-8AF7-77EE2E3C040D}" srcOrd="0" destOrd="0" presId="urn:microsoft.com/office/officeart/2005/8/layout/pList2"/>
    <dgm:cxn modelId="{71FF276A-B788-4999-8647-183C28EF882C}" type="presOf" srcId="{E54C5A69-E5BE-496D-BC77-77F4BDCE01E3}" destId="{FF1A48F2-D130-4B8E-AFEA-CE4B65CE8C52}" srcOrd="0" destOrd="0" presId="urn:microsoft.com/office/officeart/2005/8/layout/pList2"/>
    <dgm:cxn modelId="{5AB7676B-31DD-4524-BE54-9BB335DCED69}" type="presOf" srcId="{0037CE53-3EE5-487A-999C-9425BE7E4075}" destId="{72AA0202-D01D-4F21-9E78-E86DEF5F65F6}" srcOrd="0" destOrd="0" presId="urn:microsoft.com/office/officeart/2005/8/layout/pList2"/>
    <dgm:cxn modelId="{7886934E-C153-450F-85E2-368F64E7625D}" type="presOf" srcId="{09BF390D-B73F-411C-8B82-0AF4FAAFDA89}" destId="{C75C8AA8-9C7A-49BE-9946-C0F3E234E46B}" srcOrd="0" destOrd="0" presId="urn:microsoft.com/office/officeart/2005/8/layout/pList2"/>
    <dgm:cxn modelId="{C151E052-CDD1-4886-B4F1-48603174495A}" type="presOf" srcId="{0BDAA2C7-8493-47A4-988C-228D7AB5C68E}" destId="{BD15DFD5-2B69-49D1-A215-C0E37A6B04D7}" srcOrd="0" destOrd="0" presId="urn:microsoft.com/office/officeart/2005/8/layout/pList2"/>
    <dgm:cxn modelId="{41396B81-A39E-4CED-B76F-5C7BCB78CF0A}" type="presOf" srcId="{FA920577-01BA-4C64-A50B-FE68C1DDA4E7}" destId="{56D67EFC-2554-4A61-AAA3-C9817851DE67}" srcOrd="0" destOrd="0" presId="urn:microsoft.com/office/officeart/2005/8/layout/pList2"/>
    <dgm:cxn modelId="{B5E9F394-5AB5-48DE-8F3B-C1D06B85183C}" srcId="{FA920577-01BA-4C64-A50B-FE68C1DDA4E7}" destId="{0037CE53-3EE5-487A-999C-9425BE7E4075}" srcOrd="2" destOrd="0" parTransId="{B2734EF7-8653-4C54-AF6D-B25D77FE802B}" sibTransId="{BAC3D755-1FEB-4AF5-9166-5F95E5766D57}"/>
    <dgm:cxn modelId="{CD3A6499-09F5-40D4-923C-C2DDDA971047}" type="presOf" srcId="{58B06C02-29AB-4609-A0D9-6FE2C75430FE}" destId="{A7906D0E-DD9B-409A-BDA7-5A12F54159BC}" srcOrd="0" destOrd="0" presId="urn:microsoft.com/office/officeart/2005/8/layout/pList2"/>
    <dgm:cxn modelId="{C322889C-49DD-4797-BFE8-3E71FC89FCC8}" srcId="{FA920577-01BA-4C64-A50B-FE68C1DDA4E7}" destId="{E54C5A69-E5BE-496D-BC77-77F4BDCE01E3}" srcOrd="4" destOrd="0" parTransId="{8C2EC164-D984-41AF-A7F7-8C5317B00469}" sibTransId="{09BF390D-B73F-411C-8B82-0AF4FAAFDA89}"/>
    <dgm:cxn modelId="{A9F0F2CD-0B01-4771-95B3-0E47C84AFE3E}" type="presOf" srcId="{4E090160-ADD8-4039-BBD1-EE1DDFC1A713}" destId="{3B6418BD-DD0E-4D5F-84C9-10F951EB7E91}" srcOrd="0" destOrd="0" presId="urn:microsoft.com/office/officeart/2005/8/layout/pList2"/>
    <dgm:cxn modelId="{9CF7C3CF-9C3F-4F24-A50F-90918E4AE173}" srcId="{FA920577-01BA-4C64-A50B-FE68C1DDA4E7}" destId="{096302E0-5AD6-49B2-9982-07DDB2A24B55}" srcOrd="3" destOrd="0" parTransId="{689D7495-9052-43F3-8458-49D54326F8AB}" sibTransId="{55DA836A-FEEC-445B-8705-B18FBF1DB0E2}"/>
    <dgm:cxn modelId="{CFF655EB-2D23-4F50-9766-57EED9FB694B}" type="presParOf" srcId="{56D67EFC-2554-4A61-AAA3-C9817851DE67}" destId="{5909DA39-DCC6-4DDE-89FC-861304163647}" srcOrd="0" destOrd="0" presId="urn:microsoft.com/office/officeart/2005/8/layout/pList2"/>
    <dgm:cxn modelId="{F8315784-5707-457D-A1CD-3AD135F3B56A}" type="presParOf" srcId="{56D67EFC-2554-4A61-AAA3-C9817851DE67}" destId="{D86D10F5-164C-4B06-AC8B-E875D9607C56}" srcOrd="1" destOrd="0" presId="urn:microsoft.com/office/officeart/2005/8/layout/pList2"/>
    <dgm:cxn modelId="{93678CA1-94BC-4A31-81C3-50397BA13C60}" type="presParOf" srcId="{D86D10F5-164C-4B06-AC8B-E875D9607C56}" destId="{A578E953-C0A9-4430-940F-3077FD50813C}" srcOrd="0" destOrd="0" presId="urn:microsoft.com/office/officeart/2005/8/layout/pList2"/>
    <dgm:cxn modelId="{E34EDE2A-EAD6-4EC8-90F2-EC4CFA57543A}" type="presParOf" srcId="{A578E953-C0A9-4430-940F-3077FD50813C}" destId="{37C2F4B3-1E7F-491D-8AF7-77EE2E3C040D}" srcOrd="0" destOrd="0" presId="urn:microsoft.com/office/officeart/2005/8/layout/pList2"/>
    <dgm:cxn modelId="{EA989AE6-22BA-44F3-B443-AF394E0937D7}" type="presParOf" srcId="{A578E953-C0A9-4430-940F-3077FD50813C}" destId="{18AA2000-5B26-4E3C-9EDB-6D8EB37554EC}" srcOrd="1" destOrd="0" presId="urn:microsoft.com/office/officeart/2005/8/layout/pList2"/>
    <dgm:cxn modelId="{0D0256C4-F3A1-4588-B98E-2D5C0FED5B0F}" type="presParOf" srcId="{A578E953-C0A9-4430-940F-3077FD50813C}" destId="{F29BD43A-E360-4538-A3B3-FE700D7D4469}" srcOrd="2" destOrd="0" presId="urn:microsoft.com/office/officeart/2005/8/layout/pList2"/>
    <dgm:cxn modelId="{D50DA6D5-3C66-4B87-A7B2-E84EAC3113A8}" type="presParOf" srcId="{D86D10F5-164C-4B06-AC8B-E875D9607C56}" destId="{3B6418BD-DD0E-4D5F-84C9-10F951EB7E91}" srcOrd="1" destOrd="0" presId="urn:microsoft.com/office/officeart/2005/8/layout/pList2"/>
    <dgm:cxn modelId="{A4DE08CD-2CB3-4EAB-8B63-8DEC35524EEB}" type="presParOf" srcId="{D86D10F5-164C-4B06-AC8B-E875D9607C56}" destId="{0741DE99-9203-4702-8CAC-8B7D1D09598F}" srcOrd="2" destOrd="0" presId="urn:microsoft.com/office/officeart/2005/8/layout/pList2"/>
    <dgm:cxn modelId="{3C7FF332-D193-47B4-8EDF-C3D6C5DE1CC4}" type="presParOf" srcId="{0741DE99-9203-4702-8CAC-8B7D1D09598F}" destId="{BD15DFD5-2B69-49D1-A215-C0E37A6B04D7}" srcOrd="0" destOrd="0" presId="urn:microsoft.com/office/officeart/2005/8/layout/pList2"/>
    <dgm:cxn modelId="{2E5D0740-D7B0-4D7B-ABFB-560B0E70C1F5}" type="presParOf" srcId="{0741DE99-9203-4702-8CAC-8B7D1D09598F}" destId="{FAF80006-A465-4F1B-A4AC-4F63DB76D253}" srcOrd="1" destOrd="0" presId="urn:microsoft.com/office/officeart/2005/8/layout/pList2"/>
    <dgm:cxn modelId="{8C995685-5FF0-46C2-900E-393B016C9A2F}" type="presParOf" srcId="{0741DE99-9203-4702-8CAC-8B7D1D09598F}" destId="{DBDB2F88-65BD-4851-8106-0AF355470A03}" srcOrd="2" destOrd="0" presId="urn:microsoft.com/office/officeart/2005/8/layout/pList2"/>
    <dgm:cxn modelId="{9F86E3C1-61ED-45B2-8CC0-34540FE7A227}" type="presParOf" srcId="{D86D10F5-164C-4B06-AC8B-E875D9607C56}" destId="{A7906D0E-DD9B-409A-BDA7-5A12F54159BC}" srcOrd="3" destOrd="0" presId="urn:microsoft.com/office/officeart/2005/8/layout/pList2"/>
    <dgm:cxn modelId="{1E0EB11F-0058-4E94-94B5-1C30376994B4}" type="presParOf" srcId="{D86D10F5-164C-4B06-AC8B-E875D9607C56}" destId="{4B9BA8E6-4751-4166-8C33-44F2AD76DC1D}" srcOrd="4" destOrd="0" presId="urn:microsoft.com/office/officeart/2005/8/layout/pList2"/>
    <dgm:cxn modelId="{48120568-A76F-47A7-B6BA-9F3B381B5658}" type="presParOf" srcId="{4B9BA8E6-4751-4166-8C33-44F2AD76DC1D}" destId="{72AA0202-D01D-4F21-9E78-E86DEF5F65F6}" srcOrd="0" destOrd="0" presId="urn:microsoft.com/office/officeart/2005/8/layout/pList2"/>
    <dgm:cxn modelId="{C1F73F47-123C-4B7C-B6DB-A9767D04718A}" type="presParOf" srcId="{4B9BA8E6-4751-4166-8C33-44F2AD76DC1D}" destId="{6155C430-8A8E-49F9-9A2B-D72990B3072F}" srcOrd="1" destOrd="0" presId="urn:microsoft.com/office/officeart/2005/8/layout/pList2"/>
    <dgm:cxn modelId="{9B87381F-5D3A-47C0-BD38-2C9902AFB806}" type="presParOf" srcId="{4B9BA8E6-4751-4166-8C33-44F2AD76DC1D}" destId="{6F3140EA-AEAE-4DE5-9EE9-8C6FA7F02446}" srcOrd="2" destOrd="0" presId="urn:microsoft.com/office/officeart/2005/8/layout/pList2"/>
    <dgm:cxn modelId="{42E2C1C6-C0DD-47DA-BC08-C8793664468B}" type="presParOf" srcId="{D86D10F5-164C-4B06-AC8B-E875D9607C56}" destId="{D4D03499-3424-4DF4-9155-2D9952EB52AF}" srcOrd="5" destOrd="0" presId="urn:microsoft.com/office/officeart/2005/8/layout/pList2"/>
    <dgm:cxn modelId="{6216A5A1-D77B-4268-9892-56F5EF026666}" type="presParOf" srcId="{D86D10F5-164C-4B06-AC8B-E875D9607C56}" destId="{5D888E47-B34F-43CD-9E5A-BE1D32EDC974}" srcOrd="6" destOrd="0" presId="urn:microsoft.com/office/officeart/2005/8/layout/pList2"/>
    <dgm:cxn modelId="{99F7420C-7524-49BB-92B3-C4DBFC8CD761}" type="presParOf" srcId="{5D888E47-B34F-43CD-9E5A-BE1D32EDC974}" destId="{B8D2084D-24E9-444D-8355-7546E2F2B1AF}" srcOrd="0" destOrd="0" presId="urn:microsoft.com/office/officeart/2005/8/layout/pList2"/>
    <dgm:cxn modelId="{065B3F24-4B7A-4EFE-8270-C282A0CB3ADF}" type="presParOf" srcId="{5D888E47-B34F-43CD-9E5A-BE1D32EDC974}" destId="{D9D667AA-BCE0-48F1-AB86-00A4B02520A5}" srcOrd="1" destOrd="0" presId="urn:microsoft.com/office/officeart/2005/8/layout/pList2"/>
    <dgm:cxn modelId="{7B8542CF-CB83-4F61-AAC2-89A9E1EF7DBE}" type="presParOf" srcId="{5D888E47-B34F-43CD-9E5A-BE1D32EDC974}" destId="{09719545-BA13-4F08-AC7B-D6B631F41DE3}" srcOrd="2" destOrd="0" presId="urn:microsoft.com/office/officeart/2005/8/layout/pList2"/>
    <dgm:cxn modelId="{53A0E32E-1F16-4F5C-A871-A55ED67FCFE9}" type="presParOf" srcId="{D86D10F5-164C-4B06-AC8B-E875D9607C56}" destId="{A8FC09D6-BC18-4162-A4B7-2EC09015E89F}" srcOrd="7" destOrd="0" presId="urn:microsoft.com/office/officeart/2005/8/layout/pList2"/>
    <dgm:cxn modelId="{246CD860-D086-4606-B801-FEAD43F77574}" type="presParOf" srcId="{D86D10F5-164C-4B06-AC8B-E875D9607C56}" destId="{399A5F38-AD58-44A6-B561-46E29486E150}" srcOrd="8" destOrd="0" presId="urn:microsoft.com/office/officeart/2005/8/layout/pList2"/>
    <dgm:cxn modelId="{255D3BD6-E406-4070-AF4D-20D9E16FFE14}" type="presParOf" srcId="{399A5F38-AD58-44A6-B561-46E29486E150}" destId="{FF1A48F2-D130-4B8E-AFEA-CE4B65CE8C52}" srcOrd="0" destOrd="0" presId="urn:microsoft.com/office/officeart/2005/8/layout/pList2"/>
    <dgm:cxn modelId="{B8F165A3-0EA2-40A7-9059-8B392DF9E78E}" type="presParOf" srcId="{399A5F38-AD58-44A6-B561-46E29486E150}" destId="{ED600A7F-2AD3-4BE5-A185-5F88925ACE13}" srcOrd="1" destOrd="0" presId="urn:microsoft.com/office/officeart/2005/8/layout/pList2"/>
    <dgm:cxn modelId="{510FBEA4-6090-4689-92E1-DD6622D36100}" type="presParOf" srcId="{399A5F38-AD58-44A6-B561-46E29486E150}" destId="{8B549DEE-62B2-4CD6-8533-B1190A77249D}" srcOrd="2" destOrd="0" presId="urn:microsoft.com/office/officeart/2005/8/layout/pList2"/>
    <dgm:cxn modelId="{42E94EB9-DFA3-4DAE-AD00-78C49C055CD2}" type="presParOf" srcId="{D86D10F5-164C-4B06-AC8B-E875D9607C56}" destId="{C75C8AA8-9C7A-49BE-9946-C0F3E234E46B}" srcOrd="9" destOrd="0" presId="urn:microsoft.com/office/officeart/2005/8/layout/pList2"/>
    <dgm:cxn modelId="{4ED40356-1558-4FAE-A3A3-AE4CC8E90260}" type="presParOf" srcId="{D86D10F5-164C-4B06-AC8B-E875D9607C56}" destId="{2D82EBC7-D473-4B90-A350-9098149498CC}" srcOrd="10" destOrd="0" presId="urn:microsoft.com/office/officeart/2005/8/layout/pList2"/>
    <dgm:cxn modelId="{AF945D48-3F90-48FD-AEFE-4DE571C7C2CB}" type="presParOf" srcId="{2D82EBC7-D473-4B90-A350-9098149498CC}" destId="{1B6CB1F4-B3E7-4989-A6FF-B31F1205083E}" srcOrd="0" destOrd="0" presId="urn:microsoft.com/office/officeart/2005/8/layout/pList2"/>
    <dgm:cxn modelId="{04290859-E13B-4FD1-9EEF-0F2A2A209B63}" type="presParOf" srcId="{2D82EBC7-D473-4B90-A350-9098149498CC}" destId="{08D73AF3-931E-4F23-98B6-BD4CF158BB95}" srcOrd="1" destOrd="0" presId="urn:microsoft.com/office/officeart/2005/8/layout/pList2"/>
    <dgm:cxn modelId="{85FE589D-5F8A-48FA-8087-D0639161FF4E}" type="presParOf" srcId="{2D82EBC7-D473-4B90-A350-9098149498CC}" destId="{2EF07123-C3E9-4A9D-97AC-8C7B47328F36}" srcOrd="2" destOrd="0" presId="urn:microsoft.com/office/officeart/2005/8/layout/pList2"/>
    <dgm:cxn modelId="{3F90FA58-EF5B-457B-8D4F-BCF4520845F8}" type="presParOf" srcId="{D86D10F5-164C-4B06-AC8B-E875D9607C56}" destId="{93F3E7BB-5855-43C0-AD17-FD8A14EEC9DF}" srcOrd="11" destOrd="0" presId="urn:microsoft.com/office/officeart/2005/8/layout/pList2"/>
    <dgm:cxn modelId="{DC3C9490-1A3B-45C6-9A65-A325595A3A01}" type="presParOf" srcId="{D86D10F5-164C-4B06-AC8B-E875D9607C56}" destId="{7798BC08-84A4-497E-96BF-B5EB141D6905}" srcOrd="12" destOrd="0" presId="urn:microsoft.com/office/officeart/2005/8/layout/pList2"/>
    <dgm:cxn modelId="{BC334DBF-CF01-4130-9F88-591E6B055107}" type="presParOf" srcId="{7798BC08-84A4-497E-96BF-B5EB141D6905}" destId="{2C4E3194-F3BA-4850-81AB-FFEF2D1C9A0E}" srcOrd="0" destOrd="0" presId="urn:microsoft.com/office/officeart/2005/8/layout/pList2"/>
    <dgm:cxn modelId="{3CED15A6-28C1-4398-AD1F-1523884545C3}" type="presParOf" srcId="{7798BC08-84A4-497E-96BF-B5EB141D6905}" destId="{43380807-3FFF-47A7-9151-AD5384C19AB8}" srcOrd="1" destOrd="0" presId="urn:microsoft.com/office/officeart/2005/8/layout/pList2"/>
    <dgm:cxn modelId="{83D58889-9758-4053-B2B9-2B72B341FD67}" type="presParOf" srcId="{7798BC08-84A4-497E-96BF-B5EB141D6905}" destId="{D21D9073-BA71-4EB0-ACF3-E4B5FDBB601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20577-01BA-4C64-A50B-FE68C1DDA4E7}" type="doc">
      <dgm:prSet loTypeId="urn:microsoft.com/office/officeart/2005/8/layout/pList2" loCatId="list" qsTypeId="urn:microsoft.com/office/officeart/2005/8/quickstyle/3d1" qsCatId="3D" csTypeId="urn:microsoft.com/office/officeart/2005/8/colors/accent2_2" csCatId="accent2" phldr="1"/>
      <dgm:spPr/>
    </dgm:pt>
    <dgm:pt modelId="{22608D1C-092C-41DA-8E60-719AF444CCEE}">
      <dgm:prSet phldrT="[Texto]" custT="1"/>
      <dgm:spPr>
        <a:gradFill rotWithShape="0">
          <a:gsLst>
            <a:gs pos="39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sz="1100" b="1" dirty="0"/>
            <a:t>Domingo de Gozo</a:t>
          </a:r>
        </a:p>
        <a:p>
          <a:endParaRPr lang="es-ES" sz="1400" dirty="0"/>
        </a:p>
        <a:p>
          <a:r>
            <a:rPr lang="es-ES" sz="1200" b="1" dirty="0"/>
            <a:t>TERCERA SEMANA DE ADVIENTO</a:t>
          </a:r>
        </a:p>
        <a:p>
          <a:endParaRPr lang="es-ES" sz="1400" b="1" dirty="0"/>
        </a:p>
        <a:p>
          <a:r>
            <a:rPr lang="es-ES" sz="1400" b="1" dirty="0"/>
            <a:t>Oración</a:t>
          </a:r>
          <a:r>
            <a:rPr lang="es-ES" sz="1400" dirty="0"/>
            <a:t>:</a:t>
          </a:r>
        </a:p>
        <a:p>
          <a:r>
            <a:rPr lang="es-ES" sz="1400" b="1" dirty="0"/>
            <a:t>¡Yo estoy alegre, oh Señor, pues tu estas cerca! </a:t>
          </a:r>
        </a:p>
      </dgm:t>
    </dgm:pt>
    <dgm:pt modelId="{744B153F-7624-4A4D-A821-B5CEBA66AE24}" type="parTrans" cxnId="{5FD5C80E-974C-4BDA-9FF5-C6ACF46C6DFF}">
      <dgm:prSet/>
      <dgm:spPr/>
      <dgm:t>
        <a:bodyPr/>
        <a:lstStyle/>
        <a:p>
          <a:endParaRPr lang="es-ES"/>
        </a:p>
      </dgm:t>
    </dgm:pt>
    <dgm:pt modelId="{4E090160-ADD8-4039-BBD1-EE1DDFC1A713}" type="sibTrans" cxnId="{5FD5C80E-974C-4BDA-9FF5-C6ACF46C6DFF}">
      <dgm:prSet/>
      <dgm:spPr/>
      <dgm:t>
        <a:bodyPr/>
        <a:lstStyle/>
        <a:p>
          <a:endParaRPr lang="es-ES"/>
        </a:p>
      </dgm:t>
    </dgm:pt>
    <dgm:pt modelId="{4D2443B5-9A11-4A52-BF53-61C649B0921A}">
      <dgm:prSet phldrT="[Texto]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Viernes de Gozo</a:t>
          </a:r>
        </a:p>
        <a:p>
          <a:endParaRPr lang="es-ES" b="1" dirty="0"/>
        </a:p>
        <a:p>
          <a:r>
            <a:rPr lang="es-ES" b="0" dirty="0"/>
            <a:t>José preparó una cama limpia de paja para que María durmiera durante la</a:t>
          </a:r>
          <a:r>
            <a:rPr lang="es-ES" b="1" dirty="0"/>
            <a:t> </a:t>
          </a:r>
          <a:r>
            <a:rPr lang="es-ES" b="0" dirty="0"/>
            <a:t>noche.  </a:t>
          </a:r>
        </a:p>
        <a:p>
          <a:endParaRPr lang="es-ES" b="1" dirty="0"/>
        </a:p>
        <a:p>
          <a:r>
            <a:rPr lang="es-ES" b="1" dirty="0"/>
            <a:t>Yo secretamente haré un acto de bondad para alguien que no es amigable conmigo.</a:t>
          </a:r>
          <a:endParaRPr lang="es-ES" dirty="0"/>
        </a:p>
      </dgm:t>
    </dgm:pt>
    <dgm:pt modelId="{1EB1BFC3-AFC9-4802-8AE2-62B9E1CBC02E}" type="parTrans" cxnId="{0E8FCB3B-EC66-4B56-AFE9-465C2C107E99}">
      <dgm:prSet/>
      <dgm:spPr/>
      <dgm:t>
        <a:bodyPr/>
        <a:lstStyle/>
        <a:p>
          <a:endParaRPr lang="es-ES"/>
        </a:p>
      </dgm:t>
    </dgm:pt>
    <dgm:pt modelId="{A9500B5A-7B15-442E-A5CF-2AF6F9BCB14C}" type="sibTrans" cxnId="{0E8FCB3B-EC66-4B56-AFE9-465C2C107E99}">
      <dgm:prSet/>
      <dgm:spPr/>
      <dgm:t>
        <a:bodyPr/>
        <a:lstStyle/>
        <a:p>
          <a:endParaRPr lang="es-ES"/>
        </a:p>
      </dgm:t>
    </dgm:pt>
    <dgm:pt modelId="{C3C5247E-310C-46A0-927F-F6534AA3CAA2}">
      <dgm:prSet phldrT="[Texto]" custT="1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sz="1000" b="1" dirty="0"/>
            <a:t>Sábado de Gozo</a:t>
          </a:r>
        </a:p>
        <a:p>
          <a:endParaRPr lang="es-ES" sz="1000" b="1" dirty="0"/>
        </a:p>
        <a:p>
          <a:r>
            <a:rPr lang="es-ES" sz="1000" b="0" dirty="0"/>
            <a:t>María desempacó la ropa que mantendría caliente a Jesús.    </a:t>
          </a:r>
        </a:p>
        <a:p>
          <a:endParaRPr lang="es-ES" sz="1000" b="1" dirty="0"/>
        </a:p>
        <a:p>
          <a:endParaRPr lang="es-ES" sz="1400" b="1" dirty="0"/>
        </a:p>
        <a:p>
          <a:r>
            <a:rPr lang="es-ES" sz="1000" b="1" dirty="0"/>
            <a:t>Yo calentaré mi corazón con el amor haciendo un acto de amabilidad para cada uno en mi familia.</a:t>
          </a:r>
          <a:endParaRPr lang="es-ES" sz="1000" dirty="0"/>
        </a:p>
      </dgm:t>
    </dgm:pt>
    <dgm:pt modelId="{0335A756-0EBB-40C1-9736-EE2D377BEE87}" type="parTrans" cxnId="{B31CF026-B8D9-48C8-80C4-56AA6E61DEC6}">
      <dgm:prSet/>
      <dgm:spPr/>
      <dgm:t>
        <a:bodyPr/>
        <a:lstStyle/>
        <a:p>
          <a:endParaRPr lang="es-ES"/>
        </a:p>
      </dgm:t>
    </dgm:pt>
    <dgm:pt modelId="{E9590564-58B2-48B4-A70E-519A35FBC21B}" type="sibTrans" cxnId="{B31CF026-B8D9-48C8-80C4-56AA6E61DEC6}">
      <dgm:prSet/>
      <dgm:spPr/>
      <dgm:t>
        <a:bodyPr/>
        <a:lstStyle/>
        <a:p>
          <a:endParaRPr lang="es-ES"/>
        </a:p>
      </dgm:t>
    </dgm:pt>
    <dgm:pt modelId="{0BDAA2C7-8493-47A4-988C-228D7AB5C68E}">
      <dgm:prSet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Lunes de Gozo</a:t>
          </a:r>
        </a:p>
        <a:p>
          <a:endParaRPr lang="es-ES" dirty="0"/>
        </a:p>
        <a:p>
          <a:r>
            <a:rPr lang="es-ES" dirty="0"/>
            <a:t>A María y José solo les ofrecieron un pobre establo. Ellos lo aceptaron, muy agradecidos. </a:t>
          </a:r>
        </a:p>
        <a:p>
          <a:r>
            <a:rPr lang="es-ES" dirty="0"/>
            <a:t> </a:t>
          </a:r>
        </a:p>
        <a:p>
          <a:r>
            <a:rPr lang="es-ES" b="1" dirty="0"/>
            <a:t>Yo perdonaré a otros cuando no sean atentos y trataré de ser atento con otros hoy. </a:t>
          </a:r>
        </a:p>
      </dgm:t>
    </dgm:pt>
    <dgm:pt modelId="{0F454CAC-91D8-40A3-ADD8-A304BE6DC0C1}" type="parTrans" cxnId="{6779DF08-0FA6-4EAE-8E9E-DA7F709758A0}">
      <dgm:prSet/>
      <dgm:spPr/>
      <dgm:t>
        <a:bodyPr/>
        <a:lstStyle/>
        <a:p>
          <a:endParaRPr lang="es-ES"/>
        </a:p>
      </dgm:t>
    </dgm:pt>
    <dgm:pt modelId="{58B06C02-29AB-4609-A0D9-6FE2C75430FE}" type="sibTrans" cxnId="{6779DF08-0FA6-4EAE-8E9E-DA7F709758A0}">
      <dgm:prSet/>
      <dgm:spPr/>
      <dgm:t>
        <a:bodyPr/>
        <a:lstStyle/>
        <a:p>
          <a:endParaRPr lang="es-ES"/>
        </a:p>
      </dgm:t>
    </dgm:pt>
    <dgm:pt modelId="{0037CE53-3EE5-487A-999C-9425BE7E4075}">
      <dgm:prSet custT="1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sz="1000" b="1" dirty="0"/>
            <a:t>Martes de Gozo</a:t>
          </a:r>
        </a:p>
        <a:p>
          <a:endParaRPr lang="es-ES" sz="1000" b="0" dirty="0"/>
        </a:p>
        <a:p>
          <a:r>
            <a:rPr lang="es-ES" sz="1000" b="0" dirty="0"/>
            <a:t>Los animales calentaron con su presencia el establo.  </a:t>
          </a:r>
        </a:p>
        <a:p>
          <a:endParaRPr lang="es-ES" sz="1000" b="0" dirty="0"/>
        </a:p>
        <a:p>
          <a:endParaRPr lang="es-ES" sz="1200" b="0" dirty="0"/>
        </a:p>
        <a:p>
          <a:endParaRPr lang="es-ES" sz="1000" b="0" dirty="0"/>
        </a:p>
        <a:p>
          <a:r>
            <a:rPr lang="es-ES" sz="1000" b="0" dirty="0"/>
            <a:t> </a:t>
          </a:r>
          <a:r>
            <a:rPr lang="es-ES" sz="1000" b="1" dirty="0"/>
            <a:t>Yo compartiré el calor de mi amistad con otros especialmente con alguien que no me gusta. </a:t>
          </a:r>
        </a:p>
      </dgm:t>
    </dgm:pt>
    <dgm:pt modelId="{B2734EF7-8653-4C54-AF6D-B25D77FE802B}" type="parTrans" cxnId="{B5E9F394-5AB5-48DE-8F3B-C1D06B85183C}">
      <dgm:prSet/>
      <dgm:spPr/>
      <dgm:t>
        <a:bodyPr/>
        <a:lstStyle/>
        <a:p>
          <a:endParaRPr lang="es-ES"/>
        </a:p>
      </dgm:t>
    </dgm:pt>
    <dgm:pt modelId="{BAC3D755-1FEB-4AF5-9166-5F95E5766D57}" type="sibTrans" cxnId="{B5E9F394-5AB5-48DE-8F3B-C1D06B85183C}">
      <dgm:prSet/>
      <dgm:spPr/>
      <dgm:t>
        <a:bodyPr/>
        <a:lstStyle/>
        <a:p>
          <a:endParaRPr lang="es-ES"/>
        </a:p>
      </dgm:t>
    </dgm:pt>
    <dgm:pt modelId="{096302E0-5AD6-49B2-9982-07DDB2A24B55}">
      <dgm:prSet custT="1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sz="1000" b="1" dirty="0"/>
            <a:t>Miércoles de Gozo</a:t>
          </a:r>
        </a:p>
        <a:p>
          <a:endParaRPr lang="es-ES" sz="1000" b="0" dirty="0"/>
        </a:p>
        <a:p>
          <a:r>
            <a:rPr lang="es-ES" sz="1000" b="0" dirty="0"/>
            <a:t>José limpió el establo para María y Jesús quien pronto nacería.  </a:t>
          </a:r>
        </a:p>
        <a:p>
          <a:endParaRPr lang="es-ES" sz="1800" b="1" dirty="0"/>
        </a:p>
        <a:p>
          <a:r>
            <a:rPr lang="es-ES" sz="1000" b="1" dirty="0"/>
            <a:t>Yo iluminaré el día y mantendré mi corazón puro pensando y diciendo solo cosas buenas de otros.</a:t>
          </a:r>
          <a:endParaRPr lang="es-ES" sz="1000" dirty="0"/>
        </a:p>
      </dgm:t>
    </dgm:pt>
    <dgm:pt modelId="{689D7495-9052-43F3-8458-49D54326F8AB}" type="parTrans" cxnId="{9CF7C3CF-9C3F-4F24-A50F-90918E4AE173}">
      <dgm:prSet/>
      <dgm:spPr/>
      <dgm:t>
        <a:bodyPr/>
        <a:lstStyle/>
        <a:p>
          <a:endParaRPr lang="es-ES"/>
        </a:p>
      </dgm:t>
    </dgm:pt>
    <dgm:pt modelId="{55DA836A-FEEC-445B-8705-B18FBF1DB0E2}" type="sibTrans" cxnId="{9CF7C3CF-9C3F-4F24-A50F-90918E4AE173}">
      <dgm:prSet/>
      <dgm:spPr/>
      <dgm:t>
        <a:bodyPr/>
        <a:lstStyle/>
        <a:p>
          <a:endParaRPr lang="es-ES"/>
        </a:p>
      </dgm:t>
    </dgm:pt>
    <dgm:pt modelId="{E54C5A69-E5BE-496D-BC77-77F4BDCE01E3}">
      <dgm:prSet custT="1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sz="1000" b="1" dirty="0"/>
            <a:t>Jueves de Gozo</a:t>
          </a:r>
        </a:p>
        <a:p>
          <a:endParaRPr lang="es-ES" sz="1000" b="1" dirty="0"/>
        </a:p>
        <a:p>
          <a:r>
            <a:rPr lang="es-ES" sz="1000" b="0" dirty="0"/>
            <a:t>María puso paja en el pesebre para formar la cuna para el niño Jesús. </a:t>
          </a:r>
        </a:p>
        <a:p>
          <a:endParaRPr lang="es-ES" sz="1400" b="1" dirty="0"/>
        </a:p>
        <a:p>
          <a:endParaRPr lang="es-ES" sz="1000" b="1" dirty="0"/>
        </a:p>
        <a:p>
          <a:r>
            <a:rPr lang="es-ES" sz="1000" b="1" dirty="0"/>
            <a:t>Yo iluminaré a otros sonriendo y demostrando que feliz soy porque Jesús viene.</a:t>
          </a:r>
          <a:endParaRPr lang="es-ES" sz="1000" dirty="0"/>
        </a:p>
      </dgm:t>
    </dgm:pt>
    <dgm:pt modelId="{8C2EC164-D984-41AF-A7F7-8C5317B00469}" type="parTrans" cxnId="{C322889C-49DD-4797-BFE8-3E71FC89FCC8}">
      <dgm:prSet/>
      <dgm:spPr/>
      <dgm:t>
        <a:bodyPr/>
        <a:lstStyle/>
        <a:p>
          <a:endParaRPr lang="es-ES"/>
        </a:p>
      </dgm:t>
    </dgm:pt>
    <dgm:pt modelId="{09BF390D-B73F-411C-8B82-0AF4FAAFDA89}" type="sibTrans" cxnId="{C322889C-49DD-4797-BFE8-3E71FC89FCC8}">
      <dgm:prSet/>
      <dgm:spPr/>
      <dgm:t>
        <a:bodyPr/>
        <a:lstStyle/>
        <a:p>
          <a:endParaRPr lang="es-ES"/>
        </a:p>
      </dgm:t>
    </dgm:pt>
    <dgm:pt modelId="{56D67EFC-2554-4A61-AAA3-C9817851DE67}" type="pres">
      <dgm:prSet presAssocID="{FA920577-01BA-4C64-A50B-FE68C1DDA4E7}" presName="Name0" presStyleCnt="0">
        <dgm:presLayoutVars>
          <dgm:dir/>
          <dgm:resizeHandles val="exact"/>
        </dgm:presLayoutVars>
      </dgm:prSet>
      <dgm:spPr/>
    </dgm:pt>
    <dgm:pt modelId="{5909DA39-DCC6-4DDE-89FC-861304163647}" type="pres">
      <dgm:prSet presAssocID="{FA920577-01BA-4C64-A50B-FE68C1DDA4E7}" presName="bkgdShp" presStyleLbl="alignAccFollowNode1" presStyleIdx="0" presStyleCnt="1"/>
      <dgm:spPr/>
    </dgm:pt>
    <dgm:pt modelId="{D86D10F5-164C-4B06-AC8B-E875D9607C56}" type="pres">
      <dgm:prSet presAssocID="{FA920577-01BA-4C64-A50B-FE68C1DDA4E7}" presName="linComp" presStyleCnt="0"/>
      <dgm:spPr/>
    </dgm:pt>
    <dgm:pt modelId="{A578E953-C0A9-4430-940F-3077FD50813C}" type="pres">
      <dgm:prSet presAssocID="{22608D1C-092C-41DA-8E60-719AF444CCEE}" presName="compNode" presStyleCnt="0"/>
      <dgm:spPr/>
    </dgm:pt>
    <dgm:pt modelId="{37C2F4B3-1E7F-491D-8AF7-77EE2E3C040D}" type="pres">
      <dgm:prSet presAssocID="{22608D1C-092C-41DA-8E60-719AF444CCEE}" presName="node" presStyleLbl="node1" presStyleIdx="0" presStyleCnt="7">
        <dgm:presLayoutVars>
          <dgm:bulletEnabled val="1"/>
        </dgm:presLayoutVars>
      </dgm:prSet>
      <dgm:spPr/>
    </dgm:pt>
    <dgm:pt modelId="{18AA2000-5B26-4E3C-9EDB-6D8EB37554EC}" type="pres">
      <dgm:prSet presAssocID="{22608D1C-092C-41DA-8E60-719AF444CCEE}" presName="invisiNode" presStyleLbl="node1" presStyleIdx="0" presStyleCnt="7"/>
      <dgm:spPr/>
    </dgm:pt>
    <dgm:pt modelId="{F29BD43A-E360-4538-A3B3-FE700D7D4469}" type="pres">
      <dgm:prSet presAssocID="{22608D1C-092C-41DA-8E60-719AF444CCEE}" presName="imagNode" presStyleLbl="fgImgPlace1" presStyleIdx="0" presStyleCnt="7"/>
      <dgm:spPr>
        <a:blipFill dpi="0" rotWithShape="1">
          <a:blip xmlns:r="http://schemas.openxmlformats.org/officeDocument/2006/relationships" r:embed="rId1"/>
          <a:srcRect/>
          <a:stretch>
            <a:fillRect l="-16000" t="-16000" r="-6000"/>
          </a:stretch>
        </a:blipFill>
      </dgm:spPr>
    </dgm:pt>
    <dgm:pt modelId="{3B6418BD-DD0E-4D5F-84C9-10F951EB7E91}" type="pres">
      <dgm:prSet presAssocID="{4E090160-ADD8-4039-BBD1-EE1DDFC1A713}" presName="sibTrans" presStyleLbl="sibTrans2D1" presStyleIdx="0" presStyleCnt="0"/>
      <dgm:spPr/>
    </dgm:pt>
    <dgm:pt modelId="{0741DE99-9203-4702-8CAC-8B7D1D09598F}" type="pres">
      <dgm:prSet presAssocID="{0BDAA2C7-8493-47A4-988C-228D7AB5C68E}" presName="compNode" presStyleCnt="0"/>
      <dgm:spPr/>
    </dgm:pt>
    <dgm:pt modelId="{BD15DFD5-2B69-49D1-A215-C0E37A6B04D7}" type="pres">
      <dgm:prSet presAssocID="{0BDAA2C7-8493-47A4-988C-228D7AB5C68E}" presName="node" presStyleLbl="node1" presStyleIdx="1" presStyleCnt="7">
        <dgm:presLayoutVars>
          <dgm:bulletEnabled val="1"/>
        </dgm:presLayoutVars>
      </dgm:prSet>
      <dgm:spPr/>
    </dgm:pt>
    <dgm:pt modelId="{FAF80006-A465-4F1B-A4AC-4F63DB76D253}" type="pres">
      <dgm:prSet presAssocID="{0BDAA2C7-8493-47A4-988C-228D7AB5C68E}" presName="invisiNode" presStyleLbl="node1" presStyleIdx="1" presStyleCnt="7"/>
      <dgm:spPr/>
    </dgm:pt>
    <dgm:pt modelId="{DBDB2F88-65BD-4851-8106-0AF355470A03}" type="pres">
      <dgm:prSet presAssocID="{0BDAA2C7-8493-47A4-988C-228D7AB5C68E}" presName="imagNode" presStyleLbl="fgImgPlace1" presStyleIdx="1" presStyleCnt="7"/>
      <dgm:spPr>
        <a:blipFill dpi="0" rotWithShape="1">
          <a:blip xmlns:r="http://schemas.openxmlformats.org/officeDocument/2006/relationships" r:embed="rId2"/>
          <a:srcRect/>
          <a:stretch>
            <a:fillRect l="-50000" t="-3000" r="-99000"/>
          </a:stretch>
        </a:blipFill>
      </dgm:spPr>
    </dgm:pt>
    <dgm:pt modelId="{A7906D0E-DD9B-409A-BDA7-5A12F54159BC}" type="pres">
      <dgm:prSet presAssocID="{58B06C02-29AB-4609-A0D9-6FE2C75430FE}" presName="sibTrans" presStyleLbl="sibTrans2D1" presStyleIdx="0" presStyleCnt="0"/>
      <dgm:spPr/>
    </dgm:pt>
    <dgm:pt modelId="{4B9BA8E6-4751-4166-8C33-44F2AD76DC1D}" type="pres">
      <dgm:prSet presAssocID="{0037CE53-3EE5-487A-999C-9425BE7E4075}" presName="compNode" presStyleCnt="0"/>
      <dgm:spPr/>
    </dgm:pt>
    <dgm:pt modelId="{72AA0202-D01D-4F21-9E78-E86DEF5F65F6}" type="pres">
      <dgm:prSet presAssocID="{0037CE53-3EE5-487A-999C-9425BE7E4075}" presName="node" presStyleLbl="node1" presStyleIdx="2" presStyleCnt="7">
        <dgm:presLayoutVars>
          <dgm:bulletEnabled val="1"/>
        </dgm:presLayoutVars>
      </dgm:prSet>
      <dgm:spPr/>
    </dgm:pt>
    <dgm:pt modelId="{6155C430-8A8E-49F9-9A2B-D72990B3072F}" type="pres">
      <dgm:prSet presAssocID="{0037CE53-3EE5-487A-999C-9425BE7E4075}" presName="invisiNode" presStyleLbl="node1" presStyleIdx="2" presStyleCnt="7"/>
      <dgm:spPr/>
    </dgm:pt>
    <dgm:pt modelId="{6F3140EA-AEAE-4DE5-9EE9-8C6FA7F02446}" type="pres">
      <dgm:prSet presAssocID="{0037CE53-3EE5-487A-999C-9425BE7E4075}" presName="imagNode" presStyleLbl="fgImgPlace1" presStyleIdx="2" presStyleCnt="7"/>
      <dgm:spPr>
        <a:blipFill dpi="0" rotWithShape="1">
          <a:blip xmlns:r="http://schemas.openxmlformats.org/officeDocument/2006/relationships" r:embed="rId3"/>
          <a:srcRect/>
          <a:stretch>
            <a:fillRect l="-20000" t="-1000" r="-67000" b="-11000"/>
          </a:stretch>
        </a:blipFill>
      </dgm:spPr>
    </dgm:pt>
    <dgm:pt modelId="{D4D03499-3424-4DF4-9155-2D9952EB52AF}" type="pres">
      <dgm:prSet presAssocID="{BAC3D755-1FEB-4AF5-9166-5F95E5766D57}" presName="sibTrans" presStyleLbl="sibTrans2D1" presStyleIdx="0" presStyleCnt="0"/>
      <dgm:spPr/>
    </dgm:pt>
    <dgm:pt modelId="{5D888E47-B34F-43CD-9E5A-BE1D32EDC974}" type="pres">
      <dgm:prSet presAssocID="{096302E0-5AD6-49B2-9982-07DDB2A24B55}" presName="compNode" presStyleCnt="0"/>
      <dgm:spPr/>
    </dgm:pt>
    <dgm:pt modelId="{B8D2084D-24E9-444D-8355-7546E2F2B1AF}" type="pres">
      <dgm:prSet presAssocID="{096302E0-5AD6-49B2-9982-07DDB2A24B55}" presName="node" presStyleLbl="node1" presStyleIdx="3" presStyleCnt="7">
        <dgm:presLayoutVars>
          <dgm:bulletEnabled val="1"/>
        </dgm:presLayoutVars>
      </dgm:prSet>
      <dgm:spPr/>
    </dgm:pt>
    <dgm:pt modelId="{D9D667AA-BCE0-48F1-AB86-00A4B02520A5}" type="pres">
      <dgm:prSet presAssocID="{096302E0-5AD6-49B2-9982-07DDB2A24B55}" presName="invisiNode" presStyleLbl="node1" presStyleIdx="3" presStyleCnt="7"/>
      <dgm:spPr/>
    </dgm:pt>
    <dgm:pt modelId="{09719545-BA13-4F08-AC7B-D6B631F41DE3}" type="pres">
      <dgm:prSet presAssocID="{096302E0-5AD6-49B2-9982-07DDB2A24B55}" presName="imagNode" presStyleLbl="fgImgPlace1" presStyleIdx="3" presStyleCnt="7"/>
      <dgm:spPr>
        <a:blipFill dpi="0" rotWithShape="1">
          <a:blip xmlns:r="http://schemas.openxmlformats.org/officeDocument/2006/relationships" r:embed="rId4"/>
          <a:srcRect/>
          <a:stretch>
            <a:fillRect l="-106000" r="-32000"/>
          </a:stretch>
        </a:blipFill>
      </dgm:spPr>
    </dgm:pt>
    <dgm:pt modelId="{A8FC09D6-BC18-4162-A4B7-2EC09015E89F}" type="pres">
      <dgm:prSet presAssocID="{55DA836A-FEEC-445B-8705-B18FBF1DB0E2}" presName="sibTrans" presStyleLbl="sibTrans2D1" presStyleIdx="0" presStyleCnt="0"/>
      <dgm:spPr/>
    </dgm:pt>
    <dgm:pt modelId="{399A5F38-AD58-44A6-B561-46E29486E150}" type="pres">
      <dgm:prSet presAssocID="{E54C5A69-E5BE-496D-BC77-77F4BDCE01E3}" presName="compNode" presStyleCnt="0"/>
      <dgm:spPr/>
    </dgm:pt>
    <dgm:pt modelId="{FF1A48F2-D130-4B8E-AFEA-CE4B65CE8C52}" type="pres">
      <dgm:prSet presAssocID="{E54C5A69-E5BE-496D-BC77-77F4BDCE01E3}" presName="node" presStyleLbl="node1" presStyleIdx="4" presStyleCnt="7">
        <dgm:presLayoutVars>
          <dgm:bulletEnabled val="1"/>
        </dgm:presLayoutVars>
      </dgm:prSet>
      <dgm:spPr/>
    </dgm:pt>
    <dgm:pt modelId="{ED600A7F-2AD3-4BE5-A185-5F88925ACE13}" type="pres">
      <dgm:prSet presAssocID="{E54C5A69-E5BE-496D-BC77-77F4BDCE01E3}" presName="invisiNode" presStyleLbl="node1" presStyleIdx="4" presStyleCnt="7"/>
      <dgm:spPr/>
    </dgm:pt>
    <dgm:pt modelId="{8B549DEE-62B2-4CD6-8533-B1190A77249D}" type="pres">
      <dgm:prSet presAssocID="{E54C5A69-E5BE-496D-BC77-77F4BDCE01E3}" presName="imagNode" presStyleLbl="fgImgPlace1" presStyleIdx="4" presStyleCnt="7"/>
      <dgm:spPr>
        <a:blipFill dpi="0" rotWithShape="1">
          <a:blip xmlns:r="http://schemas.openxmlformats.org/officeDocument/2006/relationships" r:embed="rId5"/>
          <a:srcRect/>
          <a:stretch>
            <a:fillRect l="-46000" t="-8000" r="-82000" b="-29000"/>
          </a:stretch>
        </a:blipFill>
      </dgm:spPr>
    </dgm:pt>
    <dgm:pt modelId="{C75C8AA8-9C7A-49BE-9946-C0F3E234E46B}" type="pres">
      <dgm:prSet presAssocID="{09BF390D-B73F-411C-8B82-0AF4FAAFDA89}" presName="sibTrans" presStyleLbl="sibTrans2D1" presStyleIdx="0" presStyleCnt="0"/>
      <dgm:spPr/>
    </dgm:pt>
    <dgm:pt modelId="{2D82EBC7-D473-4B90-A350-9098149498CC}" type="pres">
      <dgm:prSet presAssocID="{4D2443B5-9A11-4A52-BF53-61C649B0921A}" presName="compNode" presStyleCnt="0"/>
      <dgm:spPr/>
    </dgm:pt>
    <dgm:pt modelId="{1B6CB1F4-B3E7-4989-A6FF-B31F1205083E}" type="pres">
      <dgm:prSet presAssocID="{4D2443B5-9A11-4A52-BF53-61C649B0921A}" presName="node" presStyleLbl="node1" presStyleIdx="5" presStyleCnt="7">
        <dgm:presLayoutVars>
          <dgm:bulletEnabled val="1"/>
        </dgm:presLayoutVars>
      </dgm:prSet>
      <dgm:spPr/>
    </dgm:pt>
    <dgm:pt modelId="{08D73AF3-931E-4F23-98B6-BD4CF158BB95}" type="pres">
      <dgm:prSet presAssocID="{4D2443B5-9A11-4A52-BF53-61C649B0921A}" presName="invisiNode" presStyleLbl="node1" presStyleIdx="5" presStyleCnt="7"/>
      <dgm:spPr/>
    </dgm:pt>
    <dgm:pt modelId="{2EF07123-C3E9-4A9D-97AC-8C7B47328F36}" type="pres">
      <dgm:prSet presAssocID="{4D2443B5-9A11-4A52-BF53-61C649B0921A}" presName="imagNode" presStyleLbl="fgImgPlace1" presStyleIdx="5" presStyleCnt="7"/>
      <dgm:spPr>
        <a:blipFill dpi="0" rotWithShape="1">
          <a:blip xmlns:r="http://schemas.openxmlformats.org/officeDocument/2006/relationships" r:embed="rId6"/>
          <a:srcRect/>
          <a:stretch>
            <a:fillRect l="-2000" t="-1000" r="-31000" b="-11000"/>
          </a:stretch>
        </a:blipFill>
      </dgm:spPr>
    </dgm:pt>
    <dgm:pt modelId="{93F3E7BB-5855-43C0-AD17-FD8A14EEC9DF}" type="pres">
      <dgm:prSet presAssocID="{A9500B5A-7B15-442E-A5CF-2AF6F9BCB14C}" presName="sibTrans" presStyleLbl="sibTrans2D1" presStyleIdx="0" presStyleCnt="0"/>
      <dgm:spPr/>
    </dgm:pt>
    <dgm:pt modelId="{7798BC08-84A4-497E-96BF-B5EB141D6905}" type="pres">
      <dgm:prSet presAssocID="{C3C5247E-310C-46A0-927F-F6534AA3CAA2}" presName="compNode" presStyleCnt="0"/>
      <dgm:spPr/>
    </dgm:pt>
    <dgm:pt modelId="{2C4E3194-F3BA-4850-81AB-FFEF2D1C9A0E}" type="pres">
      <dgm:prSet presAssocID="{C3C5247E-310C-46A0-927F-F6534AA3CAA2}" presName="node" presStyleLbl="node1" presStyleIdx="6" presStyleCnt="7">
        <dgm:presLayoutVars>
          <dgm:bulletEnabled val="1"/>
        </dgm:presLayoutVars>
      </dgm:prSet>
      <dgm:spPr/>
    </dgm:pt>
    <dgm:pt modelId="{43380807-3FFF-47A7-9151-AD5384C19AB8}" type="pres">
      <dgm:prSet presAssocID="{C3C5247E-310C-46A0-927F-F6534AA3CAA2}" presName="invisiNode" presStyleLbl="node1" presStyleIdx="6" presStyleCnt="7"/>
      <dgm:spPr/>
    </dgm:pt>
    <dgm:pt modelId="{D21D9073-BA71-4EB0-ACF3-E4B5FDBB6012}" type="pres">
      <dgm:prSet presAssocID="{C3C5247E-310C-46A0-927F-F6534AA3CAA2}" presName="imagNode" presStyleLbl="fgImgPlace1" presStyleIdx="6" presStyleCnt="7"/>
      <dgm:spPr>
        <a:blipFill dpi="0" rotWithShape="1">
          <a:blip xmlns:r="http://schemas.openxmlformats.org/officeDocument/2006/relationships" r:embed="rId7"/>
          <a:srcRect/>
          <a:stretch>
            <a:fillRect l="-2000" t="-13000" r="-8000"/>
          </a:stretch>
        </a:blipFill>
      </dgm:spPr>
    </dgm:pt>
  </dgm:ptLst>
  <dgm:cxnLst>
    <dgm:cxn modelId="{5AD0C708-D526-48E0-B65E-14D047DD1866}" type="presOf" srcId="{A9500B5A-7B15-442E-A5CF-2AF6F9BCB14C}" destId="{93F3E7BB-5855-43C0-AD17-FD8A14EEC9DF}" srcOrd="0" destOrd="0" presId="urn:microsoft.com/office/officeart/2005/8/layout/pList2"/>
    <dgm:cxn modelId="{6779DF08-0FA6-4EAE-8E9E-DA7F709758A0}" srcId="{FA920577-01BA-4C64-A50B-FE68C1DDA4E7}" destId="{0BDAA2C7-8493-47A4-988C-228D7AB5C68E}" srcOrd="1" destOrd="0" parTransId="{0F454CAC-91D8-40A3-ADD8-A304BE6DC0C1}" sibTransId="{58B06C02-29AB-4609-A0D9-6FE2C75430FE}"/>
    <dgm:cxn modelId="{5C7E9C0D-93B0-4342-A461-1177207F60E9}" type="presOf" srcId="{58B06C02-29AB-4609-A0D9-6FE2C75430FE}" destId="{A7906D0E-DD9B-409A-BDA7-5A12F54159BC}" srcOrd="0" destOrd="0" presId="urn:microsoft.com/office/officeart/2005/8/layout/pList2"/>
    <dgm:cxn modelId="{5FD5C80E-974C-4BDA-9FF5-C6ACF46C6DFF}" srcId="{FA920577-01BA-4C64-A50B-FE68C1DDA4E7}" destId="{22608D1C-092C-41DA-8E60-719AF444CCEE}" srcOrd="0" destOrd="0" parTransId="{744B153F-7624-4A4D-A821-B5CEBA66AE24}" sibTransId="{4E090160-ADD8-4039-BBD1-EE1DDFC1A713}"/>
    <dgm:cxn modelId="{B31CF026-B8D9-48C8-80C4-56AA6E61DEC6}" srcId="{FA920577-01BA-4C64-A50B-FE68C1DDA4E7}" destId="{C3C5247E-310C-46A0-927F-F6534AA3CAA2}" srcOrd="6" destOrd="0" parTransId="{0335A756-0EBB-40C1-9736-EE2D377BEE87}" sibTransId="{E9590564-58B2-48B4-A70E-519A35FBC21B}"/>
    <dgm:cxn modelId="{17C79E31-10C1-40E9-A159-B47DF6969773}" type="presOf" srcId="{E54C5A69-E5BE-496D-BC77-77F4BDCE01E3}" destId="{FF1A48F2-D130-4B8E-AFEA-CE4B65CE8C52}" srcOrd="0" destOrd="0" presId="urn:microsoft.com/office/officeart/2005/8/layout/pList2"/>
    <dgm:cxn modelId="{0E8FCB3B-EC66-4B56-AFE9-465C2C107E99}" srcId="{FA920577-01BA-4C64-A50B-FE68C1DDA4E7}" destId="{4D2443B5-9A11-4A52-BF53-61C649B0921A}" srcOrd="5" destOrd="0" parTransId="{1EB1BFC3-AFC9-4802-8AE2-62B9E1CBC02E}" sibTransId="{A9500B5A-7B15-442E-A5CF-2AF6F9BCB14C}"/>
    <dgm:cxn modelId="{966AD93F-EE6D-444E-97CB-DA47291C8FBF}" type="presOf" srcId="{55DA836A-FEEC-445B-8705-B18FBF1DB0E2}" destId="{A8FC09D6-BC18-4162-A4B7-2EC09015E89F}" srcOrd="0" destOrd="0" presId="urn:microsoft.com/office/officeart/2005/8/layout/pList2"/>
    <dgm:cxn modelId="{9F04D660-BBC7-4761-B00D-EDADCDC0537E}" type="presOf" srcId="{09BF390D-B73F-411C-8B82-0AF4FAAFDA89}" destId="{C75C8AA8-9C7A-49BE-9946-C0F3E234E46B}" srcOrd="0" destOrd="0" presId="urn:microsoft.com/office/officeart/2005/8/layout/pList2"/>
    <dgm:cxn modelId="{1408C442-DFB5-4C92-AF16-83908BAD6C86}" type="presOf" srcId="{BAC3D755-1FEB-4AF5-9166-5F95E5766D57}" destId="{D4D03499-3424-4DF4-9155-2D9952EB52AF}" srcOrd="0" destOrd="0" presId="urn:microsoft.com/office/officeart/2005/8/layout/pList2"/>
    <dgm:cxn modelId="{3E5E4479-FE13-47DC-B32C-2C4A1883E22E}" type="presOf" srcId="{C3C5247E-310C-46A0-927F-F6534AA3CAA2}" destId="{2C4E3194-F3BA-4850-81AB-FFEF2D1C9A0E}" srcOrd="0" destOrd="0" presId="urn:microsoft.com/office/officeart/2005/8/layout/pList2"/>
    <dgm:cxn modelId="{7D60D77E-72C6-4F86-83D2-9D39D9E20EA0}" type="presOf" srcId="{4D2443B5-9A11-4A52-BF53-61C649B0921A}" destId="{1B6CB1F4-B3E7-4989-A6FF-B31F1205083E}" srcOrd="0" destOrd="0" presId="urn:microsoft.com/office/officeart/2005/8/layout/pList2"/>
    <dgm:cxn modelId="{B2B3158D-CCA7-4015-8B7D-7FD96663F841}" type="presOf" srcId="{0037CE53-3EE5-487A-999C-9425BE7E4075}" destId="{72AA0202-D01D-4F21-9E78-E86DEF5F65F6}" srcOrd="0" destOrd="0" presId="urn:microsoft.com/office/officeart/2005/8/layout/pList2"/>
    <dgm:cxn modelId="{B5E9F394-5AB5-48DE-8F3B-C1D06B85183C}" srcId="{FA920577-01BA-4C64-A50B-FE68C1DDA4E7}" destId="{0037CE53-3EE5-487A-999C-9425BE7E4075}" srcOrd="2" destOrd="0" parTransId="{B2734EF7-8653-4C54-AF6D-B25D77FE802B}" sibTransId="{BAC3D755-1FEB-4AF5-9166-5F95E5766D57}"/>
    <dgm:cxn modelId="{C322889C-49DD-4797-BFE8-3E71FC89FCC8}" srcId="{FA920577-01BA-4C64-A50B-FE68C1DDA4E7}" destId="{E54C5A69-E5BE-496D-BC77-77F4BDCE01E3}" srcOrd="4" destOrd="0" parTransId="{8C2EC164-D984-41AF-A7F7-8C5317B00469}" sibTransId="{09BF390D-B73F-411C-8B82-0AF4FAAFDA89}"/>
    <dgm:cxn modelId="{ED0A389F-1BD1-4CC7-8739-7A7C32470E6F}" type="presOf" srcId="{4E090160-ADD8-4039-BBD1-EE1DDFC1A713}" destId="{3B6418BD-DD0E-4D5F-84C9-10F951EB7E91}" srcOrd="0" destOrd="0" presId="urn:microsoft.com/office/officeart/2005/8/layout/pList2"/>
    <dgm:cxn modelId="{53C0F3AE-736D-4B14-887D-85AE8B38E9FA}" type="presOf" srcId="{FA920577-01BA-4C64-A50B-FE68C1DDA4E7}" destId="{56D67EFC-2554-4A61-AAA3-C9817851DE67}" srcOrd="0" destOrd="0" presId="urn:microsoft.com/office/officeart/2005/8/layout/pList2"/>
    <dgm:cxn modelId="{F0C934C6-D8C9-4956-A315-8EC0805F9D29}" type="presOf" srcId="{0BDAA2C7-8493-47A4-988C-228D7AB5C68E}" destId="{BD15DFD5-2B69-49D1-A215-C0E37A6B04D7}" srcOrd="0" destOrd="0" presId="urn:microsoft.com/office/officeart/2005/8/layout/pList2"/>
    <dgm:cxn modelId="{9CF7C3CF-9C3F-4F24-A50F-90918E4AE173}" srcId="{FA920577-01BA-4C64-A50B-FE68C1DDA4E7}" destId="{096302E0-5AD6-49B2-9982-07DDB2A24B55}" srcOrd="3" destOrd="0" parTransId="{689D7495-9052-43F3-8458-49D54326F8AB}" sibTransId="{55DA836A-FEEC-445B-8705-B18FBF1DB0E2}"/>
    <dgm:cxn modelId="{BE5EA9DD-A19F-4E87-BC57-23979B5BC147}" type="presOf" srcId="{096302E0-5AD6-49B2-9982-07DDB2A24B55}" destId="{B8D2084D-24E9-444D-8355-7546E2F2B1AF}" srcOrd="0" destOrd="0" presId="urn:microsoft.com/office/officeart/2005/8/layout/pList2"/>
    <dgm:cxn modelId="{0530F2F9-2E07-4C4D-A1C4-F38B098E79DB}" type="presOf" srcId="{22608D1C-092C-41DA-8E60-719AF444CCEE}" destId="{37C2F4B3-1E7F-491D-8AF7-77EE2E3C040D}" srcOrd="0" destOrd="0" presId="urn:microsoft.com/office/officeart/2005/8/layout/pList2"/>
    <dgm:cxn modelId="{64F27A08-55A6-4E9C-8EBC-8CB1CC0BCE46}" type="presParOf" srcId="{56D67EFC-2554-4A61-AAA3-C9817851DE67}" destId="{5909DA39-DCC6-4DDE-89FC-861304163647}" srcOrd="0" destOrd="0" presId="urn:microsoft.com/office/officeart/2005/8/layout/pList2"/>
    <dgm:cxn modelId="{735EBF44-6659-4E89-BD33-7C615F82BA41}" type="presParOf" srcId="{56D67EFC-2554-4A61-AAA3-C9817851DE67}" destId="{D86D10F5-164C-4B06-AC8B-E875D9607C56}" srcOrd="1" destOrd="0" presId="urn:microsoft.com/office/officeart/2005/8/layout/pList2"/>
    <dgm:cxn modelId="{CD3C9420-A1F5-4A03-A9C7-519A0964DC1D}" type="presParOf" srcId="{D86D10F5-164C-4B06-AC8B-E875D9607C56}" destId="{A578E953-C0A9-4430-940F-3077FD50813C}" srcOrd="0" destOrd="0" presId="urn:microsoft.com/office/officeart/2005/8/layout/pList2"/>
    <dgm:cxn modelId="{814AB633-35A1-457D-870E-CE5597C1CA0B}" type="presParOf" srcId="{A578E953-C0A9-4430-940F-3077FD50813C}" destId="{37C2F4B3-1E7F-491D-8AF7-77EE2E3C040D}" srcOrd="0" destOrd="0" presId="urn:microsoft.com/office/officeart/2005/8/layout/pList2"/>
    <dgm:cxn modelId="{27FF85EC-BF1D-418B-AFD9-C3FAC7107725}" type="presParOf" srcId="{A578E953-C0A9-4430-940F-3077FD50813C}" destId="{18AA2000-5B26-4E3C-9EDB-6D8EB37554EC}" srcOrd="1" destOrd="0" presId="urn:microsoft.com/office/officeart/2005/8/layout/pList2"/>
    <dgm:cxn modelId="{997FB04F-B79D-40B8-8568-F70E0E5D5807}" type="presParOf" srcId="{A578E953-C0A9-4430-940F-3077FD50813C}" destId="{F29BD43A-E360-4538-A3B3-FE700D7D4469}" srcOrd="2" destOrd="0" presId="urn:microsoft.com/office/officeart/2005/8/layout/pList2"/>
    <dgm:cxn modelId="{D32EF958-80A7-4882-921F-6E8541E85FBF}" type="presParOf" srcId="{D86D10F5-164C-4B06-AC8B-E875D9607C56}" destId="{3B6418BD-DD0E-4D5F-84C9-10F951EB7E91}" srcOrd="1" destOrd="0" presId="urn:microsoft.com/office/officeart/2005/8/layout/pList2"/>
    <dgm:cxn modelId="{AE9FD4E0-B962-4043-8C96-D54FD0D72FD7}" type="presParOf" srcId="{D86D10F5-164C-4B06-AC8B-E875D9607C56}" destId="{0741DE99-9203-4702-8CAC-8B7D1D09598F}" srcOrd="2" destOrd="0" presId="urn:microsoft.com/office/officeart/2005/8/layout/pList2"/>
    <dgm:cxn modelId="{5DEEF86A-14C7-4205-9753-2AD00C2E30FB}" type="presParOf" srcId="{0741DE99-9203-4702-8CAC-8B7D1D09598F}" destId="{BD15DFD5-2B69-49D1-A215-C0E37A6B04D7}" srcOrd="0" destOrd="0" presId="urn:microsoft.com/office/officeart/2005/8/layout/pList2"/>
    <dgm:cxn modelId="{7BB2C672-61A3-4A9F-A2DB-1164C7A5D384}" type="presParOf" srcId="{0741DE99-9203-4702-8CAC-8B7D1D09598F}" destId="{FAF80006-A465-4F1B-A4AC-4F63DB76D253}" srcOrd="1" destOrd="0" presId="urn:microsoft.com/office/officeart/2005/8/layout/pList2"/>
    <dgm:cxn modelId="{3409F81A-5E51-4020-9648-226C20FB1F67}" type="presParOf" srcId="{0741DE99-9203-4702-8CAC-8B7D1D09598F}" destId="{DBDB2F88-65BD-4851-8106-0AF355470A03}" srcOrd="2" destOrd="0" presId="urn:microsoft.com/office/officeart/2005/8/layout/pList2"/>
    <dgm:cxn modelId="{E285E14C-1E45-43E4-87DF-1957230C9B0D}" type="presParOf" srcId="{D86D10F5-164C-4B06-AC8B-E875D9607C56}" destId="{A7906D0E-DD9B-409A-BDA7-5A12F54159BC}" srcOrd="3" destOrd="0" presId="urn:microsoft.com/office/officeart/2005/8/layout/pList2"/>
    <dgm:cxn modelId="{5F349ECB-BAA5-42E1-958E-3C562FB22EF7}" type="presParOf" srcId="{D86D10F5-164C-4B06-AC8B-E875D9607C56}" destId="{4B9BA8E6-4751-4166-8C33-44F2AD76DC1D}" srcOrd="4" destOrd="0" presId="urn:microsoft.com/office/officeart/2005/8/layout/pList2"/>
    <dgm:cxn modelId="{654D5E32-6144-4DF0-8F5A-0B237186F0BA}" type="presParOf" srcId="{4B9BA8E6-4751-4166-8C33-44F2AD76DC1D}" destId="{72AA0202-D01D-4F21-9E78-E86DEF5F65F6}" srcOrd="0" destOrd="0" presId="urn:microsoft.com/office/officeart/2005/8/layout/pList2"/>
    <dgm:cxn modelId="{CC3C5B94-8A96-4F74-83B6-314F09F5D28A}" type="presParOf" srcId="{4B9BA8E6-4751-4166-8C33-44F2AD76DC1D}" destId="{6155C430-8A8E-49F9-9A2B-D72990B3072F}" srcOrd="1" destOrd="0" presId="urn:microsoft.com/office/officeart/2005/8/layout/pList2"/>
    <dgm:cxn modelId="{76562C35-35AA-4A41-835D-8FA384D18C4A}" type="presParOf" srcId="{4B9BA8E6-4751-4166-8C33-44F2AD76DC1D}" destId="{6F3140EA-AEAE-4DE5-9EE9-8C6FA7F02446}" srcOrd="2" destOrd="0" presId="urn:microsoft.com/office/officeart/2005/8/layout/pList2"/>
    <dgm:cxn modelId="{44E40C5F-1987-4EBE-89AC-B7C04732E736}" type="presParOf" srcId="{D86D10F5-164C-4B06-AC8B-E875D9607C56}" destId="{D4D03499-3424-4DF4-9155-2D9952EB52AF}" srcOrd="5" destOrd="0" presId="urn:microsoft.com/office/officeart/2005/8/layout/pList2"/>
    <dgm:cxn modelId="{D646246E-ED63-430E-8BC3-20A09B6D3DC4}" type="presParOf" srcId="{D86D10F5-164C-4B06-AC8B-E875D9607C56}" destId="{5D888E47-B34F-43CD-9E5A-BE1D32EDC974}" srcOrd="6" destOrd="0" presId="urn:microsoft.com/office/officeart/2005/8/layout/pList2"/>
    <dgm:cxn modelId="{C479A1DA-9E90-44C6-859B-2DB0FDE80590}" type="presParOf" srcId="{5D888E47-B34F-43CD-9E5A-BE1D32EDC974}" destId="{B8D2084D-24E9-444D-8355-7546E2F2B1AF}" srcOrd="0" destOrd="0" presId="urn:microsoft.com/office/officeart/2005/8/layout/pList2"/>
    <dgm:cxn modelId="{9DE09772-01F1-462F-BC59-6610A5E96CAF}" type="presParOf" srcId="{5D888E47-B34F-43CD-9E5A-BE1D32EDC974}" destId="{D9D667AA-BCE0-48F1-AB86-00A4B02520A5}" srcOrd="1" destOrd="0" presId="urn:microsoft.com/office/officeart/2005/8/layout/pList2"/>
    <dgm:cxn modelId="{BA84D0EF-2A9C-49DE-B030-0562F3E8C7CD}" type="presParOf" srcId="{5D888E47-B34F-43CD-9E5A-BE1D32EDC974}" destId="{09719545-BA13-4F08-AC7B-D6B631F41DE3}" srcOrd="2" destOrd="0" presId="urn:microsoft.com/office/officeart/2005/8/layout/pList2"/>
    <dgm:cxn modelId="{AA80B947-A839-47DD-B636-3BE9516A1708}" type="presParOf" srcId="{D86D10F5-164C-4B06-AC8B-E875D9607C56}" destId="{A8FC09D6-BC18-4162-A4B7-2EC09015E89F}" srcOrd="7" destOrd="0" presId="urn:microsoft.com/office/officeart/2005/8/layout/pList2"/>
    <dgm:cxn modelId="{D1233530-72E7-4056-A465-85B2EE35D080}" type="presParOf" srcId="{D86D10F5-164C-4B06-AC8B-E875D9607C56}" destId="{399A5F38-AD58-44A6-B561-46E29486E150}" srcOrd="8" destOrd="0" presId="urn:microsoft.com/office/officeart/2005/8/layout/pList2"/>
    <dgm:cxn modelId="{A5580E1C-50E9-4D6D-AC04-42C89F27D18B}" type="presParOf" srcId="{399A5F38-AD58-44A6-B561-46E29486E150}" destId="{FF1A48F2-D130-4B8E-AFEA-CE4B65CE8C52}" srcOrd="0" destOrd="0" presId="urn:microsoft.com/office/officeart/2005/8/layout/pList2"/>
    <dgm:cxn modelId="{E88983F2-64BF-45B6-B13D-0A6E29435980}" type="presParOf" srcId="{399A5F38-AD58-44A6-B561-46E29486E150}" destId="{ED600A7F-2AD3-4BE5-A185-5F88925ACE13}" srcOrd="1" destOrd="0" presId="urn:microsoft.com/office/officeart/2005/8/layout/pList2"/>
    <dgm:cxn modelId="{C9CE7D65-DADA-4F78-8F46-BEB13616BEEA}" type="presParOf" srcId="{399A5F38-AD58-44A6-B561-46E29486E150}" destId="{8B549DEE-62B2-4CD6-8533-B1190A77249D}" srcOrd="2" destOrd="0" presId="urn:microsoft.com/office/officeart/2005/8/layout/pList2"/>
    <dgm:cxn modelId="{57526F72-DB95-42FD-8A56-8214318B1B5C}" type="presParOf" srcId="{D86D10F5-164C-4B06-AC8B-E875D9607C56}" destId="{C75C8AA8-9C7A-49BE-9946-C0F3E234E46B}" srcOrd="9" destOrd="0" presId="urn:microsoft.com/office/officeart/2005/8/layout/pList2"/>
    <dgm:cxn modelId="{32365282-398C-4F29-B542-7F59779B9CAB}" type="presParOf" srcId="{D86D10F5-164C-4B06-AC8B-E875D9607C56}" destId="{2D82EBC7-D473-4B90-A350-9098149498CC}" srcOrd="10" destOrd="0" presId="urn:microsoft.com/office/officeart/2005/8/layout/pList2"/>
    <dgm:cxn modelId="{D3D6A72C-00BD-4402-9575-16CC9FA43665}" type="presParOf" srcId="{2D82EBC7-D473-4B90-A350-9098149498CC}" destId="{1B6CB1F4-B3E7-4989-A6FF-B31F1205083E}" srcOrd="0" destOrd="0" presId="urn:microsoft.com/office/officeart/2005/8/layout/pList2"/>
    <dgm:cxn modelId="{37A92A00-5D4E-47CC-A133-5DBD1ED1C18C}" type="presParOf" srcId="{2D82EBC7-D473-4B90-A350-9098149498CC}" destId="{08D73AF3-931E-4F23-98B6-BD4CF158BB95}" srcOrd="1" destOrd="0" presId="urn:microsoft.com/office/officeart/2005/8/layout/pList2"/>
    <dgm:cxn modelId="{182CA3AF-E1F8-4BA7-8771-88FF2F791CCB}" type="presParOf" srcId="{2D82EBC7-D473-4B90-A350-9098149498CC}" destId="{2EF07123-C3E9-4A9D-97AC-8C7B47328F36}" srcOrd="2" destOrd="0" presId="urn:microsoft.com/office/officeart/2005/8/layout/pList2"/>
    <dgm:cxn modelId="{C3EBF611-EB1C-447A-AD8E-0E3A9184DF68}" type="presParOf" srcId="{D86D10F5-164C-4B06-AC8B-E875D9607C56}" destId="{93F3E7BB-5855-43C0-AD17-FD8A14EEC9DF}" srcOrd="11" destOrd="0" presId="urn:microsoft.com/office/officeart/2005/8/layout/pList2"/>
    <dgm:cxn modelId="{F1CA2FD2-60DF-4644-A0A1-9E446C2761BF}" type="presParOf" srcId="{D86D10F5-164C-4B06-AC8B-E875D9607C56}" destId="{7798BC08-84A4-497E-96BF-B5EB141D6905}" srcOrd="12" destOrd="0" presId="urn:microsoft.com/office/officeart/2005/8/layout/pList2"/>
    <dgm:cxn modelId="{18BBCD4B-CB6F-4756-9809-3E7042AB30C9}" type="presParOf" srcId="{7798BC08-84A4-497E-96BF-B5EB141D6905}" destId="{2C4E3194-F3BA-4850-81AB-FFEF2D1C9A0E}" srcOrd="0" destOrd="0" presId="urn:microsoft.com/office/officeart/2005/8/layout/pList2"/>
    <dgm:cxn modelId="{812138BD-F70A-471D-A58D-ECDA533A8FE9}" type="presParOf" srcId="{7798BC08-84A4-497E-96BF-B5EB141D6905}" destId="{43380807-3FFF-47A7-9151-AD5384C19AB8}" srcOrd="1" destOrd="0" presId="urn:microsoft.com/office/officeart/2005/8/layout/pList2"/>
    <dgm:cxn modelId="{D7FB6502-4B06-4148-87C1-F12C7ECFDB15}" type="presParOf" srcId="{7798BC08-84A4-497E-96BF-B5EB141D6905}" destId="{D21D9073-BA71-4EB0-ACF3-E4B5FDBB601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920577-01BA-4C64-A50B-FE68C1DDA4E7}" type="doc">
      <dgm:prSet loTypeId="urn:microsoft.com/office/officeart/2005/8/layout/pList2" loCatId="list" qsTypeId="urn:microsoft.com/office/officeart/2005/8/quickstyle/3d1" qsCatId="3D" csTypeId="urn:microsoft.com/office/officeart/2005/8/colors/accent2_2" csCatId="accent2" phldr="1"/>
      <dgm:spPr/>
    </dgm:pt>
    <dgm:pt modelId="{22608D1C-092C-41DA-8E60-719AF444CCEE}">
      <dgm:prSet phldrT="[Texto]" custT="1"/>
      <dgm:spPr>
        <a:gradFill rotWithShape="0">
          <a:gsLst>
            <a:gs pos="39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sz="1100" b="1" dirty="0"/>
            <a:t>Domingo de Amor</a:t>
          </a:r>
        </a:p>
        <a:p>
          <a:endParaRPr lang="es-ES" sz="1400" dirty="0"/>
        </a:p>
        <a:p>
          <a:r>
            <a:rPr lang="es-ES" sz="1200" b="1" dirty="0"/>
            <a:t>CUARTA SEMANA DE ADVIENTO</a:t>
          </a:r>
        </a:p>
        <a:p>
          <a:endParaRPr lang="es-ES" sz="1400" b="1" dirty="0"/>
        </a:p>
        <a:p>
          <a:r>
            <a:rPr lang="es-ES" sz="1400" b="1" dirty="0"/>
            <a:t>Oración</a:t>
          </a:r>
          <a:r>
            <a:rPr lang="es-ES" sz="1400" dirty="0"/>
            <a:t>:</a:t>
          </a:r>
        </a:p>
        <a:p>
          <a:r>
            <a:rPr lang="es-ES" sz="1400" dirty="0"/>
            <a:t>Ven, ven Emmanuel</a:t>
          </a:r>
        </a:p>
      </dgm:t>
    </dgm:pt>
    <dgm:pt modelId="{744B153F-7624-4A4D-A821-B5CEBA66AE24}" type="parTrans" cxnId="{5FD5C80E-974C-4BDA-9FF5-C6ACF46C6DFF}">
      <dgm:prSet/>
      <dgm:spPr/>
      <dgm:t>
        <a:bodyPr/>
        <a:lstStyle/>
        <a:p>
          <a:endParaRPr lang="es-ES"/>
        </a:p>
      </dgm:t>
    </dgm:pt>
    <dgm:pt modelId="{4E090160-ADD8-4039-BBD1-EE1DDFC1A713}" type="sibTrans" cxnId="{5FD5C80E-974C-4BDA-9FF5-C6ACF46C6DFF}">
      <dgm:prSet/>
      <dgm:spPr/>
      <dgm:t>
        <a:bodyPr/>
        <a:lstStyle/>
        <a:p>
          <a:endParaRPr lang="es-ES"/>
        </a:p>
      </dgm:t>
    </dgm:pt>
    <dgm:pt modelId="{4D2443B5-9A11-4A52-BF53-61C649B0921A}">
      <dgm:prSet phldrT="[Texto]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Viernes de Amor</a:t>
          </a:r>
        </a:p>
        <a:p>
          <a:endParaRPr lang="es-ES" b="1" dirty="0"/>
        </a:p>
        <a:p>
          <a:r>
            <a:rPr lang="es-ES" b="0" dirty="0"/>
            <a:t>María y José se preparaban para recibir a Jesús. </a:t>
          </a:r>
        </a:p>
        <a:p>
          <a:endParaRPr lang="es-ES" b="1" dirty="0"/>
        </a:p>
        <a:p>
          <a:endParaRPr lang="es-ES" b="1" dirty="0"/>
        </a:p>
        <a:p>
          <a:r>
            <a:rPr lang="es-ES" b="1" dirty="0"/>
            <a:t>Yo trataré de ayudar mucho en casa estos últimos días antes del nacimiento de Jesús. </a:t>
          </a:r>
          <a:endParaRPr lang="es-ES" dirty="0"/>
        </a:p>
      </dgm:t>
    </dgm:pt>
    <dgm:pt modelId="{1EB1BFC3-AFC9-4802-8AE2-62B9E1CBC02E}" type="parTrans" cxnId="{0E8FCB3B-EC66-4B56-AFE9-465C2C107E99}">
      <dgm:prSet/>
      <dgm:spPr/>
      <dgm:t>
        <a:bodyPr/>
        <a:lstStyle/>
        <a:p>
          <a:endParaRPr lang="es-ES"/>
        </a:p>
      </dgm:t>
    </dgm:pt>
    <dgm:pt modelId="{A9500B5A-7B15-442E-A5CF-2AF6F9BCB14C}" type="sibTrans" cxnId="{0E8FCB3B-EC66-4B56-AFE9-465C2C107E99}">
      <dgm:prSet/>
      <dgm:spPr/>
      <dgm:t>
        <a:bodyPr/>
        <a:lstStyle/>
        <a:p>
          <a:endParaRPr lang="es-ES"/>
        </a:p>
      </dgm:t>
    </dgm:pt>
    <dgm:pt modelId="{C3C5247E-310C-46A0-927F-F6534AA3CAA2}">
      <dgm:prSet phldrT="[Texto]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Sábado de Amor</a:t>
          </a:r>
        </a:p>
        <a:p>
          <a:endParaRPr lang="es-ES" b="1" dirty="0"/>
        </a:p>
        <a:p>
          <a:r>
            <a:rPr lang="es-ES" b="1" dirty="0"/>
            <a:t>María y José le dan la bienvenida a Jesús con mucho amor.</a:t>
          </a:r>
          <a:r>
            <a:rPr lang="es-ES" b="0" dirty="0"/>
            <a:t>  </a:t>
          </a:r>
        </a:p>
        <a:p>
          <a:endParaRPr lang="es-ES" b="1" dirty="0"/>
        </a:p>
        <a:p>
          <a:r>
            <a:rPr lang="es-ES" b="0" dirty="0"/>
            <a:t>Yo le daré la bienvenida a Jesús con mucho amor y le ofreceré actos y oraciones.</a:t>
          </a:r>
        </a:p>
      </dgm:t>
    </dgm:pt>
    <dgm:pt modelId="{0335A756-0EBB-40C1-9736-EE2D377BEE87}" type="parTrans" cxnId="{B31CF026-B8D9-48C8-80C4-56AA6E61DEC6}">
      <dgm:prSet/>
      <dgm:spPr/>
      <dgm:t>
        <a:bodyPr/>
        <a:lstStyle/>
        <a:p>
          <a:endParaRPr lang="es-ES"/>
        </a:p>
      </dgm:t>
    </dgm:pt>
    <dgm:pt modelId="{E9590564-58B2-48B4-A70E-519A35FBC21B}" type="sibTrans" cxnId="{B31CF026-B8D9-48C8-80C4-56AA6E61DEC6}">
      <dgm:prSet/>
      <dgm:spPr/>
      <dgm:t>
        <a:bodyPr/>
        <a:lstStyle/>
        <a:p>
          <a:endParaRPr lang="es-ES"/>
        </a:p>
      </dgm:t>
    </dgm:pt>
    <dgm:pt modelId="{0BDAA2C7-8493-47A4-988C-228D7AB5C68E}">
      <dgm:prSet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Lunes de Amor</a:t>
          </a:r>
        </a:p>
        <a:p>
          <a:endParaRPr lang="es-ES" dirty="0"/>
        </a:p>
        <a:p>
          <a:r>
            <a:rPr lang="es-ES" dirty="0"/>
            <a:t>María y José esperaron pacientemente el nacimiento de Jesús.. </a:t>
          </a:r>
        </a:p>
        <a:p>
          <a:r>
            <a:rPr lang="es-ES" dirty="0"/>
            <a:t> </a:t>
          </a:r>
        </a:p>
        <a:p>
          <a:r>
            <a:rPr lang="es-ES" b="1" dirty="0"/>
            <a:t>Yo trataré de ser paciente hoy, especialmente cuando otros me hacen esperar o hacen cosas que me molestan. </a:t>
          </a:r>
        </a:p>
      </dgm:t>
    </dgm:pt>
    <dgm:pt modelId="{0F454CAC-91D8-40A3-ADD8-A304BE6DC0C1}" type="parTrans" cxnId="{6779DF08-0FA6-4EAE-8E9E-DA7F709758A0}">
      <dgm:prSet/>
      <dgm:spPr/>
      <dgm:t>
        <a:bodyPr/>
        <a:lstStyle/>
        <a:p>
          <a:endParaRPr lang="es-ES"/>
        </a:p>
      </dgm:t>
    </dgm:pt>
    <dgm:pt modelId="{58B06C02-29AB-4609-A0D9-6FE2C75430FE}" type="sibTrans" cxnId="{6779DF08-0FA6-4EAE-8E9E-DA7F709758A0}">
      <dgm:prSet/>
      <dgm:spPr/>
      <dgm:t>
        <a:bodyPr/>
        <a:lstStyle/>
        <a:p>
          <a:endParaRPr lang="es-ES"/>
        </a:p>
      </dgm:t>
    </dgm:pt>
    <dgm:pt modelId="{0037CE53-3EE5-487A-999C-9425BE7E4075}">
      <dgm:prSet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Martes de Amor</a:t>
          </a:r>
        </a:p>
        <a:p>
          <a:endParaRPr lang="es-ES" b="0" dirty="0"/>
        </a:p>
        <a:p>
          <a:r>
            <a:rPr lang="es-ES" b="0" dirty="0"/>
            <a:t>María y José le dieron las gracias a Dios por un buen viaje y por el establo donde quedarse.</a:t>
          </a:r>
        </a:p>
        <a:p>
          <a:endParaRPr lang="es-ES" b="0" dirty="0"/>
        </a:p>
        <a:p>
          <a:r>
            <a:rPr lang="es-ES" b="0" dirty="0"/>
            <a:t> </a:t>
          </a:r>
          <a:r>
            <a:rPr lang="es-ES" b="1" dirty="0"/>
            <a:t>Yo le agradeceré a Dios por todo lo que me da. y le agradeceré a mi familia por todo lo que hacen por mí. </a:t>
          </a:r>
        </a:p>
      </dgm:t>
    </dgm:pt>
    <dgm:pt modelId="{B2734EF7-8653-4C54-AF6D-B25D77FE802B}" type="parTrans" cxnId="{B5E9F394-5AB5-48DE-8F3B-C1D06B85183C}">
      <dgm:prSet/>
      <dgm:spPr/>
      <dgm:t>
        <a:bodyPr/>
        <a:lstStyle/>
        <a:p>
          <a:endParaRPr lang="es-ES"/>
        </a:p>
      </dgm:t>
    </dgm:pt>
    <dgm:pt modelId="{BAC3D755-1FEB-4AF5-9166-5F95E5766D57}" type="sibTrans" cxnId="{B5E9F394-5AB5-48DE-8F3B-C1D06B85183C}">
      <dgm:prSet/>
      <dgm:spPr/>
      <dgm:t>
        <a:bodyPr/>
        <a:lstStyle/>
        <a:p>
          <a:endParaRPr lang="es-ES"/>
        </a:p>
      </dgm:t>
    </dgm:pt>
    <dgm:pt modelId="{096302E0-5AD6-49B2-9982-07DDB2A24B55}">
      <dgm:prSet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b="1" dirty="0"/>
            <a:t>Miércoles de Amor</a:t>
          </a:r>
        </a:p>
        <a:p>
          <a:endParaRPr lang="es-ES" b="0" dirty="0"/>
        </a:p>
        <a:p>
          <a:r>
            <a:rPr lang="es-ES" b="0" dirty="0"/>
            <a:t>María y José estaban en paz porque confiaban que Dios los cuidaría.  </a:t>
          </a:r>
        </a:p>
        <a:p>
          <a:endParaRPr lang="es-ES" b="0" dirty="0"/>
        </a:p>
        <a:p>
          <a:r>
            <a:rPr lang="es-ES" b="1" dirty="0"/>
            <a:t>Yo confiaré en Dios para que me ayude a llevar paz a mi colegio y casa. </a:t>
          </a:r>
        </a:p>
      </dgm:t>
    </dgm:pt>
    <dgm:pt modelId="{689D7495-9052-43F3-8458-49D54326F8AB}" type="parTrans" cxnId="{9CF7C3CF-9C3F-4F24-A50F-90918E4AE173}">
      <dgm:prSet/>
      <dgm:spPr/>
      <dgm:t>
        <a:bodyPr/>
        <a:lstStyle/>
        <a:p>
          <a:endParaRPr lang="es-ES"/>
        </a:p>
      </dgm:t>
    </dgm:pt>
    <dgm:pt modelId="{55DA836A-FEEC-445B-8705-B18FBF1DB0E2}" type="sibTrans" cxnId="{9CF7C3CF-9C3F-4F24-A50F-90918E4AE173}">
      <dgm:prSet/>
      <dgm:spPr/>
      <dgm:t>
        <a:bodyPr/>
        <a:lstStyle/>
        <a:p>
          <a:endParaRPr lang="es-ES"/>
        </a:p>
      </dgm:t>
    </dgm:pt>
    <dgm:pt modelId="{E54C5A69-E5BE-496D-BC77-77F4BDCE01E3}">
      <dgm:prSet custT="1"/>
      <dgm:spPr>
        <a:gradFill rotWithShape="0">
          <a:gsLst>
            <a:gs pos="36000">
              <a:srgbClr val="4F2270"/>
            </a:gs>
            <a:gs pos="100000">
              <a:schemeClr val="accent3"/>
            </a:gs>
          </a:gsLst>
        </a:gradFill>
      </dgm:spPr>
      <dgm:t>
        <a:bodyPr/>
        <a:lstStyle/>
        <a:p>
          <a:r>
            <a:rPr lang="es-ES" sz="1000" b="1" dirty="0"/>
            <a:t>Jueves de Amor</a:t>
          </a:r>
        </a:p>
        <a:p>
          <a:endParaRPr lang="es-ES" sz="1000" b="1" dirty="0"/>
        </a:p>
        <a:p>
          <a:r>
            <a:rPr lang="es-ES" sz="1000" b="0" dirty="0"/>
            <a:t>Una bellísima estrella brillaba esa noche sobre el establo.  </a:t>
          </a:r>
        </a:p>
        <a:p>
          <a:endParaRPr lang="es-ES" sz="2000" b="1" dirty="0"/>
        </a:p>
        <a:p>
          <a:endParaRPr lang="es-ES" sz="1000" b="1" dirty="0"/>
        </a:p>
        <a:p>
          <a:r>
            <a:rPr lang="es-ES" sz="1000" b="1" dirty="0"/>
            <a:t>Yo le llevaré la luz del gozo a todo el que encuentre hoy.</a:t>
          </a:r>
          <a:endParaRPr lang="es-ES" sz="1000" dirty="0"/>
        </a:p>
      </dgm:t>
    </dgm:pt>
    <dgm:pt modelId="{8C2EC164-D984-41AF-A7F7-8C5317B00469}" type="parTrans" cxnId="{C322889C-49DD-4797-BFE8-3E71FC89FCC8}">
      <dgm:prSet/>
      <dgm:spPr/>
      <dgm:t>
        <a:bodyPr/>
        <a:lstStyle/>
        <a:p>
          <a:endParaRPr lang="es-ES"/>
        </a:p>
      </dgm:t>
    </dgm:pt>
    <dgm:pt modelId="{09BF390D-B73F-411C-8B82-0AF4FAAFDA89}" type="sibTrans" cxnId="{C322889C-49DD-4797-BFE8-3E71FC89FCC8}">
      <dgm:prSet/>
      <dgm:spPr/>
      <dgm:t>
        <a:bodyPr/>
        <a:lstStyle/>
        <a:p>
          <a:endParaRPr lang="es-ES"/>
        </a:p>
      </dgm:t>
    </dgm:pt>
    <dgm:pt modelId="{56D67EFC-2554-4A61-AAA3-C9817851DE67}" type="pres">
      <dgm:prSet presAssocID="{FA920577-01BA-4C64-A50B-FE68C1DDA4E7}" presName="Name0" presStyleCnt="0">
        <dgm:presLayoutVars>
          <dgm:dir/>
          <dgm:resizeHandles val="exact"/>
        </dgm:presLayoutVars>
      </dgm:prSet>
      <dgm:spPr/>
    </dgm:pt>
    <dgm:pt modelId="{5909DA39-DCC6-4DDE-89FC-861304163647}" type="pres">
      <dgm:prSet presAssocID="{FA920577-01BA-4C64-A50B-FE68C1DDA4E7}" presName="bkgdShp" presStyleLbl="alignAccFollowNode1" presStyleIdx="0" presStyleCnt="1"/>
      <dgm:spPr/>
    </dgm:pt>
    <dgm:pt modelId="{D86D10F5-164C-4B06-AC8B-E875D9607C56}" type="pres">
      <dgm:prSet presAssocID="{FA920577-01BA-4C64-A50B-FE68C1DDA4E7}" presName="linComp" presStyleCnt="0"/>
      <dgm:spPr/>
    </dgm:pt>
    <dgm:pt modelId="{A578E953-C0A9-4430-940F-3077FD50813C}" type="pres">
      <dgm:prSet presAssocID="{22608D1C-092C-41DA-8E60-719AF444CCEE}" presName="compNode" presStyleCnt="0"/>
      <dgm:spPr/>
    </dgm:pt>
    <dgm:pt modelId="{37C2F4B3-1E7F-491D-8AF7-77EE2E3C040D}" type="pres">
      <dgm:prSet presAssocID="{22608D1C-092C-41DA-8E60-719AF444CCEE}" presName="node" presStyleLbl="node1" presStyleIdx="0" presStyleCnt="7">
        <dgm:presLayoutVars>
          <dgm:bulletEnabled val="1"/>
        </dgm:presLayoutVars>
      </dgm:prSet>
      <dgm:spPr/>
    </dgm:pt>
    <dgm:pt modelId="{18AA2000-5B26-4E3C-9EDB-6D8EB37554EC}" type="pres">
      <dgm:prSet presAssocID="{22608D1C-092C-41DA-8E60-719AF444CCEE}" presName="invisiNode" presStyleLbl="node1" presStyleIdx="0" presStyleCnt="7"/>
      <dgm:spPr/>
    </dgm:pt>
    <dgm:pt modelId="{F29BD43A-E360-4538-A3B3-FE700D7D4469}" type="pres">
      <dgm:prSet presAssocID="{22608D1C-092C-41DA-8E60-719AF444CCEE}" presName="imagNode" presStyleLbl="fgImgPlace1" presStyleIdx="0" presStyleCnt="7"/>
      <dgm:spPr>
        <a:blipFill dpi="0" rotWithShape="1">
          <a:blip xmlns:r="http://schemas.openxmlformats.org/officeDocument/2006/relationships" r:embed="rId1"/>
          <a:srcRect/>
          <a:stretch>
            <a:fillRect l="-14000" r="1000"/>
          </a:stretch>
        </a:blipFill>
      </dgm:spPr>
    </dgm:pt>
    <dgm:pt modelId="{3B6418BD-DD0E-4D5F-84C9-10F951EB7E91}" type="pres">
      <dgm:prSet presAssocID="{4E090160-ADD8-4039-BBD1-EE1DDFC1A713}" presName="sibTrans" presStyleLbl="sibTrans2D1" presStyleIdx="0" presStyleCnt="0"/>
      <dgm:spPr/>
    </dgm:pt>
    <dgm:pt modelId="{0741DE99-9203-4702-8CAC-8B7D1D09598F}" type="pres">
      <dgm:prSet presAssocID="{0BDAA2C7-8493-47A4-988C-228D7AB5C68E}" presName="compNode" presStyleCnt="0"/>
      <dgm:spPr/>
    </dgm:pt>
    <dgm:pt modelId="{BD15DFD5-2B69-49D1-A215-C0E37A6B04D7}" type="pres">
      <dgm:prSet presAssocID="{0BDAA2C7-8493-47A4-988C-228D7AB5C68E}" presName="node" presStyleLbl="node1" presStyleIdx="1" presStyleCnt="7">
        <dgm:presLayoutVars>
          <dgm:bulletEnabled val="1"/>
        </dgm:presLayoutVars>
      </dgm:prSet>
      <dgm:spPr/>
    </dgm:pt>
    <dgm:pt modelId="{FAF80006-A465-4F1B-A4AC-4F63DB76D253}" type="pres">
      <dgm:prSet presAssocID="{0BDAA2C7-8493-47A4-988C-228D7AB5C68E}" presName="invisiNode" presStyleLbl="node1" presStyleIdx="1" presStyleCnt="7"/>
      <dgm:spPr/>
    </dgm:pt>
    <dgm:pt modelId="{DBDB2F88-65BD-4851-8106-0AF355470A03}" type="pres">
      <dgm:prSet presAssocID="{0BDAA2C7-8493-47A4-988C-228D7AB5C68E}" presName="imagNode" presStyleLbl="fgImgPlace1" presStyleIdx="1" presStyleCnt="7"/>
      <dgm:spPr>
        <a:blipFill dpi="0" rotWithShape="1">
          <a:blip xmlns:r="http://schemas.openxmlformats.org/officeDocument/2006/relationships" r:embed="rId2"/>
          <a:srcRect/>
          <a:stretch>
            <a:fillRect l="-50000" t="-3000" r="-59000"/>
          </a:stretch>
        </a:blipFill>
      </dgm:spPr>
    </dgm:pt>
    <dgm:pt modelId="{A7906D0E-DD9B-409A-BDA7-5A12F54159BC}" type="pres">
      <dgm:prSet presAssocID="{58B06C02-29AB-4609-A0D9-6FE2C75430FE}" presName="sibTrans" presStyleLbl="sibTrans2D1" presStyleIdx="0" presStyleCnt="0"/>
      <dgm:spPr/>
    </dgm:pt>
    <dgm:pt modelId="{4B9BA8E6-4751-4166-8C33-44F2AD76DC1D}" type="pres">
      <dgm:prSet presAssocID="{0037CE53-3EE5-487A-999C-9425BE7E4075}" presName="compNode" presStyleCnt="0"/>
      <dgm:spPr/>
    </dgm:pt>
    <dgm:pt modelId="{72AA0202-D01D-4F21-9E78-E86DEF5F65F6}" type="pres">
      <dgm:prSet presAssocID="{0037CE53-3EE5-487A-999C-9425BE7E4075}" presName="node" presStyleLbl="node1" presStyleIdx="2" presStyleCnt="7">
        <dgm:presLayoutVars>
          <dgm:bulletEnabled val="1"/>
        </dgm:presLayoutVars>
      </dgm:prSet>
      <dgm:spPr/>
    </dgm:pt>
    <dgm:pt modelId="{6155C430-8A8E-49F9-9A2B-D72990B3072F}" type="pres">
      <dgm:prSet presAssocID="{0037CE53-3EE5-487A-999C-9425BE7E4075}" presName="invisiNode" presStyleLbl="node1" presStyleIdx="2" presStyleCnt="7"/>
      <dgm:spPr/>
    </dgm:pt>
    <dgm:pt modelId="{6F3140EA-AEAE-4DE5-9EE9-8C6FA7F02446}" type="pres">
      <dgm:prSet presAssocID="{0037CE53-3EE5-487A-999C-9425BE7E4075}" presName="imagNode" presStyleLbl="fgImgPlace1" presStyleIdx="2" presStyleCnt="7"/>
      <dgm:spPr>
        <a:blipFill dpi="0" rotWithShape="1">
          <a:blip xmlns:r="http://schemas.openxmlformats.org/officeDocument/2006/relationships" r:embed="rId3"/>
          <a:srcRect/>
          <a:stretch>
            <a:fillRect l="-23000" r="-2000"/>
          </a:stretch>
        </a:blipFill>
      </dgm:spPr>
    </dgm:pt>
    <dgm:pt modelId="{D4D03499-3424-4DF4-9155-2D9952EB52AF}" type="pres">
      <dgm:prSet presAssocID="{BAC3D755-1FEB-4AF5-9166-5F95E5766D57}" presName="sibTrans" presStyleLbl="sibTrans2D1" presStyleIdx="0" presStyleCnt="0"/>
      <dgm:spPr/>
    </dgm:pt>
    <dgm:pt modelId="{5D888E47-B34F-43CD-9E5A-BE1D32EDC974}" type="pres">
      <dgm:prSet presAssocID="{096302E0-5AD6-49B2-9982-07DDB2A24B55}" presName="compNode" presStyleCnt="0"/>
      <dgm:spPr/>
    </dgm:pt>
    <dgm:pt modelId="{B8D2084D-24E9-444D-8355-7546E2F2B1AF}" type="pres">
      <dgm:prSet presAssocID="{096302E0-5AD6-49B2-9982-07DDB2A24B55}" presName="node" presStyleLbl="node1" presStyleIdx="3" presStyleCnt="7">
        <dgm:presLayoutVars>
          <dgm:bulletEnabled val="1"/>
        </dgm:presLayoutVars>
      </dgm:prSet>
      <dgm:spPr/>
    </dgm:pt>
    <dgm:pt modelId="{D9D667AA-BCE0-48F1-AB86-00A4B02520A5}" type="pres">
      <dgm:prSet presAssocID="{096302E0-5AD6-49B2-9982-07DDB2A24B55}" presName="invisiNode" presStyleLbl="node1" presStyleIdx="3" presStyleCnt="7"/>
      <dgm:spPr/>
    </dgm:pt>
    <dgm:pt modelId="{09719545-BA13-4F08-AC7B-D6B631F41DE3}" type="pres">
      <dgm:prSet presAssocID="{096302E0-5AD6-49B2-9982-07DDB2A24B55}" presName="imagNode" presStyleLbl="fgImgPlace1" presStyleIdx="3" presStyleCnt="7"/>
      <dgm:spPr>
        <a:blipFill dpi="0" rotWithShape="1">
          <a:blip xmlns:r="http://schemas.openxmlformats.org/officeDocument/2006/relationships" r:embed="rId4"/>
          <a:srcRect/>
          <a:stretch>
            <a:fillRect l="-18000" r="-28000"/>
          </a:stretch>
        </a:blipFill>
      </dgm:spPr>
    </dgm:pt>
    <dgm:pt modelId="{A8FC09D6-BC18-4162-A4B7-2EC09015E89F}" type="pres">
      <dgm:prSet presAssocID="{55DA836A-FEEC-445B-8705-B18FBF1DB0E2}" presName="sibTrans" presStyleLbl="sibTrans2D1" presStyleIdx="0" presStyleCnt="0"/>
      <dgm:spPr/>
    </dgm:pt>
    <dgm:pt modelId="{399A5F38-AD58-44A6-B561-46E29486E150}" type="pres">
      <dgm:prSet presAssocID="{E54C5A69-E5BE-496D-BC77-77F4BDCE01E3}" presName="compNode" presStyleCnt="0"/>
      <dgm:spPr/>
    </dgm:pt>
    <dgm:pt modelId="{FF1A48F2-D130-4B8E-AFEA-CE4B65CE8C52}" type="pres">
      <dgm:prSet presAssocID="{E54C5A69-E5BE-496D-BC77-77F4BDCE01E3}" presName="node" presStyleLbl="node1" presStyleIdx="4" presStyleCnt="7">
        <dgm:presLayoutVars>
          <dgm:bulletEnabled val="1"/>
        </dgm:presLayoutVars>
      </dgm:prSet>
      <dgm:spPr/>
    </dgm:pt>
    <dgm:pt modelId="{ED600A7F-2AD3-4BE5-A185-5F88925ACE13}" type="pres">
      <dgm:prSet presAssocID="{E54C5A69-E5BE-496D-BC77-77F4BDCE01E3}" presName="invisiNode" presStyleLbl="node1" presStyleIdx="4" presStyleCnt="7"/>
      <dgm:spPr/>
    </dgm:pt>
    <dgm:pt modelId="{8B549DEE-62B2-4CD6-8533-B1190A77249D}" type="pres">
      <dgm:prSet presAssocID="{E54C5A69-E5BE-496D-BC77-77F4BDCE01E3}" presName="imagNode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75C8AA8-9C7A-49BE-9946-C0F3E234E46B}" type="pres">
      <dgm:prSet presAssocID="{09BF390D-B73F-411C-8B82-0AF4FAAFDA89}" presName="sibTrans" presStyleLbl="sibTrans2D1" presStyleIdx="0" presStyleCnt="0"/>
      <dgm:spPr/>
    </dgm:pt>
    <dgm:pt modelId="{2D82EBC7-D473-4B90-A350-9098149498CC}" type="pres">
      <dgm:prSet presAssocID="{4D2443B5-9A11-4A52-BF53-61C649B0921A}" presName="compNode" presStyleCnt="0"/>
      <dgm:spPr/>
    </dgm:pt>
    <dgm:pt modelId="{1B6CB1F4-B3E7-4989-A6FF-B31F1205083E}" type="pres">
      <dgm:prSet presAssocID="{4D2443B5-9A11-4A52-BF53-61C649B0921A}" presName="node" presStyleLbl="node1" presStyleIdx="5" presStyleCnt="7">
        <dgm:presLayoutVars>
          <dgm:bulletEnabled val="1"/>
        </dgm:presLayoutVars>
      </dgm:prSet>
      <dgm:spPr/>
    </dgm:pt>
    <dgm:pt modelId="{08D73AF3-931E-4F23-98B6-BD4CF158BB95}" type="pres">
      <dgm:prSet presAssocID="{4D2443B5-9A11-4A52-BF53-61C649B0921A}" presName="invisiNode" presStyleLbl="node1" presStyleIdx="5" presStyleCnt="7"/>
      <dgm:spPr/>
    </dgm:pt>
    <dgm:pt modelId="{2EF07123-C3E9-4A9D-97AC-8C7B47328F36}" type="pres">
      <dgm:prSet presAssocID="{4D2443B5-9A11-4A52-BF53-61C649B0921A}" presName="imagNode" presStyleLbl="fgImgPlace1" presStyleIdx="5" presStyleCnt="7"/>
      <dgm:spPr>
        <a:blipFill dpi="0" rotWithShape="1">
          <a:blip xmlns:r="http://schemas.openxmlformats.org/officeDocument/2006/relationships" r:embed="rId6"/>
          <a:srcRect/>
          <a:stretch>
            <a:fillRect l="-24000" t="-5000" r="-21000" b="-37000"/>
          </a:stretch>
        </a:blipFill>
      </dgm:spPr>
    </dgm:pt>
    <dgm:pt modelId="{93F3E7BB-5855-43C0-AD17-FD8A14EEC9DF}" type="pres">
      <dgm:prSet presAssocID="{A9500B5A-7B15-442E-A5CF-2AF6F9BCB14C}" presName="sibTrans" presStyleLbl="sibTrans2D1" presStyleIdx="0" presStyleCnt="0"/>
      <dgm:spPr/>
    </dgm:pt>
    <dgm:pt modelId="{7798BC08-84A4-497E-96BF-B5EB141D6905}" type="pres">
      <dgm:prSet presAssocID="{C3C5247E-310C-46A0-927F-F6534AA3CAA2}" presName="compNode" presStyleCnt="0"/>
      <dgm:spPr/>
    </dgm:pt>
    <dgm:pt modelId="{2C4E3194-F3BA-4850-81AB-FFEF2D1C9A0E}" type="pres">
      <dgm:prSet presAssocID="{C3C5247E-310C-46A0-927F-F6534AA3CAA2}" presName="node" presStyleLbl="node1" presStyleIdx="6" presStyleCnt="7">
        <dgm:presLayoutVars>
          <dgm:bulletEnabled val="1"/>
        </dgm:presLayoutVars>
      </dgm:prSet>
      <dgm:spPr/>
    </dgm:pt>
    <dgm:pt modelId="{43380807-3FFF-47A7-9151-AD5384C19AB8}" type="pres">
      <dgm:prSet presAssocID="{C3C5247E-310C-46A0-927F-F6534AA3CAA2}" presName="invisiNode" presStyleLbl="node1" presStyleIdx="6" presStyleCnt="7"/>
      <dgm:spPr/>
    </dgm:pt>
    <dgm:pt modelId="{D21D9073-BA71-4EB0-ACF3-E4B5FDBB6012}" type="pres">
      <dgm:prSet presAssocID="{C3C5247E-310C-46A0-927F-F6534AA3CAA2}" presName="imagNode" presStyleLbl="fgImgPlace1" presStyleIdx="6" presStyleCnt="7"/>
      <dgm:spPr>
        <a:blipFill dpi="0" rotWithShape="1">
          <a:blip xmlns:r="http://schemas.openxmlformats.org/officeDocument/2006/relationships" r:embed="rId7"/>
          <a:srcRect/>
          <a:stretch>
            <a:fillRect l="-4000" r="3000"/>
          </a:stretch>
        </a:blipFill>
      </dgm:spPr>
    </dgm:pt>
  </dgm:ptLst>
  <dgm:cxnLst>
    <dgm:cxn modelId="{011BB205-DDA7-45DC-9984-15D0D965D21C}" type="presOf" srcId="{C3C5247E-310C-46A0-927F-F6534AA3CAA2}" destId="{2C4E3194-F3BA-4850-81AB-FFEF2D1C9A0E}" srcOrd="0" destOrd="0" presId="urn:microsoft.com/office/officeart/2005/8/layout/pList2"/>
    <dgm:cxn modelId="{6779DF08-0FA6-4EAE-8E9E-DA7F709758A0}" srcId="{FA920577-01BA-4C64-A50B-FE68C1DDA4E7}" destId="{0BDAA2C7-8493-47A4-988C-228D7AB5C68E}" srcOrd="1" destOrd="0" parTransId="{0F454CAC-91D8-40A3-ADD8-A304BE6DC0C1}" sibTransId="{58B06C02-29AB-4609-A0D9-6FE2C75430FE}"/>
    <dgm:cxn modelId="{5FD5C80E-974C-4BDA-9FF5-C6ACF46C6DFF}" srcId="{FA920577-01BA-4C64-A50B-FE68C1DDA4E7}" destId="{22608D1C-092C-41DA-8E60-719AF444CCEE}" srcOrd="0" destOrd="0" parTransId="{744B153F-7624-4A4D-A821-B5CEBA66AE24}" sibTransId="{4E090160-ADD8-4039-BBD1-EE1DDFC1A713}"/>
    <dgm:cxn modelId="{35C77817-74B3-4BA4-AA66-846C9D8388C1}" type="presOf" srcId="{4D2443B5-9A11-4A52-BF53-61C649B0921A}" destId="{1B6CB1F4-B3E7-4989-A6FF-B31F1205083E}" srcOrd="0" destOrd="0" presId="urn:microsoft.com/office/officeart/2005/8/layout/pList2"/>
    <dgm:cxn modelId="{34519B1F-4300-43BC-AC5F-221679C53838}" type="presOf" srcId="{BAC3D755-1FEB-4AF5-9166-5F95E5766D57}" destId="{D4D03499-3424-4DF4-9155-2D9952EB52AF}" srcOrd="0" destOrd="0" presId="urn:microsoft.com/office/officeart/2005/8/layout/pList2"/>
    <dgm:cxn modelId="{B31CF026-B8D9-48C8-80C4-56AA6E61DEC6}" srcId="{FA920577-01BA-4C64-A50B-FE68C1DDA4E7}" destId="{C3C5247E-310C-46A0-927F-F6534AA3CAA2}" srcOrd="6" destOrd="0" parTransId="{0335A756-0EBB-40C1-9736-EE2D377BEE87}" sibTransId="{E9590564-58B2-48B4-A70E-519A35FBC21B}"/>
    <dgm:cxn modelId="{614DA62B-0BB9-42A2-847E-24ABCD532BFE}" type="presOf" srcId="{0037CE53-3EE5-487A-999C-9425BE7E4075}" destId="{72AA0202-D01D-4F21-9E78-E86DEF5F65F6}" srcOrd="0" destOrd="0" presId="urn:microsoft.com/office/officeart/2005/8/layout/pList2"/>
    <dgm:cxn modelId="{A8D7B938-635F-4BD0-9924-66D3346C6DA5}" type="presOf" srcId="{FA920577-01BA-4C64-A50B-FE68C1DDA4E7}" destId="{56D67EFC-2554-4A61-AAA3-C9817851DE67}" srcOrd="0" destOrd="0" presId="urn:microsoft.com/office/officeart/2005/8/layout/pList2"/>
    <dgm:cxn modelId="{0E8FCB3B-EC66-4B56-AFE9-465C2C107E99}" srcId="{FA920577-01BA-4C64-A50B-FE68C1DDA4E7}" destId="{4D2443B5-9A11-4A52-BF53-61C649B0921A}" srcOrd="5" destOrd="0" parTransId="{1EB1BFC3-AFC9-4802-8AE2-62B9E1CBC02E}" sibTransId="{A9500B5A-7B15-442E-A5CF-2AF6F9BCB14C}"/>
    <dgm:cxn modelId="{44F7CF3F-1E52-4A71-97A0-6051D043AE19}" type="presOf" srcId="{E54C5A69-E5BE-496D-BC77-77F4BDCE01E3}" destId="{FF1A48F2-D130-4B8E-AFEA-CE4B65CE8C52}" srcOrd="0" destOrd="0" presId="urn:microsoft.com/office/officeart/2005/8/layout/pList2"/>
    <dgm:cxn modelId="{6C41BF5C-D536-4CF1-A093-5BB50858EE1F}" type="presOf" srcId="{55DA836A-FEEC-445B-8705-B18FBF1DB0E2}" destId="{A8FC09D6-BC18-4162-A4B7-2EC09015E89F}" srcOrd="0" destOrd="0" presId="urn:microsoft.com/office/officeart/2005/8/layout/pList2"/>
    <dgm:cxn modelId="{63B3C14B-8620-46F0-83CA-5763A298802D}" type="presOf" srcId="{22608D1C-092C-41DA-8E60-719AF444CCEE}" destId="{37C2F4B3-1E7F-491D-8AF7-77EE2E3C040D}" srcOrd="0" destOrd="0" presId="urn:microsoft.com/office/officeart/2005/8/layout/pList2"/>
    <dgm:cxn modelId="{54E6496E-655A-42C6-B83B-0F6C03B6EFEA}" type="presOf" srcId="{58B06C02-29AB-4609-A0D9-6FE2C75430FE}" destId="{A7906D0E-DD9B-409A-BDA7-5A12F54159BC}" srcOrd="0" destOrd="0" presId="urn:microsoft.com/office/officeart/2005/8/layout/pList2"/>
    <dgm:cxn modelId="{2474B77A-CBE7-4EBC-89D6-C09F6CD36FB5}" type="presOf" srcId="{0BDAA2C7-8493-47A4-988C-228D7AB5C68E}" destId="{BD15DFD5-2B69-49D1-A215-C0E37A6B04D7}" srcOrd="0" destOrd="0" presId="urn:microsoft.com/office/officeart/2005/8/layout/pList2"/>
    <dgm:cxn modelId="{CABB078D-A257-4935-B3F0-A344F17D75C0}" type="presOf" srcId="{09BF390D-B73F-411C-8B82-0AF4FAAFDA89}" destId="{C75C8AA8-9C7A-49BE-9946-C0F3E234E46B}" srcOrd="0" destOrd="0" presId="urn:microsoft.com/office/officeart/2005/8/layout/pList2"/>
    <dgm:cxn modelId="{B5E9F394-5AB5-48DE-8F3B-C1D06B85183C}" srcId="{FA920577-01BA-4C64-A50B-FE68C1DDA4E7}" destId="{0037CE53-3EE5-487A-999C-9425BE7E4075}" srcOrd="2" destOrd="0" parTransId="{B2734EF7-8653-4C54-AF6D-B25D77FE802B}" sibTransId="{BAC3D755-1FEB-4AF5-9166-5F95E5766D57}"/>
    <dgm:cxn modelId="{C322889C-49DD-4797-BFE8-3E71FC89FCC8}" srcId="{FA920577-01BA-4C64-A50B-FE68C1DDA4E7}" destId="{E54C5A69-E5BE-496D-BC77-77F4BDCE01E3}" srcOrd="4" destOrd="0" parTransId="{8C2EC164-D984-41AF-A7F7-8C5317B00469}" sibTransId="{09BF390D-B73F-411C-8B82-0AF4FAAFDA89}"/>
    <dgm:cxn modelId="{30332EA0-C4A7-427B-9920-576EA29DBB98}" type="presOf" srcId="{A9500B5A-7B15-442E-A5CF-2AF6F9BCB14C}" destId="{93F3E7BB-5855-43C0-AD17-FD8A14EEC9DF}" srcOrd="0" destOrd="0" presId="urn:microsoft.com/office/officeart/2005/8/layout/pList2"/>
    <dgm:cxn modelId="{F3C8FBAF-285B-472E-B5F0-C17B9AB24843}" type="presOf" srcId="{096302E0-5AD6-49B2-9982-07DDB2A24B55}" destId="{B8D2084D-24E9-444D-8355-7546E2F2B1AF}" srcOrd="0" destOrd="0" presId="urn:microsoft.com/office/officeart/2005/8/layout/pList2"/>
    <dgm:cxn modelId="{9CF7C3CF-9C3F-4F24-A50F-90918E4AE173}" srcId="{FA920577-01BA-4C64-A50B-FE68C1DDA4E7}" destId="{096302E0-5AD6-49B2-9982-07DDB2A24B55}" srcOrd="3" destOrd="0" parTransId="{689D7495-9052-43F3-8458-49D54326F8AB}" sibTransId="{55DA836A-FEEC-445B-8705-B18FBF1DB0E2}"/>
    <dgm:cxn modelId="{31E5CED4-0184-4C6E-9DA2-83AEA8BD0CE4}" type="presOf" srcId="{4E090160-ADD8-4039-BBD1-EE1DDFC1A713}" destId="{3B6418BD-DD0E-4D5F-84C9-10F951EB7E91}" srcOrd="0" destOrd="0" presId="urn:microsoft.com/office/officeart/2005/8/layout/pList2"/>
    <dgm:cxn modelId="{E9503815-DEB9-4CC7-A422-8E036D9E1F7C}" type="presParOf" srcId="{56D67EFC-2554-4A61-AAA3-C9817851DE67}" destId="{5909DA39-DCC6-4DDE-89FC-861304163647}" srcOrd="0" destOrd="0" presId="urn:microsoft.com/office/officeart/2005/8/layout/pList2"/>
    <dgm:cxn modelId="{65755FD5-EB05-4FD5-9BBD-5940AF3A5A8D}" type="presParOf" srcId="{56D67EFC-2554-4A61-AAA3-C9817851DE67}" destId="{D86D10F5-164C-4B06-AC8B-E875D9607C56}" srcOrd="1" destOrd="0" presId="urn:microsoft.com/office/officeart/2005/8/layout/pList2"/>
    <dgm:cxn modelId="{5AA53A3D-96E3-458B-B3B4-D08EE5971603}" type="presParOf" srcId="{D86D10F5-164C-4B06-AC8B-E875D9607C56}" destId="{A578E953-C0A9-4430-940F-3077FD50813C}" srcOrd="0" destOrd="0" presId="urn:microsoft.com/office/officeart/2005/8/layout/pList2"/>
    <dgm:cxn modelId="{F9A34E42-9470-46ED-819B-CADB8900EB25}" type="presParOf" srcId="{A578E953-C0A9-4430-940F-3077FD50813C}" destId="{37C2F4B3-1E7F-491D-8AF7-77EE2E3C040D}" srcOrd="0" destOrd="0" presId="urn:microsoft.com/office/officeart/2005/8/layout/pList2"/>
    <dgm:cxn modelId="{31583382-C310-48DA-8940-944FA3765063}" type="presParOf" srcId="{A578E953-C0A9-4430-940F-3077FD50813C}" destId="{18AA2000-5B26-4E3C-9EDB-6D8EB37554EC}" srcOrd="1" destOrd="0" presId="urn:microsoft.com/office/officeart/2005/8/layout/pList2"/>
    <dgm:cxn modelId="{A6DA152B-0274-4D61-879A-D496FC7E0F3E}" type="presParOf" srcId="{A578E953-C0A9-4430-940F-3077FD50813C}" destId="{F29BD43A-E360-4538-A3B3-FE700D7D4469}" srcOrd="2" destOrd="0" presId="urn:microsoft.com/office/officeart/2005/8/layout/pList2"/>
    <dgm:cxn modelId="{283A18F4-3D7F-4293-8BB6-67768F3084C2}" type="presParOf" srcId="{D86D10F5-164C-4B06-AC8B-E875D9607C56}" destId="{3B6418BD-DD0E-4D5F-84C9-10F951EB7E91}" srcOrd="1" destOrd="0" presId="urn:microsoft.com/office/officeart/2005/8/layout/pList2"/>
    <dgm:cxn modelId="{8EB2BA42-FA62-4CFB-90BB-9D0F081595D2}" type="presParOf" srcId="{D86D10F5-164C-4B06-AC8B-E875D9607C56}" destId="{0741DE99-9203-4702-8CAC-8B7D1D09598F}" srcOrd="2" destOrd="0" presId="urn:microsoft.com/office/officeart/2005/8/layout/pList2"/>
    <dgm:cxn modelId="{97BFE0F2-E404-4FB5-9B26-63E45EF82F2D}" type="presParOf" srcId="{0741DE99-9203-4702-8CAC-8B7D1D09598F}" destId="{BD15DFD5-2B69-49D1-A215-C0E37A6B04D7}" srcOrd="0" destOrd="0" presId="urn:microsoft.com/office/officeart/2005/8/layout/pList2"/>
    <dgm:cxn modelId="{27113AC4-0747-4AB5-9CB3-205F2E08768E}" type="presParOf" srcId="{0741DE99-9203-4702-8CAC-8B7D1D09598F}" destId="{FAF80006-A465-4F1B-A4AC-4F63DB76D253}" srcOrd="1" destOrd="0" presId="urn:microsoft.com/office/officeart/2005/8/layout/pList2"/>
    <dgm:cxn modelId="{54836214-7D1C-49B1-8C63-6DC2D6226AB1}" type="presParOf" srcId="{0741DE99-9203-4702-8CAC-8B7D1D09598F}" destId="{DBDB2F88-65BD-4851-8106-0AF355470A03}" srcOrd="2" destOrd="0" presId="urn:microsoft.com/office/officeart/2005/8/layout/pList2"/>
    <dgm:cxn modelId="{8180EB2B-D7E4-4A82-A6DC-68C6347B1040}" type="presParOf" srcId="{D86D10F5-164C-4B06-AC8B-E875D9607C56}" destId="{A7906D0E-DD9B-409A-BDA7-5A12F54159BC}" srcOrd="3" destOrd="0" presId="urn:microsoft.com/office/officeart/2005/8/layout/pList2"/>
    <dgm:cxn modelId="{AB694BE7-F8F5-4568-9527-FC918886088A}" type="presParOf" srcId="{D86D10F5-164C-4B06-AC8B-E875D9607C56}" destId="{4B9BA8E6-4751-4166-8C33-44F2AD76DC1D}" srcOrd="4" destOrd="0" presId="urn:microsoft.com/office/officeart/2005/8/layout/pList2"/>
    <dgm:cxn modelId="{B7811129-60D5-4DDE-BEAD-DBF4EEF5F368}" type="presParOf" srcId="{4B9BA8E6-4751-4166-8C33-44F2AD76DC1D}" destId="{72AA0202-D01D-4F21-9E78-E86DEF5F65F6}" srcOrd="0" destOrd="0" presId="urn:microsoft.com/office/officeart/2005/8/layout/pList2"/>
    <dgm:cxn modelId="{4E99D7DC-1E57-47DD-A28B-85980029B4DB}" type="presParOf" srcId="{4B9BA8E6-4751-4166-8C33-44F2AD76DC1D}" destId="{6155C430-8A8E-49F9-9A2B-D72990B3072F}" srcOrd="1" destOrd="0" presId="urn:microsoft.com/office/officeart/2005/8/layout/pList2"/>
    <dgm:cxn modelId="{13E7E836-A175-4C3A-B4D3-D4776143463C}" type="presParOf" srcId="{4B9BA8E6-4751-4166-8C33-44F2AD76DC1D}" destId="{6F3140EA-AEAE-4DE5-9EE9-8C6FA7F02446}" srcOrd="2" destOrd="0" presId="urn:microsoft.com/office/officeart/2005/8/layout/pList2"/>
    <dgm:cxn modelId="{0D9F3BED-C4D6-4222-B5D8-9E2FF86D1306}" type="presParOf" srcId="{D86D10F5-164C-4B06-AC8B-E875D9607C56}" destId="{D4D03499-3424-4DF4-9155-2D9952EB52AF}" srcOrd="5" destOrd="0" presId="urn:microsoft.com/office/officeart/2005/8/layout/pList2"/>
    <dgm:cxn modelId="{1924C593-DE92-49B8-A227-9A30FD1CC3C8}" type="presParOf" srcId="{D86D10F5-164C-4B06-AC8B-E875D9607C56}" destId="{5D888E47-B34F-43CD-9E5A-BE1D32EDC974}" srcOrd="6" destOrd="0" presId="urn:microsoft.com/office/officeart/2005/8/layout/pList2"/>
    <dgm:cxn modelId="{29BC486D-9FCE-4A42-8BF1-6B29D22FA331}" type="presParOf" srcId="{5D888E47-B34F-43CD-9E5A-BE1D32EDC974}" destId="{B8D2084D-24E9-444D-8355-7546E2F2B1AF}" srcOrd="0" destOrd="0" presId="urn:microsoft.com/office/officeart/2005/8/layout/pList2"/>
    <dgm:cxn modelId="{FF7499CD-F551-4A5A-A9BE-F61465F2757D}" type="presParOf" srcId="{5D888E47-B34F-43CD-9E5A-BE1D32EDC974}" destId="{D9D667AA-BCE0-48F1-AB86-00A4B02520A5}" srcOrd="1" destOrd="0" presId="urn:microsoft.com/office/officeart/2005/8/layout/pList2"/>
    <dgm:cxn modelId="{CF565AE2-5A27-4BA0-B1EA-1C88EB5C0AF1}" type="presParOf" srcId="{5D888E47-B34F-43CD-9E5A-BE1D32EDC974}" destId="{09719545-BA13-4F08-AC7B-D6B631F41DE3}" srcOrd="2" destOrd="0" presId="urn:microsoft.com/office/officeart/2005/8/layout/pList2"/>
    <dgm:cxn modelId="{738A28E8-1018-4C2E-8AAA-4AFCAAF8F513}" type="presParOf" srcId="{D86D10F5-164C-4B06-AC8B-E875D9607C56}" destId="{A8FC09D6-BC18-4162-A4B7-2EC09015E89F}" srcOrd="7" destOrd="0" presId="urn:microsoft.com/office/officeart/2005/8/layout/pList2"/>
    <dgm:cxn modelId="{59C8D5F8-28E3-4900-9D98-B8F539D46F5D}" type="presParOf" srcId="{D86D10F5-164C-4B06-AC8B-E875D9607C56}" destId="{399A5F38-AD58-44A6-B561-46E29486E150}" srcOrd="8" destOrd="0" presId="urn:microsoft.com/office/officeart/2005/8/layout/pList2"/>
    <dgm:cxn modelId="{3173E683-2FF7-4339-B128-CA7A50008960}" type="presParOf" srcId="{399A5F38-AD58-44A6-B561-46E29486E150}" destId="{FF1A48F2-D130-4B8E-AFEA-CE4B65CE8C52}" srcOrd="0" destOrd="0" presId="urn:microsoft.com/office/officeart/2005/8/layout/pList2"/>
    <dgm:cxn modelId="{4226DE43-893B-418E-8119-F633F17971FB}" type="presParOf" srcId="{399A5F38-AD58-44A6-B561-46E29486E150}" destId="{ED600A7F-2AD3-4BE5-A185-5F88925ACE13}" srcOrd="1" destOrd="0" presId="urn:microsoft.com/office/officeart/2005/8/layout/pList2"/>
    <dgm:cxn modelId="{2C8F98E8-E005-42D3-ABF7-ED6FAC260A59}" type="presParOf" srcId="{399A5F38-AD58-44A6-B561-46E29486E150}" destId="{8B549DEE-62B2-4CD6-8533-B1190A77249D}" srcOrd="2" destOrd="0" presId="urn:microsoft.com/office/officeart/2005/8/layout/pList2"/>
    <dgm:cxn modelId="{902D603E-F1E5-49C8-87D5-7D9A3759A697}" type="presParOf" srcId="{D86D10F5-164C-4B06-AC8B-E875D9607C56}" destId="{C75C8AA8-9C7A-49BE-9946-C0F3E234E46B}" srcOrd="9" destOrd="0" presId="urn:microsoft.com/office/officeart/2005/8/layout/pList2"/>
    <dgm:cxn modelId="{7CD1D321-365F-4E04-B414-FAF32BBC7B3E}" type="presParOf" srcId="{D86D10F5-164C-4B06-AC8B-E875D9607C56}" destId="{2D82EBC7-D473-4B90-A350-9098149498CC}" srcOrd="10" destOrd="0" presId="urn:microsoft.com/office/officeart/2005/8/layout/pList2"/>
    <dgm:cxn modelId="{E8589960-FDAF-4D9B-9A5E-7E2F357B0DF4}" type="presParOf" srcId="{2D82EBC7-D473-4B90-A350-9098149498CC}" destId="{1B6CB1F4-B3E7-4989-A6FF-B31F1205083E}" srcOrd="0" destOrd="0" presId="urn:microsoft.com/office/officeart/2005/8/layout/pList2"/>
    <dgm:cxn modelId="{377A15B8-EC31-4C93-8488-289E4F29C12F}" type="presParOf" srcId="{2D82EBC7-D473-4B90-A350-9098149498CC}" destId="{08D73AF3-931E-4F23-98B6-BD4CF158BB95}" srcOrd="1" destOrd="0" presId="urn:microsoft.com/office/officeart/2005/8/layout/pList2"/>
    <dgm:cxn modelId="{9BBD0FC9-68DF-45A1-AC7B-8EA13D3E2C30}" type="presParOf" srcId="{2D82EBC7-D473-4B90-A350-9098149498CC}" destId="{2EF07123-C3E9-4A9D-97AC-8C7B47328F36}" srcOrd="2" destOrd="0" presId="urn:microsoft.com/office/officeart/2005/8/layout/pList2"/>
    <dgm:cxn modelId="{795F36E4-5D9B-48D0-B251-729F3080BB4C}" type="presParOf" srcId="{D86D10F5-164C-4B06-AC8B-E875D9607C56}" destId="{93F3E7BB-5855-43C0-AD17-FD8A14EEC9DF}" srcOrd="11" destOrd="0" presId="urn:microsoft.com/office/officeart/2005/8/layout/pList2"/>
    <dgm:cxn modelId="{855FC7BD-311E-4256-B571-D4F60A525732}" type="presParOf" srcId="{D86D10F5-164C-4B06-AC8B-E875D9607C56}" destId="{7798BC08-84A4-497E-96BF-B5EB141D6905}" srcOrd="12" destOrd="0" presId="urn:microsoft.com/office/officeart/2005/8/layout/pList2"/>
    <dgm:cxn modelId="{6CD88A7C-C267-4622-8B1E-B6699EC06FE3}" type="presParOf" srcId="{7798BC08-84A4-497E-96BF-B5EB141D6905}" destId="{2C4E3194-F3BA-4850-81AB-FFEF2D1C9A0E}" srcOrd="0" destOrd="0" presId="urn:microsoft.com/office/officeart/2005/8/layout/pList2"/>
    <dgm:cxn modelId="{88FFE4CD-7916-494E-9E9B-AFF8A0DDD529}" type="presParOf" srcId="{7798BC08-84A4-497E-96BF-B5EB141D6905}" destId="{43380807-3FFF-47A7-9151-AD5384C19AB8}" srcOrd="1" destOrd="0" presId="urn:microsoft.com/office/officeart/2005/8/layout/pList2"/>
    <dgm:cxn modelId="{D62C7ABD-358C-469C-B65D-918BF2EFA94D}" type="presParOf" srcId="{7798BC08-84A4-497E-96BF-B5EB141D6905}" destId="{D21D9073-BA71-4EB0-ACF3-E4B5FDBB601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9DA39-DCC6-4DDE-89FC-861304163647}">
      <dsp:nvSpPr>
        <dsp:cNvPr id="0" name=""/>
        <dsp:cNvSpPr/>
      </dsp:nvSpPr>
      <dsp:spPr>
        <a:xfrm>
          <a:off x="0" y="0"/>
          <a:ext cx="10024531" cy="266827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9BD43A-E360-4538-A3B3-FE700D7D4469}">
      <dsp:nvSpPr>
        <dsp:cNvPr id="0" name=""/>
        <dsp:cNvSpPr/>
      </dsp:nvSpPr>
      <dsp:spPr>
        <a:xfrm>
          <a:off x="309017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-1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C2F4B3-1E7F-491D-8AF7-77EE2E3C040D}">
      <dsp:nvSpPr>
        <dsp:cNvPr id="0" name=""/>
        <dsp:cNvSpPr/>
      </dsp:nvSpPr>
      <dsp:spPr>
        <a:xfrm rot="10800000">
          <a:off x="309017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9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Domingo de Esperanza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PRIMERA SEMANA DE ADVIENTO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Oración</a:t>
          </a:r>
          <a:r>
            <a:rPr lang="es-ES" sz="1400" kern="1200" dirty="0"/>
            <a:t>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 ti Señor levanto mi alma. Yo confío en ti.</a:t>
          </a:r>
        </a:p>
      </dsp:txBody>
      <dsp:txXfrm rot="10800000">
        <a:off x="347080" y="2668270"/>
        <a:ext cx="1161570" cy="3223156"/>
      </dsp:txXfrm>
    </dsp:sp>
    <dsp:sp modelId="{DBDB2F88-65BD-4851-8106-0AF355470A03}">
      <dsp:nvSpPr>
        <dsp:cNvPr id="0" name=""/>
        <dsp:cNvSpPr/>
      </dsp:nvSpPr>
      <dsp:spPr>
        <a:xfrm>
          <a:off x="1670484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t="8000" r="-11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15DFD5-2B69-49D1-A215-C0E37A6B04D7}">
      <dsp:nvSpPr>
        <dsp:cNvPr id="0" name=""/>
        <dsp:cNvSpPr/>
      </dsp:nvSpPr>
      <dsp:spPr>
        <a:xfrm rot="10800000">
          <a:off x="1670484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Lunes de Esperanza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Jesús y María vivían en </a:t>
          </a:r>
          <a:r>
            <a:rPr lang="es-ES" sz="1000" kern="1200" dirty="0" err="1"/>
            <a:t>Nazareth</a:t>
          </a:r>
          <a:r>
            <a:rPr lang="es-ES" sz="1000" kern="1200" dirty="0"/>
            <a:t> haciendo con alegría sus obligaciones diarias.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haré mi trabajo hoy bien y con gozo – por Amor a Dios.</a:t>
          </a:r>
        </a:p>
      </dsp:txBody>
      <dsp:txXfrm rot="10800000">
        <a:off x="1708547" y="2668270"/>
        <a:ext cx="1161570" cy="3223156"/>
      </dsp:txXfrm>
    </dsp:sp>
    <dsp:sp modelId="{6F3140EA-AEAE-4DE5-9EE9-8C6FA7F02446}">
      <dsp:nvSpPr>
        <dsp:cNvPr id="0" name=""/>
        <dsp:cNvSpPr/>
      </dsp:nvSpPr>
      <dsp:spPr>
        <a:xfrm>
          <a:off x="3031951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10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AA0202-D01D-4F21-9E78-E86DEF5F65F6}">
      <dsp:nvSpPr>
        <dsp:cNvPr id="0" name=""/>
        <dsp:cNvSpPr/>
      </dsp:nvSpPr>
      <dsp:spPr>
        <a:xfrm rot="10800000">
          <a:off x="3031951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Martes de Esperanza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José recibió la orden del emperador romano de ir a Belén a registrarse. El obedeció la orden y se prepara para ir.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 </a:t>
          </a:r>
          <a:r>
            <a:rPr lang="es-ES" sz="1000" b="1" kern="1200" dirty="0"/>
            <a:t>Yo obedeceré a mis padres, maestros y a todos los encargados de mí. </a:t>
          </a:r>
          <a:endParaRPr lang="es-ES" sz="1000" kern="1200" dirty="0"/>
        </a:p>
      </dsp:txBody>
      <dsp:txXfrm rot="10800000">
        <a:off x="3070014" y="2668270"/>
        <a:ext cx="1161570" cy="3223156"/>
      </dsp:txXfrm>
    </dsp:sp>
    <dsp:sp modelId="{09719545-BA13-4F08-AC7B-D6B631F41DE3}">
      <dsp:nvSpPr>
        <dsp:cNvPr id="0" name=""/>
        <dsp:cNvSpPr/>
      </dsp:nvSpPr>
      <dsp:spPr>
        <a:xfrm>
          <a:off x="4393417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7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8D2084D-24E9-444D-8355-7546E2F2B1AF}">
      <dsp:nvSpPr>
        <dsp:cNvPr id="0" name=""/>
        <dsp:cNvSpPr/>
      </dsp:nvSpPr>
      <dsp:spPr>
        <a:xfrm rot="10800000">
          <a:off x="4393417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Miércoles de Esperanza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María arregló su casa y empezó a empacar para el viaje. Lo hizo todo sin quejarse.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no me quejaré hoy, aunque tenga que hacer cosas que no me gustan.</a:t>
          </a:r>
          <a:endParaRPr lang="es-ES" sz="1000" kern="1200" dirty="0"/>
        </a:p>
      </dsp:txBody>
      <dsp:txXfrm rot="10800000">
        <a:off x="4431480" y="2668270"/>
        <a:ext cx="1161570" cy="3223156"/>
      </dsp:txXfrm>
    </dsp:sp>
    <dsp:sp modelId="{8B549DEE-62B2-4CD6-8533-B1190A77249D}">
      <dsp:nvSpPr>
        <dsp:cNvPr id="0" name=""/>
        <dsp:cNvSpPr/>
      </dsp:nvSpPr>
      <dsp:spPr>
        <a:xfrm>
          <a:off x="5754884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9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1A48F2-D130-4B8E-AFEA-CE4B65CE8C52}">
      <dsp:nvSpPr>
        <dsp:cNvPr id="0" name=""/>
        <dsp:cNvSpPr/>
      </dsp:nvSpPr>
      <dsp:spPr>
        <a:xfrm rot="10800000">
          <a:off x="5754884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Jueves de Esperanza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María y José viajaron en un burrito.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estaré contento con las cosas que tengo y no le pediré a mi familia por más o mejores cosas.</a:t>
          </a:r>
          <a:endParaRPr lang="es-ES" sz="1000" kern="1200" dirty="0"/>
        </a:p>
      </dsp:txBody>
      <dsp:txXfrm rot="10800000">
        <a:off x="5792947" y="2668270"/>
        <a:ext cx="1161570" cy="3223156"/>
      </dsp:txXfrm>
    </dsp:sp>
    <dsp:sp modelId="{2EF07123-C3E9-4A9D-97AC-8C7B47328F36}">
      <dsp:nvSpPr>
        <dsp:cNvPr id="0" name=""/>
        <dsp:cNvSpPr/>
      </dsp:nvSpPr>
      <dsp:spPr>
        <a:xfrm>
          <a:off x="7116350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t="-5000" r="-73000" b="-3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6CB1F4-B3E7-4989-A6FF-B31F1205083E}">
      <dsp:nvSpPr>
        <dsp:cNvPr id="0" name=""/>
        <dsp:cNvSpPr/>
      </dsp:nvSpPr>
      <dsp:spPr>
        <a:xfrm rot="10800000">
          <a:off x="7116350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Viernes de Esperanza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María y José comieron la comida de los pobres en su viaje.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comeré saludable hoy. Le daré gracias a Dios por la comida que tengo y oraré por los hambrientos.</a:t>
          </a:r>
          <a:endParaRPr lang="es-ES" sz="1000" kern="1200" dirty="0"/>
        </a:p>
      </dsp:txBody>
      <dsp:txXfrm rot="10800000">
        <a:off x="7154413" y="2668270"/>
        <a:ext cx="1161570" cy="3223156"/>
      </dsp:txXfrm>
    </dsp:sp>
    <dsp:sp modelId="{D21D9073-BA71-4EB0-ACF3-E4B5FDBB6012}">
      <dsp:nvSpPr>
        <dsp:cNvPr id="0" name=""/>
        <dsp:cNvSpPr/>
      </dsp:nvSpPr>
      <dsp:spPr>
        <a:xfrm>
          <a:off x="8477817" y="355769"/>
          <a:ext cx="1237696" cy="19567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C4E3194-F3BA-4850-81AB-FFEF2D1C9A0E}">
      <dsp:nvSpPr>
        <dsp:cNvPr id="0" name=""/>
        <dsp:cNvSpPr/>
      </dsp:nvSpPr>
      <dsp:spPr>
        <a:xfrm rot="10800000">
          <a:off x="8477817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Sábado de Esperanza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Después de un día de viaje, María le preparó a José una comida. Él le encontró un lugar donde descansar.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haré algo especial para dar alegría a mis padres y a mi familia hoy.</a:t>
          </a:r>
          <a:endParaRPr lang="es-ES" sz="1000" kern="1200" dirty="0"/>
        </a:p>
      </dsp:txBody>
      <dsp:txXfrm rot="10800000">
        <a:off x="8515880" y="2668270"/>
        <a:ext cx="1161570" cy="322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9DA39-DCC6-4DDE-89FC-861304163647}">
      <dsp:nvSpPr>
        <dsp:cNvPr id="0" name=""/>
        <dsp:cNvSpPr/>
      </dsp:nvSpPr>
      <dsp:spPr>
        <a:xfrm>
          <a:off x="0" y="0"/>
          <a:ext cx="10024531" cy="28737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9BD43A-E360-4538-A3B3-FE700D7D4469}">
      <dsp:nvSpPr>
        <dsp:cNvPr id="0" name=""/>
        <dsp:cNvSpPr/>
      </dsp:nvSpPr>
      <dsp:spPr>
        <a:xfrm>
          <a:off x="309017" y="383166"/>
          <a:ext cx="1237696" cy="210741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-12000" r="-1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C2F4B3-1E7F-491D-8AF7-77EE2E3C040D}">
      <dsp:nvSpPr>
        <dsp:cNvPr id="0" name=""/>
        <dsp:cNvSpPr/>
      </dsp:nvSpPr>
      <dsp:spPr>
        <a:xfrm rot="10800000">
          <a:off x="309017" y="2873749"/>
          <a:ext cx="1237696" cy="35123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9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Domingo de Paz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SEGUNDA SEMANA DE ADVIENTO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Oración</a:t>
          </a:r>
          <a:r>
            <a:rPr lang="es-ES" sz="1400" kern="1200" dirty="0"/>
            <a:t>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Ven Señor Jesús y salva todas las naciones..</a:t>
          </a:r>
        </a:p>
      </dsp:txBody>
      <dsp:txXfrm rot="10800000">
        <a:off x="347080" y="2873749"/>
        <a:ext cx="1161570" cy="3474296"/>
      </dsp:txXfrm>
    </dsp:sp>
    <dsp:sp modelId="{DBDB2F88-65BD-4851-8106-0AF355470A03}">
      <dsp:nvSpPr>
        <dsp:cNvPr id="0" name=""/>
        <dsp:cNvSpPr/>
      </dsp:nvSpPr>
      <dsp:spPr>
        <a:xfrm>
          <a:off x="1670484" y="383166"/>
          <a:ext cx="1237696" cy="210741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31000" t="1000" r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15DFD5-2B69-49D1-A215-C0E37A6B04D7}">
      <dsp:nvSpPr>
        <dsp:cNvPr id="0" name=""/>
        <dsp:cNvSpPr/>
      </dsp:nvSpPr>
      <dsp:spPr>
        <a:xfrm rot="10800000">
          <a:off x="1670484" y="2873749"/>
          <a:ext cx="1237696" cy="35123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Lunes de Paz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María y José viajan con muchas personas hacia Belén; ellos fueron amables con todos.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seré amable con todos hoy y muy especialmente con alguien que no me cae bien. </a:t>
          </a:r>
        </a:p>
      </dsp:txBody>
      <dsp:txXfrm rot="10800000">
        <a:off x="1708547" y="2873749"/>
        <a:ext cx="1161570" cy="3474296"/>
      </dsp:txXfrm>
    </dsp:sp>
    <dsp:sp modelId="{6F3140EA-AEAE-4DE5-9EE9-8C6FA7F02446}">
      <dsp:nvSpPr>
        <dsp:cNvPr id="0" name=""/>
        <dsp:cNvSpPr/>
      </dsp:nvSpPr>
      <dsp:spPr>
        <a:xfrm>
          <a:off x="3006900" y="408223"/>
          <a:ext cx="1237696" cy="210741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/>
          <a:srcRect/>
          <a:stretch>
            <a:fillRect l="-41000" r="-5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AA0202-D01D-4F21-9E78-E86DEF5F65F6}">
      <dsp:nvSpPr>
        <dsp:cNvPr id="0" name=""/>
        <dsp:cNvSpPr/>
      </dsp:nvSpPr>
      <dsp:spPr>
        <a:xfrm rot="10800000">
          <a:off x="3031951" y="2873749"/>
          <a:ext cx="1237696" cy="35123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Martes de Paz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María y José estaban cansados al final del día, porque el viaje fue largo y duro.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ayudaré a mis padres con algunos trabajos para que puedan relajarse después de un día duro de trabajo.</a:t>
          </a:r>
        </a:p>
      </dsp:txBody>
      <dsp:txXfrm rot="10800000">
        <a:off x="3070014" y="2873749"/>
        <a:ext cx="1161570" cy="3474296"/>
      </dsp:txXfrm>
    </dsp:sp>
    <dsp:sp modelId="{09719545-BA13-4F08-AC7B-D6B631F41DE3}">
      <dsp:nvSpPr>
        <dsp:cNvPr id="0" name=""/>
        <dsp:cNvSpPr/>
      </dsp:nvSpPr>
      <dsp:spPr>
        <a:xfrm>
          <a:off x="4393417" y="383166"/>
          <a:ext cx="1237696" cy="210741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/>
          <a:srcRect/>
          <a:stretch>
            <a:fillRect l="-14000" r="-7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8D2084D-24E9-444D-8355-7546E2F2B1AF}">
      <dsp:nvSpPr>
        <dsp:cNvPr id="0" name=""/>
        <dsp:cNvSpPr/>
      </dsp:nvSpPr>
      <dsp:spPr>
        <a:xfrm rot="10800000">
          <a:off x="4393417" y="2873749"/>
          <a:ext cx="1237696" cy="35123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Miércoles de Paz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María y José llegaron a Belén y fueron empujados por la multitud, pero mantuvieron la calma.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me mantendré calmado, sin descontrolarme, cuando me empujen o traten bruscamente</a:t>
          </a:r>
          <a:r>
            <a:rPr lang="es-ES" sz="1000" b="0" kern="1200" dirty="0"/>
            <a:t>.</a:t>
          </a:r>
          <a:endParaRPr lang="es-ES" sz="1000" kern="1200" dirty="0"/>
        </a:p>
      </dsp:txBody>
      <dsp:txXfrm rot="10800000">
        <a:off x="4431480" y="2873749"/>
        <a:ext cx="1161570" cy="3474296"/>
      </dsp:txXfrm>
    </dsp:sp>
    <dsp:sp modelId="{8B549DEE-62B2-4CD6-8533-B1190A77249D}">
      <dsp:nvSpPr>
        <dsp:cNvPr id="0" name=""/>
        <dsp:cNvSpPr/>
      </dsp:nvSpPr>
      <dsp:spPr>
        <a:xfrm>
          <a:off x="5754884" y="383166"/>
          <a:ext cx="1237696" cy="210741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/>
          <a:srcRect/>
          <a:stretch>
            <a:fillRect t="5000" r="-15000" b="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1A48F2-D130-4B8E-AFEA-CE4B65CE8C52}">
      <dsp:nvSpPr>
        <dsp:cNvPr id="0" name=""/>
        <dsp:cNvSpPr/>
      </dsp:nvSpPr>
      <dsp:spPr>
        <a:xfrm rot="10800000">
          <a:off x="5754884" y="2873749"/>
          <a:ext cx="1237696" cy="35123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Jueves de Paz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José trató de conseguir un lugar limpio y confortable donde quedarse para María</a:t>
          </a:r>
          <a:r>
            <a:rPr lang="es-ES" sz="1000" b="1" kern="1200" dirty="0"/>
            <a:t>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Hoy honraré a María de una manera especial estando alegre y rezando los Misterios Gozosos del Rosario.</a:t>
          </a:r>
          <a:endParaRPr lang="es-ES" sz="1000" kern="1200" dirty="0"/>
        </a:p>
      </dsp:txBody>
      <dsp:txXfrm rot="10800000">
        <a:off x="5792947" y="2873749"/>
        <a:ext cx="1161570" cy="3474296"/>
      </dsp:txXfrm>
    </dsp:sp>
    <dsp:sp modelId="{2EF07123-C3E9-4A9D-97AC-8C7B47328F36}">
      <dsp:nvSpPr>
        <dsp:cNvPr id="0" name=""/>
        <dsp:cNvSpPr/>
      </dsp:nvSpPr>
      <dsp:spPr>
        <a:xfrm>
          <a:off x="7116350" y="383166"/>
          <a:ext cx="1237696" cy="210741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/>
          <a:srcRect/>
          <a:stretch>
            <a:fillRect l="-23000" t="-14000" r="-17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6CB1F4-B3E7-4989-A6FF-B31F1205083E}">
      <dsp:nvSpPr>
        <dsp:cNvPr id="0" name=""/>
        <dsp:cNvSpPr/>
      </dsp:nvSpPr>
      <dsp:spPr>
        <a:xfrm rot="10800000">
          <a:off x="7116350" y="2873749"/>
          <a:ext cx="1237696" cy="35123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Viernes de Paz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José fue de puerta en puerta, pero solo oía, no hay lugar.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haré lugar en mi corazón para otros y trataré de mostrarles un amor especial a los que se encuentres solos o tristes.</a:t>
          </a:r>
          <a:endParaRPr lang="es-ES" sz="1000" kern="1200" dirty="0"/>
        </a:p>
      </dsp:txBody>
      <dsp:txXfrm rot="10800000">
        <a:off x="7154413" y="2873749"/>
        <a:ext cx="1161570" cy="3474296"/>
      </dsp:txXfrm>
    </dsp:sp>
    <dsp:sp modelId="{D21D9073-BA71-4EB0-ACF3-E4B5FDBB6012}">
      <dsp:nvSpPr>
        <dsp:cNvPr id="0" name=""/>
        <dsp:cNvSpPr/>
      </dsp:nvSpPr>
      <dsp:spPr>
        <a:xfrm>
          <a:off x="8477817" y="383166"/>
          <a:ext cx="1237696" cy="210741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/>
          <a:srcRect/>
          <a:stretch>
            <a:fillRect l="-16000" t="-3000" r="-7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C4E3194-F3BA-4850-81AB-FFEF2D1C9A0E}">
      <dsp:nvSpPr>
        <dsp:cNvPr id="0" name=""/>
        <dsp:cNvSpPr/>
      </dsp:nvSpPr>
      <dsp:spPr>
        <a:xfrm rot="10800000">
          <a:off x="8477817" y="2873749"/>
          <a:ext cx="1237696" cy="35123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Sábado de Paz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María se sintió triste por los que no tenían posada sabiendo que ellos querían ayudar.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b="1" kern="120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le pediré a María que me ayude a hacerle lugar a Jesús en mi corazón, haciendo su voluntad.</a:t>
          </a:r>
          <a:endParaRPr lang="es-ES" sz="1000" kern="1200" dirty="0"/>
        </a:p>
      </dsp:txBody>
      <dsp:txXfrm rot="10800000">
        <a:off x="8515880" y="2873749"/>
        <a:ext cx="1161570" cy="3474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9DA39-DCC6-4DDE-89FC-861304163647}">
      <dsp:nvSpPr>
        <dsp:cNvPr id="0" name=""/>
        <dsp:cNvSpPr/>
      </dsp:nvSpPr>
      <dsp:spPr>
        <a:xfrm>
          <a:off x="0" y="0"/>
          <a:ext cx="10024531" cy="266827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9BD43A-E360-4538-A3B3-FE700D7D4469}">
      <dsp:nvSpPr>
        <dsp:cNvPr id="0" name=""/>
        <dsp:cNvSpPr/>
      </dsp:nvSpPr>
      <dsp:spPr>
        <a:xfrm>
          <a:off x="309017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-16000" t="-16000" r="-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C2F4B3-1E7F-491D-8AF7-77EE2E3C040D}">
      <dsp:nvSpPr>
        <dsp:cNvPr id="0" name=""/>
        <dsp:cNvSpPr/>
      </dsp:nvSpPr>
      <dsp:spPr>
        <a:xfrm rot="10800000">
          <a:off x="309017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9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Domingo de Gozo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TERCERA SEMANA DE ADVIENTO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Oración</a:t>
          </a:r>
          <a:r>
            <a:rPr lang="es-ES" sz="1400" kern="1200" dirty="0"/>
            <a:t>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¡Yo estoy alegre, oh Señor, pues tu estas cerca! </a:t>
          </a:r>
        </a:p>
      </dsp:txBody>
      <dsp:txXfrm rot="10800000">
        <a:off x="347080" y="2668270"/>
        <a:ext cx="1161570" cy="3223156"/>
      </dsp:txXfrm>
    </dsp:sp>
    <dsp:sp modelId="{DBDB2F88-65BD-4851-8106-0AF355470A03}">
      <dsp:nvSpPr>
        <dsp:cNvPr id="0" name=""/>
        <dsp:cNvSpPr/>
      </dsp:nvSpPr>
      <dsp:spPr>
        <a:xfrm>
          <a:off x="1670484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50000" t="-3000" r="-9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15DFD5-2B69-49D1-A215-C0E37A6B04D7}">
      <dsp:nvSpPr>
        <dsp:cNvPr id="0" name=""/>
        <dsp:cNvSpPr/>
      </dsp:nvSpPr>
      <dsp:spPr>
        <a:xfrm rot="10800000">
          <a:off x="1670484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Lunes de Gozo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 María y José solo les ofrecieron un pobre establo. Ellos lo aceptaron, muy agradecidos.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perdonaré a otros cuando no sean atentos y trataré de ser atento con otros hoy. </a:t>
          </a:r>
        </a:p>
      </dsp:txBody>
      <dsp:txXfrm rot="10800000">
        <a:off x="1708547" y="2668270"/>
        <a:ext cx="1161570" cy="3223156"/>
      </dsp:txXfrm>
    </dsp:sp>
    <dsp:sp modelId="{6F3140EA-AEAE-4DE5-9EE9-8C6FA7F02446}">
      <dsp:nvSpPr>
        <dsp:cNvPr id="0" name=""/>
        <dsp:cNvSpPr/>
      </dsp:nvSpPr>
      <dsp:spPr>
        <a:xfrm>
          <a:off x="3031951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/>
          <a:srcRect/>
          <a:stretch>
            <a:fillRect l="-20000" t="-1000" r="-67000" b="-1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AA0202-D01D-4F21-9E78-E86DEF5F65F6}">
      <dsp:nvSpPr>
        <dsp:cNvPr id="0" name=""/>
        <dsp:cNvSpPr/>
      </dsp:nvSpPr>
      <dsp:spPr>
        <a:xfrm rot="10800000">
          <a:off x="3031951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Martes de Gozo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Los animales calentaron con su presencia el establo.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 </a:t>
          </a:r>
          <a:r>
            <a:rPr lang="es-ES" sz="1000" b="1" kern="1200" dirty="0"/>
            <a:t>Yo compartiré el calor de mi amistad con otros especialmente con alguien que no me gusta. </a:t>
          </a:r>
        </a:p>
      </dsp:txBody>
      <dsp:txXfrm rot="10800000">
        <a:off x="3070014" y="2668270"/>
        <a:ext cx="1161570" cy="3223156"/>
      </dsp:txXfrm>
    </dsp:sp>
    <dsp:sp modelId="{09719545-BA13-4F08-AC7B-D6B631F41DE3}">
      <dsp:nvSpPr>
        <dsp:cNvPr id="0" name=""/>
        <dsp:cNvSpPr/>
      </dsp:nvSpPr>
      <dsp:spPr>
        <a:xfrm>
          <a:off x="4393417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/>
          <a:srcRect/>
          <a:stretch>
            <a:fillRect l="-106000" r="-3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8D2084D-24E9-444D-8355-7546E2F2B1AF}">
      <dsp:nvSpPr>
        <dsp:cNvPr id="0" name=""/>
        <dsp:cNvSpPr/>
      </dsp:nvSpPr>
      <dsp:spPr>
        <a:xfrm rot="10800000">
          <a:off x="4393417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Miércoles de Gozo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José limpió el establo para María y Jesús quien pronto nacería.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iluminaré el día y mantendré mi corazón puro pensando y diciendo solo cosas buenas de otros.</a:t>
          </a:r>
          <a:endParaRPr lang="es-ES" sz="1000" kern="1200" dirty="0"/>
        </a:p>
      </dsp:txBody>
      <dsp:txXfrm rot="10800000">
        <a:off x="4431480" y="2668270"/>
        <a:ext cx="1161570" cy="3223156"/>
      </dsp:txXfrm>
    </dsp:sp>
    <dsp:sp modelId="{8B549DEE-62B2-4CD6-8533-B1190A77249D}">
      <dsp:nvSpPr>
        <dsp:cNvPr id="0" name=""/>
        <dsp:cNvSpPr/>
      </dsp:nvSpPr>
      <dsp:spPr>
        <a:xfrm>
          <a:off x="5754884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/>
          <a:srcRect/>
          <a:stretch>
            <a:fillRect l="-46000" t="-8000" r="-82000" b="-2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1A48F2-D130-4B8E-AFEA-CE4B65CE8C52}">
      <dsp:nvSpPr>
        <dsp:cNvPr id="0" name=""/>
        <dsp:cNvSpPr/>
      </dsp:nvSpPr>
      <dsp:spPr>
        <a:xfrm rot="10800000">
          <a:off x="5754884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Jueves de Gozo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María puso paja en el pesebre para formar la cuna para el niño Jesús.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iluminaré a otros sonriendo y demostrando que feliz soy porque Jesús viene.</a:t>
          </a:r>
          <a:endParaRPr lang="es-ES" sz="1000" kern="1200" dirty="0"/>
        </a:p>
      </dsp:txBody>
      <dsp:txXfrm rot="10800000">
        <a:off x="5792947" y="2668270"/>
        <a:ext cx="1161570" cy="3223156"/>
      </dsp:txXfrm>
    </dsp:sp>
    <dsp:sp modelId="{2EF07123-C3E9-4A9D-97AC-8C7B47328F36}">
      <dsp:nvSpPr>
        <dsp:cNvPr id="0" name=""/>
        <dsp:cNvSpPr/>
      </dsp:nvSpPr>
      <dsp:spPr>
        <a:xfrm>
          <a:off x="7116350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/>
          <a:srcRect/>
          <a:stretch>
            <a:fillRect l="-2000" t="-1000" r="-31000" b="-1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6CB1F4-B3E7-4989-A6FF-B31F1205083E}">
      <dsp:nvSpPr>
        <dsp:cNvPr id="0" name=""/>
        <dsp:cNvSpPr/>
      </dsp:nvSpPr>
      <dsp:spPr>
        <a:xfrm rot="10800000">
          <a:off x="7116350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Viernes de Gozo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José preparó una cama limpia de paja para que María durmiera durante la</a:t>
          </a:r>
          <a:r>
            <a:rPr lang="es-ES" sz="1000" b="1" kern="1200" dirty="0"/>
            <a:t> </a:t>
          </a:r>
          <a:r>
            <a:rPr lang="es-ES" sz="1000" b="0" kern="1200" dirty="0"/>
            <a:t>noche.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secretamente haré un acto de bondad para alguien que no es amigable conmigo.</a:t>
          </a:r>
          <a:endParaRPr lang="es-ES" sz="1000" kern="1200" dirty="0"/>
        </a:p>
      </dsp:txBody>
      <dsp:txXfrm rot="10800000">
        <a:off x="7154413" y="2668270"/>
        <a:ext cx="1161570" cy="3223156"/>
      </dsp:txXfrm>
    </dsp:sp>
    <dsp:sp modelId="{D21D9073-BA71-4EB0-ACF3-E4B5FDBB6012}">
      <dsp:nvSpPr>
        <dsp:cNvPr id="0" name=""/>
        <dsp:cNvSpPr/>
      </dsp:nvSpPr>
      <dsp:spPr>
        <a:xfrm>
          <a:off x="8477817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/>
          <a:srcRect/>
          <a:stretch>
            <a:fillRect l="-2000" t="-13000" r="-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C4E3194-F3BA-4850-81AB-FFEF2D1C9A0E}">
      <dsp:nvSpPr>
        <dsp:cNvPr id="0" name=""/>
        <dsp:cNvSpPr/>
      </dsp:nvSpPr>
      <dsp:spPr>
        <a:xfrm rot="10800000">
          <a:off x="8477817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Sábado de Gozo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María desempacó la ropa que mantendría caliente a Jesús.  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calentaré mi corazón con el amor haciendo un acto de amabilidad para cada uno en mi familia.</a:t>
          </a:r>
          <a:endParaRPr lang="es-ES" sz="1000" kern="1200" dirty="0"/>
        </a:p>
      </dsp:txBody>
      <dsp:txXfrm rot="10800000">
        <a:off x="8515880" y="2668270"/>
        <a:ext cx="1161570" cy="3223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9DA39-DCC6-4DDE-89FC-861304163647}">
      <dsp:nvSpPr>
        <dsp:cNvPr id="0" name=""/>
        <dsp:cNvSpPr/>
      </dsp:nvSpPr>
      <dsp:spPr>
        <a:xfrm>
          <a:off x="0" y="0"/>
          <a:ext cx="10024531" cy="266827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9BD43A-E360-4538-A3B3-FE700D7D4469}">
      <dsp:nvSpPr>
        <dsp:cNvPr id="0" name=""/>
        <dsp:cNvSpPr/>
      </dsp:nvSpPr>
      <dsp:spPr>
        <a:xfrm>
          <a:off x="309017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-14000" r="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C2F4B3-1E7F-491D-8AF7-77EE2E3C040D}">
      <dsp:nvSpPr>
        <dsp:cNvPr id="0" name=""/>
        <dsp:cNvSpPr/>
      </dsp:nvSpPr>
      <dsp:spPr>
        <a:xfrm rot="10800000">
          <a:off x="309017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9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Domingo de Amor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CUARTA SEMANA DE ADVIENTO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1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Oración</a:t>
          </a:r>
          <a:r>
            <a:rPr lang="es-ES" sz="1400" kern="1200" dirty="0"/>
            <a:t>: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Ven, ven Emmanuel</a:t>
          </a:r>
        </a:p>
      </dsp:txBody>
      <dsp:txXfrm rot="10800000">
        <a:off x="347080" y="2668270"/>
        <a:ext cx="1161570" cy="3223156"/>
      </dsp:txXfrm>
    </dsp:sp>
    <dsp:sp modelId="{DBDB2F88-65BD-4851-8106-0AF355470A03}">
      <dsp:nvSpPr>
        <dsp:cNvPr id="0" name=""/>
        <dsp:cNvSpPr/>
      </dsp:nvSpPr>
      <dsp:spPr>
        <a:xfrm>
          <a:off x="1670484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50000" t="-3000" r="-5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15DFD5-2B69-49D1-A215-C0E37A6B04D7}">
      <dsp:nvSpPr>
        <dsp:cNvPr id="0" name=""/>
        <dsp:cNvSpPr/>
      </dsp:nvSpPr>
      <dsp:spPr>
        <a:xfrm rot="10800000">
          <a:off x="1670484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Lunes de Amor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María y José esperaron pacientemente el nacimiento de Jesús..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trataré de ser paciente hoy, especialmente cuando otros me hacen esperar o hacen cosas que me molestan. </a:t>
          </a:r>
        </a:p>
      </dsp:txBody>
      <dsp:txXfrm rot="10800000">
        <a:off x="1708547" y="2668270"/>
        <a:ext cx="1161570" cy="3223156"/>
      </dsp:txXfrm>
    </dsp:sp>
    <dsp:sp modelId="{6F3140EA-AEAE-4DE5-9EE9-8C6FA7F02446}">
      <dsp:nvSpPr>
        <dsp:cNvPr id="0" name=""/>
        <dsp:cNvSpPr/>
      </dsp:nvSpPr>
      <dsp:spPr>
        <a:xfrm>
          <a:off x="3031951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/>
          <a:srcRect/>
          <a:stretch>
            <a:fillRect l="-23000" r="-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AA0202-D01D-4F21-9E78-E86DEF5F65F6}">
      <dsp:nvSpPr>
        <dsp:cNvPr id="0" name=""/>
        <dsp:cNvSpPr/>
      </dsp:nvSpPr>
      <dsp:spPr>
        <a:xfrm rot="10800000">
          <a:off x="3031951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Martes de Amor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María y José le dieron las gracias a Dios por un buen viaje y por el establo donde quedarse.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 </a:t>
          </a:r>
          <a:r>
            <a:rPr lang="es-ES" sz="1000" b="1" kern="1200" dirty="0"/>
            <a:t>Yo le agradeceré a Dios por todo lo que me da. y le agradeceré a mi familia por todo lo que hacen por mí. </a:t>
          </a:r>
        </a:p>
      </dsp:txBody>
      <dsp:txXfrm rot="10800000">
        <a:off x="3070014" y="2668270"/>
        <a:ext cx="1161570" cy="3223156"/>
      </dsp:txXfrm>
    </dsp:sp>
    <dsp:sp modelId="{09719545-BA13-4F08-AC7B-D6B631F41DE3}">
      <dsp:nvSpPr>
        <dsp:cNvPr id="0" name=""/>
        <dsp:cNvSpPr/>
      </dsp:nvSpPr>
      <dsp:spPr>
        <a:xfrm>
          <a:off x="4393417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/>
          <a:srcRect/>
          <a:stretch>
            <a:fillRect l="-18000" r="-28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8D2084D-24E9-444D-8355-7546E2F2B1AF}">
      <dsp:nvSpPr>
        <dsp:cNvPr id="0" name=""/>
        <dsp:cNvSpPr/>
      </dsp:nvSpPr>
      <dsp:spPr>
        <a:xfrm rot="10800000">
          <a:off x="4393417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Miércoles de Amor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María y José estaban en paz porque confiaban que Dios los cuidaría.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confiaré en Dios para que me ayude a llevar paz a mi colegio y casa. </a:t>
          </a:r>
        </a:p>
      </dsp:txBody>
      <dsp:txXfrm rot="10800000">
        <a:off x="4431480" y="2668270"/>
        <a:ext cx="1161570" cy="3223156"/>
      </dsp:txXfrm>
    </dsp:sp>
    <dsp:sp modelId="{8B549DEE-62B2-4CD6-8533-B1190A77249D}">
      <dsp:nvSpPr>
        <dsp:cNvPr id="0" name=""/>
        <dsp:cNvSpPr/>
      </dsp:nvSpPr>
      <dsp:spPr>
        <a:xfrm>
          <a:off x="5754884" y="355769"/>
          <a:ext cx="1237696" cy="19567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F1A48F2-D130-4B8E-AFEA-CE4B65CE8C52}">
      <dsp:nvSpPr>
        <dsp:cNvPr id="0" name=""/>
        <dsp:cNvSpPr/>
      </dsp:nvSpPr>
      <dsp:spPr>
        <a:xfrm rot="10800000">
          <a:off x="5754884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Jueves de Amor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Una bellísima estrella brillaba esa noche sobre el establo.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le llevaré la luz del gozo a todo el que encuentre hoy.</a:t>
          </a:r>
          <a:endParaRPr lang="es-ES" sz="1000" kern="1200" dirty="0"/>
        </a:p>
      </dsp:txBody>
      <dsp:txXfrm rot="10800000">
        <a:off x="5792947" y="2668270"/>
        <a:ext cx="1161570" cy="3223156"/>
      </dsp:txXfrm>
    </dsp:sp>
    <dsp:sp modelId="{2EF07123-C3E9-4A9D-97AC-8C7B47328F36}">
      <dsp:nvSpPr>
        <dsp:cNvPr id="0" name=""/>
        <dsp:cNvSpPr/>
      </dsp:nvSpPr>
      <dsp:spPr>
        <a:xfrm>
          <a:off x="7116350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/>
          <a:srcRect/>
          <a:stretch>
            <a:fillRect l="-24000" t="-5000" r="-21000" b="-37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6CB1F4-B3E7-4989-A6FF-B31F1205083E}">
      <dsp:nvSpPr>
        <dsp:cNvPr id="0" name=""/>
        <dsp:cNvSpPr/>
      </dsp:nvSpPr>
      <dsp:spPr>
        <a:xfrm rot="10800000">
          <a:off x="7116350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Viernes de Amor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María y José se preparaban para recibir a Jesús.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Yo trataré de ayudar mucho en casa estos últimos días antes del nacimiento de Jesús. </a:t>
          </a:r>
          <a:endParaRPr lang="es-ES" sz="1000" kern="1200" dirty="0"/>
        </a:p>
      </dsp:txBody>
      <dsp:txXfrm rot="10800000">
        <a:off x="7154413" y="2668270"/>
        <a:ext cx="1161570" cy="3223156"/>
      </dsp:txXfrm>
    </dsp:sp>
    <dsp:sp modelId="{D21D9073-BA71-4EB0-ACF3-E4B5FDBB6012}">
      <dsp:nvSpPr>
        <dsp:cNvPr id="0" name=""/>
        <dsp:cNvSpPr/>
      </dsp:nvSpPr>
      <dsp:spPr>
        <a:xfrm>
          <a:off x="8477817" y="355769"/>
          <a:ext cx="1237696" cy="195673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/>
          <a:srcRect/>
          <a:stretch>
            <a:fillRect l="-4000" r="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C4E3194-F3BA-4850-81AB-FFEF2D1C9A0E}">
      <dsp:nvSpPr>
        <dsp:cNvPr id="0" name=""/>
        <dsp:cNvSpPr/>
      </dsp:nvSpPr>
      <dsp:spPr>
        <a:xfrm rot="10800000">
          <a:off x="8477817" y="2668270"/>
          <a:ext cx="1237696" cy="326121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36000">
              <a:srgbClr val="4F2270"/>
            </a:gs>
            <a:gs pos="100000">
              <a:schemeClr val="accent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Sábado de Amor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/>
            <a:t>María y José le dan la bienvenida a Jesús con mucho amor.</a:t>
          </a:r>
          <a:r>
            <a:rPr lang="es-ES" sz="1000" b="0" kern="1200" dirty="0"/>
            <a:t>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kern="1200" dirty="0"/>
            <a:t>Yo le daré la bienvenida a Jesús con mucho amor y le ofreceré actos y oraciones.</a:t>
          </a:r>
        </a:p>
      </dsp:txBody>
      <dsp:txXfrm rot="10800000">
        <a:off x="8515880" y="2668270"/>
        <a:ext cx="1161570" cy="3223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11/22/2021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11/22/2021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11/22/2021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11/22/2021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11/22/2021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11/22/2021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11/22/2021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11/22/2021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11/22/2021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11/22/2021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11/22/2021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11/22/2021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11/22/2021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9BC92D-D441-4A08-84AC-08548648DE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" y="124322"/>
            <a:ext cx="1436205" cy="14362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x_cFyR9Ixg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4x_cFyR9Ixg?feature=oembed" TargetMode="Externa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0614" y="911913"/>
            <a:ext cx="9446285" cy="89148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Amigos de </a:t>
            </a:r>
            <a:r>
              <a:rPr lang="en-US" sz="4800" b="1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Jesús</a:t>
            </a:r>
            <a:r>
              <a:rPr lang="en-US" sz="48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y María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228600" y="4127500"/>
            <a:ext cx="12522200" cy="1879600"/>
          </a:xfrm>
          <a:prstGeom prst="rect">
            <a:avLst/>
          </a:prstGeom>
          <a:solidFill>
            <a:srgbClr val="4F2270">
              <a:alpha val="40000"/>
            </a:srgbClr>
          </a:solidFill>
          <a:ln w="57150">
            <a:solidFill>
              <a:srgbClr val="5D28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0614" y="4325763"/>
            <a:ext cx="7076706" cy="148307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ln w="12700">
                  <a:solidFill>
                    <a:srgbClr val="4F227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Domingo de </a:t>
            </a:r>
            <a:r>
              <a:rPr lang="en-US" sz="3200" b="1" dirty="0" err="1">
                <a:ln w="12700">
                  <a:solidFill>
                    <a:srgbClr val="4F227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Adviento</a:t>
            </a:r>
            <a:endParaRPr lang="en-US" sz="3200" b="1" dirty="0">
              <a:ln w="12700">
                <a:solidFill>
                  <a:srgbClr val="4F2270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s-ES" sz="3200" b="1" dirty="0">
                <a:ln w="12700">
                  <a:solidFill>
                    <a:srgbClr val="4F227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Estén alerta…</a:t>
            </a:r>
          </a:p>
          <a:p>
            <a:pPr algn="ctr">
              <a:lnSpc>
                <a:spcPct val="100000"/>
              </a:lnSpc>
            </a:pPr>
            <a:r>
              <a:rPr lang="es-ES" sz="3200" b="1" dirty="0">
                <a:ln w="12700">
                  <a:solidFill>
                    <a:srgbClr val="4F227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Lucas 21, 25-28,34-36</a:t>
            </a:r>
            <a:endParaRPr lang="en-US" sz="3200" b="1" dirty="0">
              <a:ln w="12700">
                <a:solidFill>
                  <a:srgbClr val="4F2270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957C43A-1278-49A3-88B4-06B9D9674643}"/>
              </a:ext>
            </a:extLst>
          </p:cNvPr>
          <p:cNvSpPr txBox="1">
            <a:spLocks/>
          </p:cNvSpPr>
          <p:nvPr/>
        </p:nvSpPr>
        <p:spPr>
          <a:xfrm>
            <a:off x="7328810" y="2217467"/>
            <a:ext cx="3983866" cy="3281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s-ES" sz="28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También evitando los vicios, orando mucho, compartiendo con y ayudando a otros, ofreciendo pequeños sacrificios a Jesús... Esto lo agrada mucho.</a:t>
            </a:r>
            <a:endParaRPr lang="es-PE" sz="2800" b="1" dirty="0"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1344613"/>
            <a:ext cx="4483100" cy="448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53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26FAD3-86B0-4384-9BCC-032DEC33F30C}"/>
              </a:ext>
            </a:extLst>
          </p:cNvPr>
          <p:cNvSpPr/>
          <p:nvPr/>
        </p:nvSpPr>
        <p:spPr>
          <a:xfrm>
            <a:off x="0" y="2742897"/>
            <a:ext cx="12191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800" dirty="0">
                <a:ln w="0"/>
                <a:solidFill>
                  <a:srgbClr val="5D2884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416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A301EED-D85B-4EB3-ADE0-DC0D934E187D}"/>
              </a:ext>
            </a:extLst>
          </p:cNvPr>
          <p:cNvSpPr txBox="1"/>
          <p:nvPr/>
        </p:nvSpPr>
        <p:spPr>
          <a:xfrm flipH="1">
            <a:off x="1986063" y="431320"/>
            <a:ext cx="944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a Madurai" panose="00000500000000000000" pitchFamily="50" charset="0"/>
                <a:cs typeface="Arima Madurai" panose="00000500000000000000" pitchFamily="50" charset="0"/>
              </a:rPr>
              <a:t>Los Símbolos de la Corona de Adviento</a:t>
            </a:r>
            <a:endParaRPr lang="es-P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818E30-BDCF-4E75-A228-3892BEEB278F}"/>
              </a:ext>
            </a:extLst>
          </p:cNvPr>
          <p:cNvSpPr txBox="1"/>
          <p:nvPr/>
        </p:nvSpPr>
        <p:spPr>
          <a:xfrm>
            <a:off x="1986064" y="945913"/>
            <a:ext cx="944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La Corona está formada por una gran variedad de símbolos.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68" y="2037621"/>
            <a:ext cx="5065799" cy="4633352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8775907" y="2929467"/>
            <a:ext cx="2348089" cy="575733"/>
          </a:xfrm>
          <a:prstGeom prst="roundRect">
            <a:avLst/>
          </a:prstGeom>
          <a:solidFill>
            <a:srgbClr val="5D288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ramas verdes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111956" y="2037620"/>
            <a:ext cx="2348089" cy="575733"/>
          </a:xfrm>
          <a:prstGeom prst="roundRect">
            <a:avLst>
              <a:gd name="adj" fmla="val 6863"/>
            </a:avLst>
          </a:prstGeom>
          <a:solidFill>
            <a:srgbClr val="5D288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 forma circular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68489" y="4148642"/>
            <a:ext cx="2348089" cy="575733"/>
          </a:xfrm>
          <a:prstGeom prst="roundRect">
            <a:avLst/>
          </a:prstGeom>
          <a:solidFill>
            <a:srgbClr val="5D288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 cinta roja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990290" y="4565144"/>
            <a:ext cx="2348089" cy="575733"/>
          </a:xfrm>
          <a:prstGeom prst="roundRect">
            <a:avLst/>
          </a:prstGeom>
          <a:solidFill>
            <a:srgbClr val="5D288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cuatro velas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84533" y="1557843"/>
            <a:ext cx="4255911" cy="954107"/>
          </a:xfrm>
          <a:prstGeom prst="rect">
            <a:avLst/>
          </a:prstGeom>
          <a:solidFill>
            <a:srgbClr val="5D2884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</a:rPr>
              <a:t>Las velas de la 1ra, 2da, y 4ta semanas son moradas simbolizando el tiempo de preparación y sacrificio. La 3ra es rosa por la alegría que sentimos que ya pronto llega Jesús.</a:t>
            </a:r>
          </a:p>
        </p:txBody>
      </p:sp>
      <p:sp>
        <p:nvSpPr>
          <p:cNvPr id="10" name="Elipse 9"/>
          <p:cNvSpPr/>
          <p:nvPr/>
        </p:nvSpPr>
        <p:spPr>
          <a:xfrm>
            <a:off x="7439377" y="3767902"/>
            <a:ext cx="468489" cy="4258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1" name="Elipse 10"/>
          <p:cNvSpPr/>
          <p:nvPr/>
        </p:nvSpPr>
        <p:spPr>
          <a:xfrm>
            <a:off x="5990922" y="4845314"/>
            <a:ext cx="468489" cy="4258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2" name="Elipse 11"/>
          <p:cNvSpPr/>
          <p:nvPr/>
        </p:nvSpPr>
        <p:spPr>
          <a:xfrm>
            <a:off x="4426337" y="3762232"/>
            <a:ext cx="468489" cy="4258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13" name="Elipse 12"/>
          <p:cNvSpPr/>
          <p:nvPr/>
        </p:nvSpPr>
        <p:spPr>
          <a:xfrm>
            <a:off x="5941489" y="2791438"/>
            <a:ext cx="468489" cy="42589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75355" y="4765399"/>
            <a:ext cx="253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4F2270"/>
                </a:solidFill>
              </a:rPr>
              <a:t>Representa nuestro amor a Dios y el amor de Dios que nos envuelve.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73329" y="2633292"/>
            <a:ext cx="34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4F2270"/>
                </a:solidFill>
              </a:rPr>
              <a:t>Es señal del Amor de Dios que es eterno, sin principio y sin fin. También simboliza nuestro amor a Dios y al prójimo que nunca debe terminar.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244929" y="3544069"/>
            <a:ext cx="3410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4F2270"/>
                </a:solidFill>
              </a:rPr>
              <a:t>Representa el color de vida y esperanza.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459311" y="5160963"/>
            <a:ext cx="3410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4F2270"/>
                </a:solidFill>
              </a:rPr>
              <a:t>Representa la luz de Cristo que ilumina la oscuridad provocada por el pecado que nos aleja de Dios.</a:t>
            </a:r>
          </a:p>
        </p:txBody>
      </p:sp>
    </p:spTree>
    <p:extLst>
      <p:ext uri="{BB962C8B-B14F-4D97-AF65-F5344CB8AC3E}">
        <p14:creationId xmlns:p14="http://schemas.microsoft.com/office/powerpoint/2010/main" val="30786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77079436"/>
              </p:ext>
            </p:extLst>
          </p:nvPr>
        </p:nvGraphicFramePr>
        <p:xfrm>
          <a:off x="1727201" y="719666"/>
          <a:ext cx="10024532" cy="592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2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957C43A-1278-49A3-88B4-06B9D9674643}"/>
              </a:ext>
            </a:extLst>
          </p:cNvPr>
          <p:cNvSpPr txBox="1">
            <a:spLocks/>
          </p:cNvSpPr>
          <p:nvPr/>
        </p:nvSpPr>
        <p:spPr>
          <a:xfrm>
            <a:off x="7252610" y="2032001"/>
            <a:ext cx="432979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s-ES" sz="28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El Señor mismo os dará una señal: “He aquí, una Virgen concebirá y dará a luz un hijo, y le pondrá por nombre Emmanuel.” (Dios con nosotros). Isaías 7:14 </a:t>
            </a:r>
            <a:endParaRPr lang="es-PE" sz="2800" b="1" dirty="0"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3" y="1724660"/>
            <a:ext cx="4572000" cy="3815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78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60695609"/>
              </p:ext>
            </p:extLst>
          </p:nvPr>
        </p:nvGraphicFramePr>
        <p:xfrm>
          <a:off x="1727201" y="263047"/>
          <a:ext cx="10024532" cy="63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2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957C43A-1278-49A3-88B4-06B9D9674643}"/>
              </a:ext>
            </a:extLst>
          </p:cNvPr>
          <p:cNvSpPr txBox="1">
            <a:spLocks/>
          </p:cNvSpPr>
          <p:nvPr/>
        </p:nvSpPr>
        <p:spPr>
          <a:xfrm>
            <a:off x="1220110" y="2501901"/>
            <a:ext cx="432979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s-ES" sz="28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Será descendiente de David y traerá la reconciliación.</a:t>
            </a:r>
          </a:p>
          <a:p>
            <a:pPr marL="45720" indent="0" algn="ctr">
              <a:buNone/>
            </a:pPr>
            <a:r>
              <a:rPr lang="es-PE" sz="28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Isaías 11,1-9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682511"/>
            <a:ext cx="5004016" cy="4968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25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06811163"/>
              </p:ext>
            </p:extLst>
          </p:nvPr>
        </p:nvGraphicFramePr>
        <p:xfrm>
          <a:off x="1727201" y="719666"/>
          <a:ext cx="10024532" cy="592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28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957C43A-1278-49A3-88B4-06B9D9674643}"/>
              </a:ext>
            </a:extLst>
          </p:cNvPr>
          <p:cNvSpPr txBox="1">
            <a:spLocks/>
          </p:cNvSpPr>
          <p:nvPr/>
        </p:nvSpPr>
        <p:spPr>
          <a:xfrm>
            <a:off x="7362811" y="2463801"/>
            <a:ext cx="432979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s-ES" sz="28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El Mesías nacerá en Belén.</a:t>
            </a:r>
          </a:p>
          <a:p>
            <a:pPr marL="45720" indent="0" algn="ctr">
              <a:buNone/>
            </a:pPr>
            <a:r>
              <a:rPr lang="es-PE" sz="28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(Casa del Pan)</a:t>
            </a:r>
          </a:p>
          <a:p>
            <a:pPr marL="45720" indent="0" algn="ctr">
              <a:buNone/>
            </a:pPr>
            <a:r>
              <a:rPr lang="es-PE" sz="28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Miqueas 5,1-4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965966"/>
            <a:ext cx="5368911" cy="5002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913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75129763"/>
              </p:ext>
            </p:extLst>
          </p:nvPr>
        </p:nvGraphicFramePr>
        <p:xfrm>
          <a:off x="1727201" y="719666"/>
          <a:ext cx="10024532" cy="592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46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262467A-A24B-4AAB-A0AE-D20587A8E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9389" y="2913206"/>
            <a:ext cx="4978400" cy="3563794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1900" dirty="0"/>
              <a:t>Velen, pues, y hagan oración continuamente… En aquel tiempo, Jesús dijo a sus discípulos: "Habrá señales prodigiosas en el sol, en la luna y en las estrellas. En la tierra, las naciones se llenarán de angustia y de miedo por el estruendo de las olas del mar; la gente se morirá de terror y de angustiosa espera por las cosas que vendrán sobre el mundo, pues hasta las estrellas se bambolearán. </a:t>
            </a:r>
            <a:endParaRPr lang="es-PE" sz="19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CAE6959-4475-4962-AA67-40E97195A49D}"/>
              </a:ext>
            </a:extLst>
          </p:cNvPr>
          <p:cNvSpPr/>
          <p:nvPr/>
        </p:nvSpPr>
        <p:spPr>
          <a:xfrm>
            <a:off x="4011758" y="1054053"/>
            <a:ext cx="45643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solidFill>
                  <a:srgbClr val="5D2884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Estén alerta…</a:t>
            </a:r>
            <a:endParaRPr lang="es-ES" sz="6000" b="0" cap="none" spc="0" dirty="0">
              <a:ln w="0"/>
              <a:solidFill>
                <a:srgbClr val="5D2884"/>
              </a:solidFill>
              <a:effectLst>
                <a:reflection blurRad="6350" stA="53000" endA="300" endPos="35500" dir="5400000" sy="-90000" algn="bl" rotWithShape="0"/>
              </a:effectLst>
              <a:latin typeface="Amaranth" panose="02000503050000020004" pitchFamily="50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05172E-8FDB-47FB-AF91-1BC09B39AD00}"/>
              </a:ext>
            </a:extLst>
          </p:cNvPr>
          <p:cNvSpPr txBox="1"/>
          <p:nvPr/>
        </p:nvSpPr>
        <p:spPr>
          <a:xfrm>
            <a:off x="1583995" y="2498452"/>
            <a:ext cx="384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/>
              <a:t>Lucas 21, 25-28,34-36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86" y="1788012"/>
            <a:ext cx="4471113" cy="444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54D88-B844-4783-9795-68E0A1815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792" y="1816100"/>
            <a:ext cx="5951508" cy="4919343"/>
          </a:xfrm>
        </p:spPr>
        <p:txBody>
          <a:bodyPr>
            <a:normAutofit fontScale="70000" lnSpcReduction="20000"/>
          </a:bodyPr>
          <a:lstStyle/>
          <a:p>
            <a:pPr marL="502920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es-ES" sz="24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Imprimir y cortar calendario de Adviento y esta página. </a:t>
            </a:r>
          </a:p>
          <a:p>
            <a:pPr marL="502920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es-ES" sz="24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Cortar 4 listas en papel color marrón (8x3.5”). Cortar líneas hacia arriba separadas por 1 y 1/8” y dejando 1/8” arriba sin cortar para pegar.  </a:t>
            </a:r>
          </a:p>
          <a:p>
            <a:pPr marL="502920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es-ES" sz="24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Cortar triángulo en papel marrón. (base 9”, altura 4”, lados 6”) </a:t>
            </a:r>
          </a:p>
          <a:p>
            <a:pPr marL="502920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es-ES" sz="24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Pegar calendario a un papel (11x17”), empezando con la 2da página, en el borde de abajo. </a:t>
            </a:r>
          </a:p>
          <a:p>
            <a:pPr marL="502920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es-ES" sz="24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Pegar las listas marrones al borde de arriba de cada semana. </a:t>
            </a:r>
          </a:p>
          <a:p>
            <a:pPr marL="502920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es-ES" sz="24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Pegar el techo (triangulo) arriba. </a:t>
            </a:r>
          </a:p>
          <a:p>
            <a:pPr marL="502920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es-ES" sz="24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Cortar y colorear María y José y el mensaje: “Acompañemos…” y pegar en el techo. </a:t>
            </a:r>
          </a:p>
          <a:p>
            <a:pPr marL="502920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es-ES" sz="24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Cortar símbolos y pegar en las listas que le correspondan. </a:t>
            </a:r>
          </a:p>
          <a:p>
            <a:pPr marL="502920" indent="-457200">
              <a:lnSpc>
                <a:spcPct val="110000"/>
              </a:lnSpc>
              <a:spcBef>
                <a:spcPts val="600"/>
              </a:spcBef>
              <a:buAutoNum type="arabicPeriod"/>
            </a:pPr>
            <a:r>
              <a:rPr lang="es-ES" sz="24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Pegar profecías alrededor. </a:t>
            </a:r>
            <a:endParaRPr lang="es-PE" sz="2400" b="1" dirty="0"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413389-4EF0-4643-A9F6-AB4446D1CB08}"/>
              </a:ext>
            </a:extLst>
          </p:cNvPr>
          <p:cNvSpPr/>
          <p:nvPr/>
        </p:nvSpPr>
        <p:spPr>
          <a:xfrm>
            <a:off x="0" y="273938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s-ES" sz="6000" dirty="0">
                <a:ln w="0"/>
                <a:solidFill>
                  <a:srgbClr val="5D2884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Instrucciones: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600" y="1675291"/>
            <a:ext cx="2929700" cy="41989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54600" y="5981700"/>
            <a:ext cx="6502400" cy="646331"/>
          </a:xfrm>
          <a:prstGeom prst="rect">
            <a:avLst/>
          </a:prstGeom>
          <a:solidFill>
            <a:srgbClr val="5D2884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Acompañemos a José y María preparando la Venida del Niño Jesús</a:t>
            </a:r>
          </a:p>
        </p:txBody>
      </p:sp>
    </p:spTree>
    <p:extLst>
      <p:ext uri="{BB962C8B-B14F-4D97-AF65-F5344CB8AC3E}">
        <p14:creationId xmlns:p14="http://schemas.microsoft.com/office/powerpoint/2010/main" val="12065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3" y="212725"/>
            <a:ext cx="8227265" cy="6184900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>
          <a:xfrm>
            <a:off x="409575" y="2527300"/>
            <a:ext cx="4749800" cy="3860800"/>
          </a:xfrm>
          <a:prstGeom prst="roundRect">
            <a:avLst/>
          </a:prstGeom>
          <a:solidFill>
            <a:srgbClr val="4F22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HORIZONTAL</a:t>
            </a:r>
          </a:p>
          <a:p>
            <a:pPr algn="ctr"/>
            <a:endParaRPr lang="es-ES" sz="1000" dirty="0"/>
          </a:p>
          <a:p>
            <a:r>
              <a:rPr lang="es-ES" sz="1600" dirty="0"/>
              <a:t>2. Tiempo para prepararnos para la Navidad.</a:t>
            </a:r>
          </a:p>
          <a:p>
            <a:r>
              <a:rPr lang="es-ES" sz="1600" dirty="0"/>
              <a:t>3. Número de domingos de Adviento.</a:t>
            </a:r>
          </a:p>
          <a:p>
            <a:r>
              <a:rPr lang="es-ES" sz="1600" dirty="0"/>
              <a:t>4. Símbolo de Adviento.</a:t>
            </a:r>
          </a:p>
          <a:p>
            <a:r>
              <a:rPr lang="es-ES" sz="1600" dirty="0"/>
              <a:t>7. Apelativo de Juan, primo de Jesús.</a:t>
            </a:r>
          </a:p>
          <a:p>
            <a:pPr defTabSz="266700"/>
            <a:r>
              <a:rPr lang="es-ES" sz="1600" dirty="0"/>
              <a:t>8. Personaje del Antiguo Testamento que              	anunció al Mesías.</a:t>
            </a:r>
          </a:p>
          <a:p>
            <a:endParaRPr lang="es-ES" sz="1600" dirty="0"/>
          </a:p>
          <a:p>
            <a:pPr algn="ctr"/>
            <a:r>
              <a:rPr lang="es-ES" sz="1600" b="1" dirty="0"/>
              <a:t>VERTICAL</a:t>
            </a:r>
          </a:p>
          <a:p>
            <a:pPr algn="ctr"/>
            <a:endParaRPr lang="es-ES" sz="1000" dirty="0"/>
          </a:p>
          <a:p>
            <a:r>
              <a:rPr lang="es-ES" sz="1600" dirty="0"/>
              <a:t>1. Color característico del Adviento.</a:t>
            </a:r>
          </a:p>
          <a:p>
            <a:r>
              <a:rPr lang="es-ES" sz="1600" dirty="0"/>
              <a:t>5. Día siguiente al último del Adviento.</a:t>
            </a:r>
          </a:p>
          <a:p>
            <a:r>
              <a:rPr lang="es-ES" sz="1600" dirty="0"/>
              <a:t>6. Se enciende una cada domingo.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710344" y="462597"/>
            <a:ext cx="4335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kern="4400" dirty="0">
                <a:solidFill>
                  <a:srgbClr val="4F2270"/>
                </a:solidFill>
              </a:rPr>
              <a:t>M</a:t>
            </a:r>
          </a:p>
          <a:p>
            <a:endParaRPr lang="es-ES" sz="12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O</a:t>
            </a:r>
          </a:p>
          <a:p>
            <a:endParaRPr lang="es-ES" sz="14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R</a:t>
            </a:r>
          </a:p>
          <a:p>
            <a:endParaRPr lang="es-ES" sz="12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A</a:t>
            </a:r>
          </a:p>
          <a:p>
            <a:endParaRPr lang="es-ES" sz="12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D</a:t>
            </a:r>
          </a:p>
          <a:p>
            <a:endParaRPr lang="es-ES" sz="14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0794077" y="2857500"/>
            <a:ext cx="43353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kern="4400" dirty="0">
                <a:solidFill>
                  <a:srgbClr val="4F2270"/>
                </a:solidFill>
              </a:rPr>
              <a:t>V</a:t>
            </a:r>
          </a:p>
          <a:p>
            <a:endParaRPr lang="es-ES" sz="12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E</a:t>
            </a:r>
          </a:p>
          <a:p>
            <a:endParaRPr lang="es-ES" sz="14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L</a:t>
            </a:r>
          </a:p>
          <a:p>
            <a:endParaRPr lang="es-ES" sz="12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A</a:t>
            </a:r>
          </a:p>
          <a:p>
            <a:endParaRPr lang="es-ES" sz="1200" b="1" kern="4400" dirty="0">
              <a:solidFill>
                <a:srgbClr val="4F227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178300" y="913884"/>
            <a:ext cx="350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F2270"/>
                </a:solidFill>
              </a:rPr>
              <a:t>A   D   V    I     E   N    T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703233" y="1872992"/>
            <a:ext cx="299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F2270"/>
                </a:solidFill>
              </a:rPr>
              <a:t>C   U        T    R    O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7287433" y="4250680"/>
            <a:ext cx="350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F2270"/>
                </a:solidFill>
              </a:rPr>
              <a:t>B   A    U    T   I    S    T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309074" y="2812454"/>
            <a:ext cx="287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F2270"/>
                </a:solidFill>
              </a:rPr>
              <a:t>C       R    O   N    A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9269269" y="2809875"/>
            <a:ext cx="4335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kern="4400" dirty="0">
              <a:solidFill>
                <a:srgbClr val="4F2270"/>
              </a:solidFill>
            </a:endParaRPr>
          </a:p>
          <a:p>
            <a:endParaRPr lang="es-ES" sz="12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A</a:t>
            </a:r>
          </a:p>
          <a:p>
            <a:endParaRPr lang="es-ES" sz="14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V</a:t>
            </a:r>
          </a:p>
          <a:p>
            <a:endParaRPr lang="es-ES" sz="14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I</a:t>
            </a:r>
          </a:p>
          <a:p>
            <a:endParaRPr lang="es-ES" sz="12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D</a:t>
            </a:r>
          </a:p>
          <a:p>
            <a:endParaRPr lang="es-ES" sz="1400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A</a:t>
            </a:r>
          </a:p>
          <a:p>
            <a:endParaRPr lang="es-ES" b="1" kern="4400" dirty="0">
              <a:solidFill>
                <a:srgbClr val="4F2270"/>
              </a:solidFill>
            </a:endParaRPr>
          </a:p>
          <a:p>
            <a:r>
              <a:rPr lang="es-ES" b="1" kern="4400" dirty="0">
                <a:solidFill>
                  <a:srgbClr val="4F2270"/>
                </a:solidFill>
              </a:rPr>
              <a:t>D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342717" y="5184755"/>
            <a:ext cx="299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4F2270"/>
                </a:solidFill>
              </a:rPr>
              <a:t>I   S         I    A    S </a:t>
            </a:r>
          </a:p>
        </p:txBody>
      </p:sp>
    </p:spTree>
    <p:extLst>
      <p:ext uri="{BB962C8B-B14F-4D97-AF65-F5344CB8AC3E}">
        <p14:creationId xmlns:p14="http://schemas.microsoft.com/office/powerpoint/2010/main" val="26152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54D88-B844-4783-9795-68E0A1815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792" y="2260600"/>
            <a:ext cx="5341907" cy="4474843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s-ES" sz="24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Querido Jesús, verdadero Dios y verdadero hombre, te damos gracias por haber venido a vivir entre nosotros. Enséñanos a compartir tu paz y amor con nuestra familia y amigos. Ayúdanos a prepararnos bien para recibirte en esta Navidad. </a:t>
            </a:r>
          </a:p>
          <a:p>
            <a:pPr marL="4572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s-ES" sz="24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Amen. </a:t>
            </a:r>
            <a:endParaRPr lang="es-PE" sz="2400" b="1" dirty="0"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413389-4EF0-4643-A9F6-AB4446D1CB08}"/>
              </a:ext>
            </a:extLst>
          </p:cNvPr>
          <p:cNvSpPr/>
          <p:nvPr/>
        </p:nvSpPr>
        <p:spPr>
          <a:xfrm>
            <a:off x="0" y="705738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dirty="0">
                <a:ln w="0"/>
                <a:solidFill>
                  <a:srgbClr val="5D2884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ORACIÓN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60" y="2106487"/>
            <a:ext cx="5844142" cy="40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80B6DD-69DE-4129-AD91-9F1533ADDF51}"/>
              </a:ext>
            </a:extLst>
          </p:cNvPr>
          <p:cNvSpPr txBox="1"/>
          <p:nvPr/>
        </p:nvSpPr>
        <p:spPr>
          <a:xfrm>
            <a:off x="2528712" y="90311"/>
            <a:ext cx="890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Adviento Silvia Martínez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Palacín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(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Ctrl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Click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s-E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https://youtu.be/4x_cFyR9Ixg</a:t>
            </a:r>
            <a:endParaRPr lang="en-US" dirty="0"/>
          </a:p>
        </p:txBody>
      </p:sp>
      <p:pic>
        <p:nvPicPr>
          <p:cNvPr id="6" name="Online Media 5" title="Canción para niños Adviento">
            <a:hlinkClick r:id="" action="ppaction://media"/>
            <a:extLst>
              <a:ext uri="{FF2B5EF4-FFF2-40B4-BE49-F238E27FC236}">
                <a16:creationId xmlns:a16="http://schemas.microsoft.com/office/drawing/2014/main" id="{78D15705-28D1-45F3-A64F-57BEFF8CF7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0866" y="598311"/>
            <a:ext cx="10090069" cy="60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5D281D-5559-4874-9847-60DF1478E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8233" y="1712673"/>
            <a:ext cx="5488857" cy="4370627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dirty="0"/>
              <a:t>Cuando estas cosas comiencen a suceder, pongan atención y levanten la cabeza, porque se acerca la hora de su liberación. Estén alerta, para que los vicios, con el libertinaje, la embriaguez y las preocupaciones de esta vida no entorpezcan su mente y aquel día los sorprenda desprevenidos; porque caerá de repente como una trampa sobre todos los habitantes de la tierra. Velen, pues, y hagan oración continuamente, para que puedan escapar de todo lo que ha de suceder y comparecer seguros ante el Hijo del hombre. 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16852" r="1757" b="5555"/>
          <a:stretch/>
        </p:blipFill>
        <p:spPr>
          <a:xfrm>
            <a:off x="757878" y="1866899"/>
            <a:ext cx="5007921" cy="4035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990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26FAD3-86B0-4384-9BCC-032DEC33F30C}"/>
              </a:ext>
            </a:extLst>
          </p:cNvPr>
          <p:cNvSpPr/>
          <p:nvPr/>
        </p:nvSpPr>
        <p:spPr>
          <a:xfrm>
            <a:off x="0" y="2949934"/>
            <a:ext cx="12191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dirty="0">
                <a:ln w="0"/>
                <a:solidFill>
                  <a:srgbClr val="5D2884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8474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E4A183-CE15-40DE-8311-49989C33F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9483" y="2247900"/>
            <a:ext cx="7326701" cy="3411748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lnSpc>
                <a:spcPct val="110000"/>
              </a:lnSpc>
              <a:buNone/>
            </a:pPr>
            <a:r>
              <a:rPr lang="es-ES" sz="3200" b="1" dirty="0">
                <a:solidFill>
                  <a:srgbClr val="5D2884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El evangelio nos habla de la segunda venida de Jesús y los signos en los cielos y en la tierra que vendrán antes.  Los relata, no como amenazas de catástrofe, sino para que estemos preparados y protegidos por Jesús porque no se sabe cuándo vendrá. </a:t>
            </a:r>
          </a:p>
          <a:p>
            <a:pPr marL="45720" indent="0" algn="ctr">
              <a:lnSpc>
                <a:spcPct val="110000"/>
              </a:lnSpc>
              <a:buNone/>
            </a:pPr>
            <a:r>
              <a:rPr lang="es-ES" sz="3200" dirty="0">
                <a:solidFill>
                  <a:srgbClr val="5D2884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¿Qué dice que debemos de hacer continuamente? </a:t>
            </a:r>
            <a:endParaRPr lang="es-PE" sz="3200" dirty="0">
              <a:solidFill>
                <a:srgbClr val="5D2884"/>
              </a:solidFill>
              <a:latin typeface="Arima Madurai Black" panose="00000A00000000000000" pitchFamily="50" charset="0"/>
              <a:cs typeface="Arima Madurai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3F32B-0AC4-41B7-B6A1-603346C75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7056" y="3070879"/>
            <a:ext cx="4472673" cy="1620078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0000"/>
              </a:lnSpc>
              <a:buNone/>
            </a:pPr>
            <a:r>
              <a:rPr lang="es-ES" sz="28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Evitar los vicios y orar.</a:t>
            </a:r>
            <a:endParaRPr lang="es-PE" sz="2800" b="1" dirty="0"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82" y="2032000"/>
            <a:ext cx="4642674" cy="3157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51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0" y="1943896"/>
            <a:ext cx="8750300" cy="3352003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700" b="1" dirty="0">
                <a:solidFill>
                  <a:srgbClr val="5D2884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Con la oración nos acercamos a Dios para que nos guie en el buen camino. Todos los años en Navidad, celebramos la primera venida, cuando Jesús nació en el pesebre de Belén y nace en nuestro corazón. 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s-ES" sz="2700" dirty="0">
                <a:solidFill>
                  <a:srgbClr val="5D2884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¿Cuáles signos nos muestran que pronto llega la Navidad?</a:t>
            </a:r>
            <a:endParaRPr lang="es-PE" sz="2700" dirty="0">
              <a:solidFill>
                <a:srgbClr val="5D2884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DB4590-318E-4CA4-B76A-0B29669D3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3734" y="2619211"/>
            <a:ext cx="4828765" cy="338776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800" b="1" dirty="0">
                <a:latin typeface="Arima Madurai" panose="00000500000000000000" pitchFamily="50" charset="0"/>
                <a:cs typeface="Arima Madurai" panose="00000500000000000000" pitchFamily="50" charset="0"/>
              </a:rPr>
              <a:t>Decoraciones de Navidad en las tiendas y en las casas, canciones de Navidad en la radio, tarjetas de Navidad que llegan y se escriben…</a:t>
            </a:r>
            <a:endParaRPr lang="es-PE" sz="2800" b="1" dirty="0"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83" y="1527010"/>
            <a:ext cx="4716316" cy="4238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6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AB3EF">
                <a:alpha val="54000"/>
              </a:srgbClr>
            </a:gs>
            <a:gs pos="65000">
              <a:srgbClr val="DAB3EF"/>
            </a:gs>
            <a:gs pos="100000">
              <a:srgbClr val="4F227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0" y="2705897"/>
            <a:ext cx="7861300" cy="1601120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700" b="1" dirty="0">
                <a:solidFill>
                  <a:srgbClr val="5D2884"/>
                </a:solidFill>
                <a:latin typeface="Arima Madurai" panose="00000500000000000000" pitchFamily="50" charset="0"/>
                <a:cs typeface="Arima Madurai" panose="00000500000000000000" pitchFamily="50" charset="0"/>
              </a:rPr>
              <a:t>¿Cómo deben prepararse para esperar a Jesús que nace en nuestro corazón en Navidad?</a:t>
            </a:r>
            <a:endParaRPr lang="es-PE" sz="2700" b="1" dirty="0">
              <a:solidFill>
                <a:srgbClr val="5D2884"/>
              </a:solidFill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3090</TotalTime>
  <Words>1848</Words>
  <Application>Microsoft Office PowerPoint</Application>
  <PresentationFormat>Widescreen</PresentationFormat>
  <Paragraphs>260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Euphemia</vt:lpstr>
      <vt:lpstr>Wingdings</vt:lpstr>
      <vt:lpstr>Arial Black</vt:lpstr>
      <vt:lpstr>Amaranth</vt:lpstr>
      <vt:lpstr>Arima Madurai</vt:lpstr>
      <vt:lpstr>Times New Roman</vt:lpstr>
      <vt:lpstr>Arial</vt:lpstr>
      <vt:lpstr>Arima Madurai Black</vt:lpstr>
      <vt:lpstr>Children Playing 16x9</vt:lpstr>
      <vt:lpstr>Amigos de Jesús y María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Mercedes Cristina Bermudez-Garcia</dc:creator>
  <cp:lastModifiedBy>Maria Varona</cp:lastModifiedBy>
  <cp:revision>173</cp:revision>
  <dcterms:created xsi:type="dcterms:W3CDTF">2021-03-01T17:42:30Z</dcterms:created>
  <dcterms:modified xsi:type="dcterms:W3CDTF">2021-11-22T17:02:44Z</dcterms:modified>
</cp:coreProperties>
</file>