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2" r:id="rId8"/>
    <p:sldId id="274" r:id="rId9"/>
    <p:sldId id="277" r:id="rId10"/>
    <p:sldId id="276" r:id="rId11"/>
    <p:sldId id="279" r:id="rId12"/>
    <p:sldId id="278" r:id="rId13"/>
    <p:sldId id="280" r:id="rId14"/>
    <p:sldId id="263" r:id="rId15"/>
    <p:sldId id="281" r:id="rId16"/>
    <p:sldId id="264" r:id="rId17"/>
    <p:sldId id="265" r:id="rId18"/>
    <p:sldId id="267" r:id="rId19"/>
    <p:sldId id="283" r:id="rId20"/>
    <p:sldId id="286" r:id="rId21"/>
    <p:sldId id="284" r:id="rId22"/>
    <p:sldId id="287" r:id="rId23"/>
    <p:sldId id="292" r:id="rId24"/>
    <p:sldId id="288" r:id="rId25"/>
    <p:sldId id="289" r:id="rId26"/>
    <p:sldId id="268" r:id="rId27"/>
    <p:sldId id="290" r:id="rId28"/>
    <p:sldId id="271" r:id="rId29"/>
    <p:sldId id="272" r:id="rId30"/>
    <p:sldId id="291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15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693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59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074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034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00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176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01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723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760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_qsB5E8kYw?feature=oembed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s://youtu.be/q_qsB5E8kY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DK6awMl3cs%20(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DK6awMl3cs?feature=oembed" TargetMode="Externa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18098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4600844"/>
            <a:ext cx="9144000" cy="164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Grupo de Oración para Niños</a:t>
            </a: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Ciclo C-I Domingo de Cuaresma</a:t>
            </a: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Jesús es Tentado en el Desierto – Lucas 4, 1-13</a:t>
            </a:r>
            <a:endParaRPr sz="28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9350" y="616226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1943099" y="0"/>
            <a:ext cx="8305800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000" b="1" dirty="0"/>
              <a:t>Jesús le respondió: "Está escrito: Adorarás al Señor, tu Dios, y a él sólo servirás". </a:t>
            </a:r>
            <a:endParaRPr sz="3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26493-168B-4415-AEEB-D6E1FEF8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294" y="938463"/>
            <a:ext cx="8157411" cy="57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36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000" b="1" dirty="0"/>
              <a:t>Entonces lo llevó a Jerusalén, lo puso en la parte más alta del templo y le dijo: "Si eres el Hijo de Dios, arrójate desde aquí,</a:t>
            </a:r>
            <a:endParaRPr sz="3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61C82-E9FA-47DE-895A-50BD3BCF8321}"/>
              </a:ext>
            </a:extLst>
          </p:cNvPr>
          <p:cNvSpPr txBox="1"/>
          <p:nvPr/>
        </p:nvSpPr>
        <p:spPr>
          <a:xfrm>
            <a:off x="0" y="588344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…porque está escrito: Los ángeles del Señor tienen órdenes de cuidarte y de sostenerte en sus manos, para que tus pies no tropiecen con las piedras".</a:t>
            </a:r>
            <a:endParaRPr lang="en-US" sz="30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93D41-E57E-4F63-BF72-F15C3FCFD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5" y="1056574"/>
            <a:ext cx="3650941" cy="3695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9CE08-C4E4-4478-A95A-BD2EE0210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529" y="1893872"/>
            <a:ext cx="3650941" cy="3695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A3C68-C5FA-43BE-B6E0-D1741699E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634" y="1056574"/>
            <a:ext cx="3650941" cy="36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0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684550" y="0"/>
            <a:ext cx="10822899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400" b="1" dirty="0"/>
              <a:t>Pero Jesús le respondió: "También está escrito: </a:t>
            </a:r>
            <a:br>
              <a:rPr lang="es-ES" sz="3400" b="1" dirty="0"/>
            </a:br>
            <a:r>
              <a:rPr lang="es-ES" sz="3400" b="1" dirty="0"/>
              <a:t>No tentarás al Señor, tu Dios".</a:t>
            </a:r>
            <a:endParaRPr sz="3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2B69D-66EC-42CD-9458-06546DE25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44" y="1137335"/>
            <a:ext cx="8305799" cy="53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17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1750259" y="0"/>
            <a:ext cx="869147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800" b="1" dirty="0"/>
              <a:t>Concluidas las tentaciones, el diablo se retiró de él, hasta que llegara la hora. 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1446867" y="6355440"/>
            <a:ext cx="92982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Palabra de Dios,               Gloria a Ti Señor Jesús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5FFFA-B13B-4100-AF31-ACF638F24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344" y="1154609"/>
            <a:ext cx="6705307" cy="5000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F52F1-C1A9-4665-B804-1F8184A09AB3}"/>
              </a:ext>
            </a:extLst>
          </p:cNvPr>
          <p:cNvSpPr txBox="1"/>
          <p:nvPr/>
        </p:nvSpPr>
        <p:spPr>
          <a:xfrm>
            <a:off x="1094284" y="2459504"/>
            <a:ext cx="956372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120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Comic Sans MS" panose="030F0702030302020204" pitchFamily="66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2907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5292355" y="554457"/>
            <a:ext cx="6838889" cy="122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 b="1" dirty="0">
                <a:latin typeface="Calibri"/>
                <a:ea typeface="Calibri"/>
                <a:cs typeface="Calibri"/>
                <a:sym typeface="Calibri"/>
              </a:rPr>
              <a:t>El Espíritu impulsó a Jesús </a:t>
            </a:r>
            <a:br>
              <a:rPr lang="es-ES" sz="32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ES" sz="3200" b="1" dirty="0">
                <a:latin typeface="Calibri"/>
                <a:ea typeface="Calibri"/>
                <a:cs typeface="Calibri"/>
                <a:sym typeface="Calibri"/>
              </a:rPr>
              <a:t>a retirarse al desierto </a:t>
            </a:r>
            <a:r>
              <a:rPr lang="es-E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r>
              <a:rPr lang="es-ES" sz="3200" b="1" dirty="0">
                <a:latin typeface="Calibri"/>
                <a:ea typeface="Calibri"/>
                <a:cs typeface="Calibri"/>
                <a:sym typeface="Calibri"/>
              </a:rPr>
              <a:t>días para prepararse para su misión. 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01F0ED-49D2-46CA-95F4-7E618E840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83" y="204147"/>
            <a:ext cx="5311514" cy="3152925"/>
          </a:xfrm>
          <a:prstGeom prst="rect">
            <a:avLst/>
          </a:prstGeom>
        </p:spPr>
      </p:pic>
      <p:sp>
        <p:nvSpPr>
          <p:cNvPr id="17" name="Google Shape;179;p11">
            <a:extLst>
              <a:ext uri="{FF2B5EF4-FFF2-40B4-BE49-F238E27FC236}">
                <a16:creationId xmlns:a16="http://schemas.microsoft.com/office/drawing/2014/main" id="{7F6C8B25-B74E-4402-A999-6B7153422888}"/>
              </a:ext>
            </a:extLst>
          </p:cNvPr>
          <p:cNvSpPr txBox="1">
            <a:spLocks/>
          </p:cNvSpPr>
          <p:nvPr/>
        </p:nvSpPr>
        <p:spPr>
          <a:xfrm>
            <a:off x="5153592" y="2220808"/>
            <a:ext cx="7116416" cy="10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es-ES" sz="3200" b="1" dirty="0"/>
              <a:t>El número </a:t>
            </a:r>
            <a:r>
              <a:rPr lang="es-ES" sz="3600" b="1" dirty="0">
                <a:solidFill>
                  <a:srgbClr val="FF0000"/>
                </a:solidFill>
              </a:rPr>
              <a:t>40</a:t>
            </a:r>
            <a:r>
              <a:rPr lang="es-ES" sz="3200" b="1" dirty="0"/>
              <a:t> significa tiempo de preparación en la biblia. </a:t>
            </a:r>
          </a:p>
        </p:txBody>
      </p:sp>
      <p:sp>
        <p:nvSpPr>
          <p:cNvPr id="18" name="Google Shape;180;p11">
            <a:extLst>
              <a:ext uri="{FF2B5EF4-FFF2-40B4-BE49-F238E27FC236}">
                <a16:creationId xmlns:a16="http://schemas.microsoft.com/office/drawing/2014/main" id="{D681597E-2A95-4732-9C90-16579C94B1F8}"/>
              </a:ext>
            </a:extLst>
          </p:cNvPr>
          <p:cNvSpPr txBox="1"/>
          <p:nvPr/>
        </p:nvSpPr>
        <p:spPr>
          <a:xfrm>
            <a:off x="5966100" y="4484360"/>
            <a:ext cx="5491397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Pronto empezaba su vida pública donde enseñaba sobre el amor de Dios y moriría por nuestros pecados.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83;p11">
            <a:extLst>
              <a:ext uri="{FF2B5EF4-FFF2-40B4-BE49-F238E27FC236}">
                <a16:creationId xmlns:a16="http://schemas.microsoft.com/office/drawing/2014/main" id="{DD72FF6C-9493-471D-9F70-10DF371B259F}"/>
              </a:ext>
            </a:extLst>
          </p:cNvPr>
          <p:cNvSpPr txBox="1"/>
          <p:nvPr/>
        </p:nvSpPr>
        <p:spPr>
          <a:xfrm>
            <a:off x="5953042" y="3689289"/>
            <a:ext cx="53614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¿Para qué se preparaba Jesús?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182;p11">
            <a:extLst>
              <a:ext uri="{FF2B5EF4-FFF2-40B4-BE49-F238E27FC236}">
                <a16:creationId xmlns:a16="http://schemas.microsoft.com/office/drawing/2014/main" id="{68FC17D9-CA0E-453F-BC53-7BB135B09A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898" y="3543400"/>
            <a:ext cx="5361499" cy="3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127221" y="237807"/>
            <a:ext cx="119799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¿Saben de otros instantes importantes en la biblia donde el numero </a:t>
            </a:r>
            <a:r>
              <a:rPr lang="es-E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ocurre? 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4155131" y="4958166"/>
            <a:ext cx="3881737" cy="14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pueblo de Dios permaneció en el desierto </a:t>
            </a:r>
            <a:r>
              <a:rPr lang="es-ES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años preparando para la entrada a la Tierra Prometida, Canaán.</a:t>
            </a:r>
            <a:endParaRPr sz="2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0" y="4800831"/>
            <a:ext cx="4092315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 que Dios salvó al pueblo de Dios de la esclavitud en Egipto, Moisés subió al Monte Sinaí a recibir los 10 Mandamientos de Dios para establecer su Alianza con ellos. Aquí él ayunó y oró durante </a:t>
            </a:r>
            <a:r>
              <a:rPr lang="es-ES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0" descr="Image result for gratis, Moises subi a monte sinai a or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92" y="1073744"/>
            <a:ext cx="3495330" cy="358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 descr="Image result for gratis, el tabernaculo en el desier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9150" y="1073744"/>
            <a:ext cx="3713698" cy="35831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70;p10">
            <a:extLst>
              <a:ext uri="{FF2B5EF4-FFF2-40B4-BE49-F238E27FC236}">
                <a16:creationId xmlns:a16="http://schemas.microsoft.com/office/drawing/2014/main" id="{51DEA638-4626-473E-AADE-0DDCD70DA4DF}"/>
              </a:ext>
            </a:extLst>
          </p:cNvPr>
          <p:cNvSpPr txBox="1"/>
          <p:nvPr/>
        </p:nvSpPr>
        <p:spPr>
          <a:xfrm>
            <a:off x="8184630" y="4768613"/>
            <a:ext cx="388173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 de su Resurrección, Jesús permaneció con los apóstoles </a:t>
            </a:r>
            <a:r>
              <a:rPr lang="es-ES" sz="2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antes de ascender al Cielo para prepararlos para su misión de predicar el Evangelio.</a:t>
            </a:r>
            <a:endParaRPr sz="2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ASCENSIÓN DE JESÚS - 48 elementos - Play Jigsaw Puzzle gratis en ePuzzle">
            <a:extLst>
              <a:ext uri="{FF2B5EF4-FFF2-40B4-BE49-F238E27FC236}">
                <a16:creationId xmlns:a16="http://schemas.microsoft.com/office/drawing/2014/main" id="{CD500B08-407E-4978-BD66-41D7AAB6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23" y="1073744"/>
            <a:ext cx="3781549" cy="35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4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3620" y="410808"/>
            <a:ext cx="4997117" cy="15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3000" b="1" dirty="0">
                <a:latin typeface="Calibri"/>
                <a:ea typeface="Calibri"/>
                <a:cs typeface="Calibri"/>
                <a:sym typeface="Calibri"/>
              </a:rPr>
              <a:t>En el desierto, Satanás trata de tentar a Jesús para destruir el </a:t>
            </a:r>
            <a:r>
              <a:rPr lang="es-ES" sz="3000" b="1" dirty="0"/>
              <a:t>plan de salvación de Dios.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369" y="158146"/>
            <a:ext cx="5630356" cy="20917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FFBC50-643B-45A1-81C6-5CF4B3ADDEE6}"/>
              </a:ext>
            </a:extLst>
          </p:cNvPr>
          <p:cNvSpPr txBox="1"/>
          <p:nvPr/>
        </p:nvSpPr>
        <p:spPr>
          <a:xfrm>
            <a:off x="3854114" y="2754139"/>
            <a:ext cx="4275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0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Que significa tentación?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9EC19-DC03-467A-B608-63CEB6F401AB}"/>
              </a:ext>
            </a:extLst>
          </p:cNvPr>
          <p:cNvSpPr txBox="1"/>
          <p:nvPr/>
        </p:nvSpPr>
        <p:spPr>
          <a:xfrm>
            <a:off x="361369" y="4066674"/>
            <a:ext cx="5040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Cuando queremos hacer algo que sabemos que no debemos de hacer.</a:t>
            </a:r>
          </a:p>
        </p:txBody>
      </p:sp>
      <p:pic>
        <p:nvPicPr>
          <p:cNvPr id="1026" name="Picture 2" descr="BE PATIENT WITH YOUR CHILD&amp;#39;S TEMPTATIONS, THEIR BRAIN MAKES IT HARD TO DEAL  WITH THEM! | CLPS 1495 S01: Affective Neuroscience">
            <a:extLst>
              <a:ext uri="{FF2B5EF4-FFF2-40B4-BE49-F238E27FC236}">
                <a16:creationId xmlns:a16="http://schemas.microsoft.com/office/drawing/2014/main" id="{AF2CE5E5-1E04-4E24-A1C8-8B09FC52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1" y="3549863"/>
            <a:ext cx="4495550" cy="299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0" y="0"/>
            <a:ext cx="1219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PA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La primera tentación era que dejara de ayunar, algo que el Espíritu Santo le había pedido y que lo ayudaba a obedecer. </a:t>
            </a:r>
            <a:endParaRPr sz="32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5B6C1-3666-4D93-B41C-CBE5230C0338}"/>
              </a:ext>
            </a:extLst>
          </p:cNvPr>
          <p:cNvSpPr txBox="1"/>
          <p:nvPr/>
        </p:nvSpPr>
        <p:spPr>
          <a:xfrm>
            <a:off x="931889" y="2998033"/>
            <a:ext cx="1032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¿Alguna vez han sido tentados a desobedecer a Dios?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35308-09F9-49A0-984B-1C41E60B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34" y="1140890"/>
            <a:ext cx="3706991" cy="186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1970E-304E-4CDA-93AE-2D4DBAF0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20" y="1115405"/>
            <a:ext cx="3706992" cy="189537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F3AB5C-8641-421E-BED6-07AE16DA3132}"/>
              </a:ext>
            </a:extLst>
          </p:cNvPr>
          <p:cNvSpPr/>
          <p:nvPr/>
        </p:nvSpPr>
        <p:spPr>
          <a:xfrm>
            <a:off x="5606796" y="2057537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0 Steps to Help a Child Stop Lying and Tell the Truth">
            <a:extLst>
              <a:ext uri="{FF2B5EF4-FFF2-40B4-BE49-F238E27FC236}">
                <a16:creationId xmlns:a16="http://schemas.microsoft.com/office/drawing/2014/main" id="{CFED31C4-3BAB-4346-85B1-2237C5FC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4" y="4007809"/>
            <a:ext cx="4145142" cy="23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Limit Bad Behavior - Aggressive Behavior in Young Children">
            <a:extLst>
              <a:ext uri="{FF2B5EF4-FFF2-40B4-BE49-F238E27FC236}">
                <a16:creationId xmlns:a16="http://schemas.microsoft.com/office/drawing/2014/main" id="{F515D633-7AEB-4F4A-9302-42B0C496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73545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Your Child is Not Listening to You">
            <a:extLst>
              <a:ext uri="{FF2B5EF4-FFF2-40B4-BE49-F238E27FC236}">
                <a16:creationId xmlns:a16="http://schemas.microsoft.com/office/drawing/2014/main" id="{AD0956DC-CDA6-4902-A9D8-30A15B41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84" y="3950258"/>
            <a:ext cx="4316252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0524-E713-4F54-817B-E2786F4C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59" y="29791"/>
            <a:ext cx="4528279" cy="744147"/>
          </a:xfrm>
        </p:spPr>
        <p:txBody>
          <a:bodyPr/>
          <a:lstStyle/>
          <a:p>
            <a:r>
              <a:rPr lang="en-US" sz="3200" b="1" dirty="0">
                <a:sym typeface="Arial"/>
              </a:rPr>
              <a:t>¿Que le </a:t>
            </a:r>
            <a:r>
              <a:rPr lang="en-US" sz="3200" b="1" dirty="0" err="1">
                <a:sym typeface="Arial"/>
              </a:rPr>
              <a:t>responde</a:t>
            </a:r>
            <a:r>
              <a:rPr lang="en-US" sz="3200" b="1" dirty="0">
                <a:sym typeface="Arial"/>
              </a:rPr>
              <a:t> Jesús?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17EE7-8EFF-4532-A50A-0FEE0471A5A3}"/>
              </a:ext>
            </a:extLst>
          </p:cNvPr>
          <p:cNvSpPr txBox="1"/>
          <p:nvPr/>
        </p:nvSpPr>
        <p:spPr>
          <a:xfrm>
            <a:off x="1628618" y="5871360"/>
            <a:ext cx="893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La escritura dice, “</a:t>
            </a:r>
            <a:r>
              <a:rPr lang="es-ES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 sólo de pan vive el hombre</a:t>
            </a:r>
            <a:r>
              <a:rPr lang="es-PA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.”</a:t>
            </a:r>
            <a:endParaRPr lang="en-US" sz="32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07CA5-5F2D-4CEA-A64A-624AB107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77" y="1099371"/>
            <a:ext cx="8179841" cy="44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9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21920" y="136525"/>
            <a:ext cx="12070079" cy="61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Comic Sans MS"/>
              <a:buNone/>
            </a:pPr>
            <a:r>
              <a:rPr lang="es-ES" sz="4000" b="1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Empezamos el tiempo de Cuaresma, tiempo de preparación.</a:t>
            </a:r>
            <a:endParaRPr sz="4000" b="1" dirty="0">
              <a:solidFill>
                <a:srgbClr val="7030A0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055531" y="894104"/>
            <a:ext cx="57325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Durante los </a:t>
            </a:r>
            <a:r>
              <a:rPr lang="es-ES" sz="24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40</a:t>
            </a:r>
            <a:r>
              <a:rPr lang="es-ES" sz="2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días de Cuaresma, preparamos nuestro </a:t>
            </a:r>
            <a:r>
              <a:rPr lang="es-ES" sz="24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corazón</a:t>
            </a:r>
            <a:r>
              <a:rPr lang="es-ES" sz="2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con: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479" y="1350642"/>
            <a:ext cx="4561546" cy="47148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"/>
          <p:cNvCxnSpPr/>
          <p:nvPr/>
        </p:nvCxnSpPr>
        <p:spPr>
          <a:xfrm flipH="1">
            <a:off x="4665643" y="2483155"/>
            <a:ext cx="520366" cy="91948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105" name="Google Shape;105;p2" descr="Image result for gratis, ninos oran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2331" y="1963426"/>
            <a:ext cx="2097140" cy="1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mage result for gratis, no comer caramel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3567" y="2483155"/>
            <a:ext cx="2568783" cy="2568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5055531" y="2483155"/>
            <a:ext cx="22276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Oración,</a:t>
            </a:r>
            <a:r>
              <a:rPr lang="es-ES" sz="2800" b="1" i="0" u="none" strike="noStrike" cap="none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7373714" y="3872108"/>
            <a:ext cx="22172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Sacrificios,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770783" y="5225549"/>
            <a:ext cx="20154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y Actos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de Amor,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0" name="Google Shape;110;p2" descr="Image result for gratis, ninos ayudan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0818" y="4731026"/>
            <a:ext cx="2800166" cy="201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1143000" y="171691"/>
            <a:ext cx="5261547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PA" sz="3400" b="1" dirty="0">
                <a:solidFill>
                  <a:schemeClr val="tx1"/>
                </a:solidFill>
                <a:latin typeface="Calibri"/>
                <a:cs typeface="Calibri"/>
              </a:rPr>
              <a:t>Segunda tentación es que escogiera poder y riquezas en vez de servir a Dios. </a:t>
            </a:r>
            <a:endParaRPr sz="3400" b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5B6C1-3666-4D93-B41C-CBE5230C0338}"/>
              </a:ext>
            </a:extLst>
          </p:cNvPr>
          <p:cNvSpPr txBox="1"/>
          <p:nvPr/>
        </p:nvSpPr>
        <p:spPr>
          <a:xfrm>
            <a:off x="1143000" y="2126011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FF0000"/>
                </a:solidFill>
                <a:latin typeface="Calibri"/>
                <a:cs typeface="Calibri"/>
              </a:rPr>
              <a:t>¿Alguna vez han sido tentados a escoger la comodidad y la diversión en vez de hacer nuestros deberes o ir a misa?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2050" name="Picture 2" descr="The surprising benefits of video games for kids">
            <a:extLst>
              <a:ext uri="{FF2B5EF4-FFF2-40B4-BE49-F238E27FC236}">
                <a16:creationId xmlns:a16="http://schemas.microsoft.com/office/drawing/2014/main" id="{45955A5A-2C72-4E91-81F7-63E4B3C01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3" y="3818527"/>
            <a:ext cx="4262555" cy="29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61 Kids Watching Tv Illustrations &amp;amp; Clip Art - iStock">
            <a:extLst>
              <a:ext uri="{FF2B5EF4-FFF2-40B4-BE49-F238E27FC236}">
                <a16:creationId xmlns:a16="http://schemas.microsoft.com/office/drawing/2014/main" id="{B28D002F-33E2-4533-8A13-94D18EA8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26" y="3203229"/>
            <a:ext cx="3732551" cy="29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4,377 Kids Ipad Stock Photos, Pictures &amp;amp; Royalty-Free Images - iStock">
            <a:extLst>
              <a:ext uri="{FF2B5EF4-FFF2-40B4-BE49-F238E27FC236}">
                <a16:creationId xmlns:a16="http://schemas.microsoft.com/office/drawing/2014/main" id="{381A465A-8296-4975-8074-C3BB8A41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96" y="3818528"/>
            <a:ext cx="3732551" cy="29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wer of wealth composition Royalty Free Vector Image">
            <a:extLst>
              <a:ext uri="{FF2B5EF4-FFF2-40B4-BE49-F238E27FC236}">
                <a16:creationId xmlns:a16="http://schemas.microsoft.com/office/drawing/2014/main" id="{7FCA9E0E-88B1-4323-BBEF-89650BEC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5" y="27388"/>
            <a:ext cx="2938071" cy="20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26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0524-E713-4F54-817B-E2786F4C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59" y="29791"/>
            <a:ext cx="4528279" cy="744147"/>
          </a:xfrm>
        </p:spPr>
        <p:txBody>
          <a:bodyPr/>
          <a:lstStyle/>
          <a:p>
            <a:r>
              <a:rPr lang="en-US" sz="3200" b="1" dirty="0">
                <a:sym typeface="Arial"/>
              </a:rPr>
              <a:t>¿Que le </a:t>
            </a:r>
            <a:r>
              <a:rPr lang="en-US" sz="3200" b="1" dirty="0" err="1">
                <a:sym typeface="Arial"/>
              </a:rPr>
              <a:t>responde</a:t>
            </a:r>
            <a:r>
              <a:rPr lang="en-US" sz="3200" b="1" dirty="0">
                <a:sym typeface="Arial"/>
              </a:rPr>
              <a:t> Jesús?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17EE7-8EFF-4532-A50A-0FEE0471A5A3}"/>
              </a:ext>
            </a:extLst>
          </p:cNvPr>
          <p:cNvSpPr txBox="1"/>
          <p:nvPr/>
        </p:nvSpPr>
        <p:spPr>
          <a:xfrm>
            <a:off x="781985" y="5886349"/>
            <a:ext cx="1062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"Está escrito: Adorarás al Señor, tu Dios, y a él sólo servirás".</a:t>
            </a:r>
            <a:endParaRPr lang="en-US" sz="32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C8A80-9997-44F6-8589-8FD0EA3C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286" y="1046861"/>
            <a:ext cx="6437423" cy="45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3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630836" y="121816"/>
            <a:ext cx="641454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3200" b="1" dirty="0">
                <a:solidFill>
                  <a:schemeClr val="tx1"/>
                </a:solidFill>
                <a:latin typeface="Calibri"/>
                <a:cs typeface="Calibri"/>
              </a:rPr>
              <a:t>Tercera tentación es que se tire del templo, algo muy peligroso, a ver si los ángeles lo salvan. </a:t>
            </a:r>
            <a:endParaRPr lang="es-ES" sz="3200" b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5B6C1-3666-4D93-B41C-CBE5230C0338}"/>
              </a:ext>
            </a:extLst>
          </p:cNvPr>
          <p:cNvSpPr txBox="1"/>
          <p:nvPr/>
        </p:nvSpPr>
        <p:spPr>
          <a:xfrm>
            <a:off x="947338" y="2484339"/>
            <a:ext cx="1065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FF0000"/>
                </a:solidFill>
                <a:latin typeface="Calibri"/>
                <a:cs typeface="Calibri"/>
              </a:rPr>
              <a:t>¿Alguna vez han sido tentados a ponerse en peligro porque un amigo(a) les presiona?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7BFEE-4A2C-4B01-B021-6DBFCDD16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505" y="269823"/>
            <a:ext cx="3355138" cy="2007120"/>
          </a:xfrm>
          <a:prstGeom prst="rect">
            <a:avLst/>
          </a:prstGeom>
        </p:spPr>
      </p:pic>
      <p:pic>
        <p:nvPicPr>
          <p:cNvPr id="3074" name="Picture 2" descr="Teaching Kids How to Resist Peer Pressure">
            <a:extLst>
              <a:ext uri="{FF2B5EF4-FFF2-40B4-BE49-F238E27FC236}">
                <a16:creationId xmlns:a16="http://schemas.microsoft.com/office/drawing/2014/main" id="{E8DD5E57-2553-4AD6-BE6B-0B0A54F3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75" y="3768953"/>
            <a:ext cx="3905874" cy="28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me parents place pressure on insurance companies for their children to be  allowed to drive fast cars - TVMnews.mt">
            <a:extLst>
              <a:ext uri="{FF2B5EF4-FFF2-40B4-BE49-F238E27FC236}">
                <a16:creationId xmlns:a16="http://schemas.microsoft.com/office/drawing/2014/main" id="{7BA30E52-319D-4C4E-B075-626AD44F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54" y="3768953"/>
            <a:ext cx="3722558" cy="28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Images : tree, person, winter, people, fly, jump, summer, jumping,  carefree, spring, child, leisure, season, playful, fun, happy, happiness,  trampoline, joy, young girl 4459x2973 - - 521201 - Free stock photos -  PxHere">
            <a:extLst>
              <a:ext uri="{FF2B5EF4-FFF2-40B4-BE49-F238E27FC236}">
                <a16:creationId xmlns:a16="http://schemas.microsoft.com/office/drawing/2014/main" id="{ED3E9627-0DC0-41A9-8916-585A065F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4" y="3768953"/>
            <a:ext cx="3722558" cy="28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75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0524-E713-4F54-817B-E2786F4C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59" y="29791"/>
            <a:ext cx="4528279" cy="744147"/>
          </a:xfrm>
        </p:spPr>
        <p:txBody>
          <a:bodyPr/>
          <a:lstStyle/>
          <a:p>
            <a:r>
              <a:rPr lang="en-US" sz="3200" b="1" dirty="0">
                <a:sym typeface="Arial"/>
              </a:rPr>
              <a:t>¿Que le </a:t>
            </a:r>
            <a:r>
              <a:rPr lang="en-US" sz="3200" b="1" dirty="0" err="1">
                <a:sym typeface="Arial"/>
              </a:rPr>
              <a:t>responde</a:t>
            </a:r>
            <a:r>
              <a:rPr lang="en-US" sz="3200" b="1" dirty="0">
                <a:sym typeface="Arial"/>
              </a:rPr>
              <a:t> Jesús?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17EE7-8EFF-4532-A50A-0FEE0471A5A3}"/>
              </a:ext>
            </a:extLst>
          </p:cNvPr>
          <p:cNvSpPr txBox="1"/>
          <p:nvPr/>
        </p:nvSpPr>
        <p:spPr>
          <a:xfrm>
            <a:off x="1618938" y="5871359"/>
            <a:ext cx="999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"También está escrito: No tentarás al Señor, tu Dios".</a:t>
            </a:r>
            <a:endParaRPr lang="en-US" sz="32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C6773-B2FE-4A5C-A5B9-DBC6F07B6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249" y="1239015"/>
            <a:ext cx="6429498" cy="41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92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97A9-8501-4E75-808E-92775B37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67" y="10174"/>
            <a:ext cx="8515041" cy="2572947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/>
              <a:t>Jesús siempre resistió las tentaciones, porque conocía lo que Dios nos pide en las escrituras y siempre quería obedecerlo. 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0251A-ACFA-480B-865D-0A482CBA4CDC}"/>
              </a:ext>
            </a:extLst>
          </p:cNvPr>
          <p:cNvSpPr txBox="1"/>
          <p:nvPr/>
        </p:nvSpPr>
        <p:spPr>
          <a:xfrm>
            <a:off x="314167" y="2970667"/>
            <a:ext cx="5781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Jesús nos enseña que la Palabra de Dios, la oración, y el ayuno o el sacrificio, nos ayuda a resistir las tentaciones y cumplir nuestra misión de amar y servir a Dios y a nuestros hermanos. </a:t>
            </a:r>
            <a:endParaRPr lang="en-US" sz="32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114" name="Picture 18" descr="Bible Transparent PNG Clip Art Image​ | Gallery Yopriceville - High-Quality  Free Images and Transparent PNG Clipart">
            <a:extLst>
              <a:ext uri="{FF2B5EF4-FFF2-40B4-BE49-F238E27FC236}">
                <a16:creationId xmlns:a16="http://schemas.microsoft.com/office/drawing/2014/main" id="{A463776B-5F94-4536-88F5-6E839EC69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0" y="190056"/>
            <a:ext cx="1928108" cy="22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194;p12" descr="Image result for gratis, ninos orando">
            <a:extLst>
              <a:ext uri="{FF2B5EF4-FFF2-40B4-BE49-F238E27FC236}">
                <a16:creationId xmlns:a16="http://schemas.microsoft.com/office/drawing/2014/main" id="{416A4984-0E77-41E4-9D0D-FA9C63A59C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4578" y="2584874"/>
            <a:ext cx="2655893" cy="190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6;p2" descr="Image result for gratis, no comer caramelo">
            <a:extLst>
              <a:ext uri="{FF2B5EF4-FFF2-40B4-BE49-F238E27FC236}">
                <a16:creationId xmlns:a16="http://schemas.microsoft.com/office/drawing/2014/main" id="{C3681925-14A1-4793-BE59-50DFB28D19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9050" y="4099161"/>
            <a:ext cx="2568783" cy="2568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484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59830-EA97-4099-A739-320DC03F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67" y="0"/>
            <a:ext cx="930889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C6ABEA-7ACE-44BF-9976-BE751F245E67}"/>
              </a:ext>
            </a:extLst>
          </p:cNvPr>
          <p:cNvSpPr txBox="1"/>
          <p:nvPr/>
        </p:nvSpPr>
        <p:spPr>
          <a:xfrm>
            <a:off x="6265888" y="1229193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piedras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5EE2D-E32F-4196-8388-FAA7AD4E722B}"/>
              </a:ext>
            </a:extLst>
          </p:cNvPr>
          <p:cNvSpPr txBox="1"/>
          <p:nvPr/>
        </p:nvSpPr>
        <p:spPr>
          <a:xfrm>
            <a:off x="5156616" y="1543987"/>
            <a:ext cx="509666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8658E-C568-4997-B7D2-8A1EA7230C30}"/>
              </a:ext>
            </a:extLst>
          </p:cNvPr>
          <p:cNvSpPr txBox="1"/>
          <p:nvPr/>
        </p:nvSpPr>
        <p:spPr>
          <a:xfrm>
            <a:off x="4886793" y="1858781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ayunar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527BC-F2BD-4233-B704-DBAB7874E591}"/>
              </a:ext>
            </a:extLst>
          </p:cNvPr>
          <p:cNvSpPr txBox="1"/>
          <p:nvPr/>
        </p:nvSpPr>
        <p:spPr>
          <a:xfrm>
            <a:off x="8349519" y="1244183"/>
            <a:ext cx="749510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escrito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F9EDF4-EB73-4636-A03C-46F39B6C7A62}"/>
              </a:ext>
            </a:extLst>
          </p:cNvPr>
          <p:cNvSpPr txBox="1"/>
          <p:nvPr/>
        </p:nvSpPr>
        <p:spPr>
          <a:xfrm>
            <a:off x="8574370" y="1558977"/>
            <a:ext cx="509667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E4DFB-923A-44C4-91BB-1B350BAA34A9}"/>
              </a:ext>
            </a:extLst>
          </p:cNvPr>
          <p:cNvSpPr txBox="1"/>
          <p:nvPr/>
        </p:nvSpPr>
        <p:spPr>
          <a:xfrm>
            <a:off x="7892322" y="1873771"/>
            <a:ext cx="88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hombre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A37FA-41C2-46C9-8CED-FE7B55B76BFF}"/>
              </a:ext>
            </a:extLst>
          </p:cNvPr>
          <p:cNvSpPr txBox="1"/>
          <p:nvPr/>
        </p:nvSpPr>
        <p:spPr>
          <a:xfrm>
            <a:off x="4886793" y="3402768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riquezas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C4AE1-74E1-40A3-9D76-BE9796B2763F}"/>
              </a:ext>
            </a:extLst>
          </p:cNvPr>
          <p:cNvSpPr txBox="1"/>
          <p:nvPr/>
        </p:nvSpPr>
        <p:spPr>
          <a:xfrm>
            <a:off x="4886792" y="3717562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poder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958D6-647D-4ECE-B099-BA48765E6D63}"/>
              </a:ext>
            </a:extLst>
          </p:cNvPr>
          <p:cNvSpPr txBox="1"/>
          <p:nvPr/>
        </p:nvSpPr>
        <p:spPr>
          <a:xfrm>
            <a:off x="4886792" y="4032356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servir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AD30A-C0D5-471D-9309-865AB0350D66}"/>
              </a:ext>
            </a:extLst>
          </p:cNvPr>
          <p:cNvSpPr txBox="1"/>
          <p:nvPr/>
        </p:nvSpPr>
        <p:spPr>
          <a:xfrm>
            <a:off x="9099029" y="3245371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adorarás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F95CF-6C98-4491-A169-A84E615360DE}"/>
              </a:ext>
            </a:extLst>
          </p:cNvPr>
          <p:cNvSpPr txBox="1"/>
          <p:nvPr/>
        </p:nvSpPr>
        <p:spPr>
          <a:xfrm>
            <a:off x="9099028" y="3545176"/>
            <a:ext cx="749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16EAF-468F-45E6-8D57-45E4ECDC633D}"/>
              </a:ext>
            </a:extLst>
          </p:cNvPr>
          <p:cNvSpPr txBox="1"/>
          <p:nvPr/>
        </p:nvSpPr>
        <p:spPr>
          <a:xfrm>
            <a:off x="8799227" y="3837964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servirás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839F9B-82D4-43DE-AD9C-B1E46436BF7E}"/>
              </a:ext>
            </a:extLst>
          </p:cNvPr>
          <p:cNvSpPr txBox="1"/>
          <p:nvPr/>
        </p:nvSpPr>
        <p:spPr>
          <a:xfrm>
            <a:off x="6163455" y="5471410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templo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41F52-8420-4923-A426-8F36CE056E9F}"/>
              </a:ext>
            </a:extLst>
          </p:cNvPr>
          <p:cNvSpPr txBox="1"/>
          <p:nvPr/>
        </p:nvSpPr>
        <p:spPr>
          <a:xfrm>
            <a:off x="4886792" y="6043534"/>
            <a:ext cx="794479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B65F7-A731-43FC-B7AA-A401A724A004}"/>
              </a:ext>
            </a:extLst>
          </p:cNvPr>
          <p:cNvSpPr txBox="1"/>
          <p:nvPr/>
        </p:nvSpPr>
        <p:spPr>
          <a:xfrm>
            <a:off x="6081009" y="6031042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salva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AA832B-BE29-49C4-B512-9EC0E8F5FF3F}"/>
              </a:ext>
            </a:extLst>
          </p:cNvPr>
          <p:cNvSpPr txBox="1"/>
          <p:nvPr/>
        </p:nvSpPr>
        <p:spPr>
          <a:xfrm>
            <a:off x="7824863" y="5456420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También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6D5B9F-402A-4F19-8ACC-AAFADFAE919E}"/>
              </a:ext>
            </a:extLst>
          </p:cNvPr>
          <p:cNvSpPr txBox="1"/>
          <p:nvPr/>
        </p:nvSpPr>
        <p:spPr>
          <a:xfrm>
            <a:off x="7707443" y="5999812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Señor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BB16EE-B73A-40AF-B0B1-9A12870463CE}"/>
              </a:ext>
            </a:extLst>
          </p:cNvPr>
          <p:cNvSpPr txBox="1"/>
          <p:nvPr/>
        </p:nvSpPr>
        <p:spPr>
          <a:xfrm>
            <a:off x="8949127" y="5959554"/>
            <a:ext cx="1049311" cy="3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Dios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C32A48-4F63-4F48-8506-2FAA04A00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303" y="1359106"/>
            <a:ext cx="1238423" cy="10764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DB021B-D392-498C-835E-8CC070EC8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303" y="3432622"/>
            <a:ext cx="1486107" cy="9145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B1349-60FD-406B-A652-26B3B62B2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434" y="5498894"/>
            <a:ext cx="1571844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09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357809" y="1706880"/>
            <a:ext cx="7262191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400"/>
            </a:pPr>
            <a:r>
              <a:rPr lang="es-ES" sz="3400" b="1" dirty="0">
                <a:latin typeface="Calibri"/>
                <a:ea typeface="Calibri"/>
                <a:cs typeface="Calibri"/>
                <a:sym typeface="Calibri"/>
              </a:rPr>
              <a:t>Oración </a:t>
            </a:r>
            <a:br>
              <a:rPr lang="es-ES" sz="34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s-ES" sz="29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ES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Ayúdame Señor a vencer mis tentaciones y a centrarme en lo grandioso de tu amor por nosotros. Ayúdame a saber distinguir entre lo bueno y lo malo y compartir tu gran amor con todos mis hermanos. Amén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3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314793" y="0"/>
            <a:ext cx="11482466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000" b="1" dirty="0">
                <a:latin typeface="Calibri"/>
                <a:ea typeface="Calibri"/>
                <a:cs typeface="Calibri"/>
                <a:sym typeface="Calibri"/>
              </a:rPr>
              <a:t>Canción: </a:t>
            </a:r>
            <a:r>
              <a:rPr lang="es-E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Tomado de la Mano con Jesús, Alaba </a:t>
            </a:r>
            <a:r>
              <a:rPr lang="es-ES" sz="2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es-E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4"/>
              </a:rPr>
              <a:t>https://youtu.be/q_qsB5E8kYw</a:t>
            </a:r>
            <a:r>
              <a:rPr lang="es-E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(3-7 años)</a:t>
            </a:r>
            <a:endParaRPr sz="2000" dirty="0"/>
          </a:p>
        </p:txBody>
      </p:sp>
      <p:pic>
        <p:nvPicPr>
          <p:cNvPr id="2" name="Online Media 1" title="Tomado De La Mano Con Jesús - Alaba Kids (Música Cristiana Para Niños)">
            <a:hlinkClick r:id="" action="ppaction://media"/>
            <a:extLst>
              <a:ext uri="{FF2B5EF4-FFF2-40B4-BE49-F238E27FC236}">
                <a16:creationId xmlns:a16="http://schemas.microsoft.com/office/drawing/2014/main" id="{BF1092FA-FBC3-47D1-B608-B8499DAD1D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762635"/>
            <a:ext cx="12165027" cy="6095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1E04-A85E-4CB7-AE17-F88A47F6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19295"/>
          </a:xfrm>
        </p:spPr>
        <p:txBody>
          <a:bodyPr>
            <a:normAutofit/>
          </a:bodyPr>
          <a:lstStyle/>
          <a:p>
            <a:pPr algn="ctr"/>
            <a:r>
              <a:rPr lang="es-E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Sueño, Montreal </a:t>
            </a:r>
            <a:r>
              <a:rPr lang="es-ES" sz="20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https://youtu.be/NDK6awMl3cs (8</a:t>
            </a:r>
            <a:r>
              <a:rPr lang="es-E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años)</a:t>
            </a:r>
            <a:endParaRPr lang="en-US" sz="2000" dirty="0"/>
          </a:p>
        </p:txBody>
      </p:sp>
      <p:pic>
        <p:nvPicPr>
          <p:cNvPr id="3" name="Online Media 2" title="MONTREAL / Sueño / Vídeo Oficial">
            <a:hlinkClick r:id="" action="ppaction://media"/>
            <a:extLst>
              <a:ext uri="{FF2B5EF4-FFF2-40B4-BE49-F238E27FC236}">
                <a16:creationId xmlns:a16="http://schemas.microsoft.com/office/drawing/2014/main" id="{C16A5925-7F3E-4DBE-AC2A-C2C1222286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19295"/>
            <a:ext cx="12165027" cy="63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16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8110928" y="1813193"/>
            <a:ext cx="3533434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…Para recibir a Jesús Resucitado 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el domingo de Pascua de Resurrección en nuestro corazón.</a:t>
            </a:r>
            <a:endParaRPr sz="3400" b="1" i="0" u="none" strike="noStrike" cap="none" dirty="0">
              <a:solidFill>
                <a:srgbClr val="7030A0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116" name="Google Shape;116;p3" descr="http://media.bigoo.ws/content/gif/love/love_295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713" y="-6024"/>
            <a:ext cx="6872287" cy="668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Image result for gratis, jesus resucita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5556" y="1403212"/>
            <a:ext cx="3276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-51734" y="213619"/>
            <a:ext cx="12243733" cy="80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400" b="1" dirty="0"/>
              <a:t>En aquel tiempo, Jesús, lleno del Espíritu Santo, regresó del Jordán y conducido por el mismo Espíritu, se internó en el desierto,</a:t>
            </a:r>
            <a:endParaRPr sz="3400" b="1" dirty="0"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811" y="1395663"/>
            <a:ext cx="10010274" cy="5344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1670834" y="177509"/>
            <a:ext cx="8594557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600" b="1" dirty="0"/>
              <a:t>…donde permaneció durante </a:t>
            </a:r>
            <a:r>
              <a:rPr lang="es-ES" sz="3600" b="1" dirty="0">
                <a:solidFill>
                  <a:srgbClr val="7030A0"/>
                </a:solidFill>
              </a:rPr>
              <a:t>40</a:t>
            </a:r>
            <a:r>
              <a:rPr lang="es-ES" sz="3600" b="1" dirty="0"/>
              <a:t> días y fue tentado por el demonio.</a:t>
            </a:r>
            <a:endParaRPr sz="3600" b="1" dirty="0"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350" y="1155033"/>
            <a:ext cx="10059300" cy="552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1143000" y="132346"/>
            <a:ext cx="9436768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600" b="1" dirty="0"/>
              <a:t>No comió nada en aquellos días, y cuando se completaron, sintió hambre. </a:t>
            </a:r>
            <a:endParaRPr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5BFAA-C3BE-46F7-B9CF-2D47D9E75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736" y="1191126"/>
            <a:ext cx="7351295" cy="5399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739942" y="132346"/>
            <a:ext cx="10242884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600" b="1" dirty="0"/>
              <a:t>Entonces el diablo le dijo: "Si eres el Hijo de Dios, dile a esta piedra que se convierta en pan".</a:t>
            </a:r>
            <a:endParaRPr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8FEB0-C8AC-4A59-9CDF-DCDD44B82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40" y="1196646"/>
            <a:ext cx="8494488" cy="552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11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2159668" y="144378"/>
            <a:ext cx="7872663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600" b="1" dirty="0"/>
              <a:t>Jesús le contestó: "Está escrito: No sólo de pan vive el hombre". </a:t>
            </a:r>
            <a:endParaRPr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93154-4333-4720-943A-88D8347F3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00" y="1359568"/>
            <a:ext cx="9539399" cy="51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56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000" b="1" dirty="0"/>
              <a:t>Después lo llevó el diablo a un monte elevado y en un instante le hizo ver todos los reinos de la tierra y le dijo:</a:t>
            </a:r>
            <a:endParaRPr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F12D8-51CB-4C5D-B782-5774648BEE92}"/>
              </a:ext>
            </a:extLst>
          </p:cNvPr>
          <p:cNvSpPr txBox="1"/>
          <p:nvPr/>
        </p:nvSpPr>
        <p:spPr>
          <a:xfrm>
            <a:off x="144379" y="573906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"A mí me ha sido entregado todo el poder y la gloria de estos reinos, y yo los doy a quien quiero. Todo esto será tuyo, si te arrodillas y me adoras".</a:t>
            </a:r>
            <a:endParaRPr lang="en-US" sz="30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20EF53-0A9E-48AA-B553-0A227EB2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63" y="963756"/>
            <a:ext cx="9841831" cy="46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8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890</Words>
  <Application>Microsoft Office PowerPoint</Application>
  <PresentationFormat>Widescreen</PresentationFormat>
  <Paragraphs>73</Paragraphs>
  <Slides>29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Comic Sans MS</vt:lpstr>
      <vt:lpstr>Times New Roman</vt:lpstr>
      <vt:lpstr>Office Theme</vt:lpstr>
      <vt:lpstr>Office Theme</vt:lpstr>
      <vt:lpstr>Amigos de Jesús y María</vt:lpstr>
      <vt:lpstr>Empezamos el tiempo de Cuaresma, tiempo de preparación.</vt:lpstr>
      <vt:lpstr>PowerPoint Presentation</vt:lpstr>
      <vt:lpstr>En aquel tiempo, Jesús, lleno del Espíritu Santo, regresó del Jordán y conducido por el mismo Espíritu, se internó en el desierto,</vt:lpstr>
      <vt:lpstr>…donde permaneció durante 40 días y fue tentado por el demonio.</vt:lpstr>
      <vt:lpstr>No comió nada en aquellos días, y cuando se completaron, sintió hambre. </vt:lpstr>
      <vt:lpstr>Entonces el diablo le dijo: "Si eres el Hijo de Dios, dile a esta piedra que se convierta en pan".</vt:lpstr>
      <vt:lpstr>Jesús le contestó: "Está escrito: No sólo de pan vive el hombre". </vt:lpstr>
      <vt:lpstr>Después lo llevó el diablo a un monte elevado y en un instante le hizo ver todos los reinos de la tierra y le dijo:</vt:lpstr>
      <vt:lpstr>Jesús le respondió: "Está escrito: Adorarás al Señor, tu Dios, y a él sólo servirás". </vt:lpstr>
      <vt:lpstr>Entonces lo llevó a Jerusalén, lo puso en la parte más alta del templo y le dijo: "Si eres el Hijo de Dios, arrójate desde aquí,</vt:lpstr>
      <vt:lpstr>Pero Jesús le respondió: "También está escrito:  No tentarás al Señor, tu Dios".</vt:lpstr>
      <vt:lpstr>PowerPoint Presentation</vt:lpstr>
      <vt:lpstr>PowerPoint Presentation</vt:lpstr>
      <vt:lpstr>El Espíritu impulsó a Jesús  a retirarse al desierto 40 días para prepararse para su misión. </vt:lpstr>
      <vt:lpstr>PowerPoint Presentation</vt:lpstr>
      <vt:lpstr>En el desierto, Satanás trata de tentar a Jesús para destruir el plan de salvación de Dios.</vt:lpstr>
      <vt:lpstr>PowerPoint Presentation</vt:lpstr>
      <vt:lpstr>¿Que le responde Jesús?</vt:lpstr>
      <vt:lpstr>PowerPoint Presentation</vt:lpstr>
      <vt:lpstr>¿Que le responde Jesús?</vt:lpstr>
      <vt:lpstr>PowerPoint Presentation</vt:lpstr>
      <vt:lpstr>¿Que le responde Jesús?</vt:lpstr>
      <vt:lpstr>Jesús siempre resistió las tentaciones, porque conocía lo que Dios nos pide en las escrituras y siempre quería obedecerlo. </vt:lpstr>
      <vt:lpstr>PowerPoint Presentation</vt:lpstr>
      <vt:lpstr>PowerPoint Presentation</vt:lpstr>
      <vt:lpstr>Oración   Ayúdame Señor a vencer mis tentaciones y a centrarme en lo grandioso de tu amor por nosotros. Ayúdame a saber distinguir entre lo bueno y lo malo y compartir tu gran amor con todos mis hermanos. Amén  </vt:lpstr>
      <vt:lpstr>Canción: Tomado de la Mano con Jesús, Alaba Kids https://youtu.be/q_qsB5E8kYw (3-7 años)</vt:lpstr>
      <vt:lpstr>Sueño, Montreal https://youtu.be/NDK6awMl3cs (8+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17</cp:revision>
  <dcterms:created xsi:type="dcterms:W3CDTF">2020-07-14T14:58:41Z</dcterms:created>
  <dcterms:modified xsi:type="dcterms:W3CDTF">2022-02-28T16:35:21Z</dcterms:modified>
</cp:coreProperties>
</file>