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65" r:id="rId5"/>
    <p:sldId id="284" r:id="rId6"/>
    <p:sldId id="269" r:id="rId7"/>
    <p:sldId id="278" r:id="rId8"/>
    <p:sldId id="280" r:id="rId9"/>
    <p:sldId id="283" r:id="rId10"/>
    <p:sldId id="282" r:id="rId11"/>
    <p:sldId id="285" r:id="rId12"/>
    <p:sldId id="281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D60093"/>
    <a:srgbClr val="FF99FF"/>
    <a:srgbClr val="A50021"/>
    <a:srgbClr val="0033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28T15:10:32.087"/>
    </inkml:context>
    <inkml:brush xml:id="br0">
      <inkml:brushProperty name="width" value="0.2" units="cm"/>
      <inkml:brushProperty name="height" value="0.4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4 0,'0'58,"-2"-34,1 0,1 0,1 0,2 0,0 0,1 0,2-1,14 41,-8-35,-2 0,-1 0,-1 1,6 48,-8-54,1-1,1 1,1-1,23 41,-6-13,-18-33,2-1,0-1,0 1,2-2,0 1,1-2,0 0,1 0,1-1,0-1,1 0,0-1,0-1,1-1,1 0,0-1,0-1,0-1,1 0,0-2,0 0,31 2,-22-4,29 0,100-7,-140 3,-2-1,1 0,0 0,-1-2,1 0,-1-1,-1 0,1-1,-1-1,0 0,13-11,-3 1,1 1,35-17,-31 18,41-30,82-56,-131 90,1 2,23-9,18-8,72-34,-71 34,61-35,-59 26,-36 21,53-37,-62 38,-1 2,2 0,28-11,-24 12,44-27,-52 27,1 1,0 1,0 1,1 1,-1 0,2 2,-1 0,1 1,23-1,28 1,97 8,-43 0,-102-3,0 0,0 2,0 0,0 2,-1 0,1 2,-1 0,-1 2,0 1,41 24,-37-21,-1-1,2-2,45 14,-51-19,0 1,-1 1,1 1,-2 1,1 0,-1 2,28 20,-23-11,-11-10,0 1,0 0,-2 1,1 0,14 22,-24-30,0-1,0 1,0 0,0 0,-1 0,0 0,0 0,0 0,0 1,0-1,-1 0,0 0,0 1,0-1,-1 0,1 0,-1 1,0-1,0 0,-1 0,1 0,-1 0,0 0,0-1,0 1,0 0,-4 3,0 1,-1-1,0 0,0 0,0 0,-1-1,0-1,-1 1,1-1,-14 6,-15 4,-40 12,30-11,14-4,0-2,0 0,-1-3,0 0,-38 1,45-6,0 1,1 1,0 1,0 1,0 2,1 0,0 2,-43 23,33-12,2 2,0 1,2 1,1 2,-32 35,43-43,-1-2,-1 0,0-2,-1 0,-1-1,0-2,-1 0,0-1,-48 13,68-22,-1-1,1 1,0 0,0 1,0-1,0 1,0-1,0 1,1 0,-1 1,1-1,0 0,0 1,0 0,-2 5,1-2,0 1,1 1,0-1,0 0,1 1,0 0,-2 13,3 2,1 0,0 0,2 0,1 0,6 27,-8-45,0 1,1 0,0-1,0 0,0 1,1-1,0 0,0 0,0-1,1 1,0-1,0 1,0-1,1 0,-1-1,1 1,1-1,-1 0,0 0,1-1,0 1,0-1,0-1,0 1,1-1,-1 0,0 0,1-1,0 0,-1 0,1 0,11-1,263-3,-90-2,-145 4,0 3,1 1,84 19,-98-16,63 5,-74-11,-1 2,0 0,0 2,0 0,0 1,0 1,25 12,-28-10,-1-1,1 0,1-1,-1-1,1-1,32 3,115-5,-113-3,-41 1,0 0,0-1,0-1,-1 0,1 0,18-7,-25 7,-1 0,0 0,0 0,0-1,-1 0,1 1,-1-1,1 0,-1-1,0 1,0 0,0-1,0 0,-1 0,0 0,0 0,0 0,0 0,0 0,1-7,1-14,0 0,-2 0,0-44,-3 47,1-1,1 1,2-1,0 1,9-32,105-294,-100 277,-14 55,0 1,1 0,0 0,9-17,-11 28,0 0,0 0,1 0,0 0,0 0,0 1,0 0,1-1,-1 1,1 0,0 0,0 1,0-1,0 1,0 0,0 0,1 1,5-3,19-1,1 1,-1 1,1 2,0 1,39 4,5 0,-53-4,0 2,0 0,-1 2,0 0,1 1,-2 1,1 0,26 14,-39-15,-1-1,0 1,0 0,0 0,-1 1,0 0,0 0,0 0,-1 0,1 1,-2 0,1 0,-1 0,0 0,0 0,2 11,-1 9,0-1,-2 1,-1 40,-1-42,1 1,0-1,9 41,5 17,-13-66,0 1,2-1,0 0,0 0,2 0,8 18,35 64,-32-60,2-1,2-1,27 36,-43-67,0 0,1-1,0 0,0 0,0 0,1-1,0 0,-1 0,2 0,-1-1,0-1,0 1,1-1,0 0,-1-1,10 2,16-1,0-1,52-4,-31 0,61 3,68-4,-179 4,0-1,0 1,0-1,0 0,0-1,-1 1,1 0,0-1,-1 0,1 0,-1 0,1 0,-1-1,0 1,0-1,0 0,-1 0,1 0,0 0,-1-1,0 1,0 0,0-1,0 0,-1 1,1-1,-1 0,0 0,1-6,1-11,-1 1,-1-1,0 0,-4-33,1 22,-5-654,8 435,-1 243,0 0,1 1,0-1,0 0,0 0,1 1,1-1,-1 1,1 0,0 0,1 0,7-12,-7 14,0 0,1 0,0 1,0 0,0 0,0 0,1 0,-1 1,1 0,0 0,0 1,0-1,0 1,0 1,1-1,6 0,18-2,60 2,-66 3,0-2,0 0,0-2,30-6,22-11,1 3,0 4,1 3,93 1,-75 11,-40 1,0-2,0-4,98-15,-68 4,0 4,1 4,138 8,-79 0,-137-2,-1 1,1 0,0 1,-1 0,1 0,-1 1,0 0,0 1,0 0,0 0,8 7,8 6,-2 1,29 28,-34-31,1-1,27 16,13 9,-13-7,-27-19,0 0,-1 1,18 19,-31-27,0 0,0 0,-1 0,1 1,-1 0,-1 0,1 0,-1 0,0 0,-1 1,0 0,0-1,0 9,0-5,-1 0,-1 0,1 1,-2-1,0 0,0 0,-1 0,0-1,-1 1,0 0,-7 14,5-17,0 1,-1-1,0 0,0-1,-1 1,1-1,-2 0,1-1,-1 0,0 0,0-1,-1 0,-11 5,-7 1,0-2,0-1,-1-1,0-1,-1-2,1-1,-44 0,23-1,-64 11,51-3,28-5,-48 13,73-16,0 1,1 0,-1 1,1 0,0 1,0-1,0 1,0 1,1 0,-8 7,-7 9,-1-1,-1-1,-51 33,50-35,2 1,-33 33,26-24,5 0,0 2,2 1,1 1,1 1,2 0,-25 63,38-80,0 1,1-1,1 1,1 0,0 0,0 20,3 110,3-78,-3-61,0 0,0 0,1 0,0-1,1 1,0 0,0-1,6 14,-6-17,0-1,0 0,1 0,-1 0,1 0,0 0,0 0,0-1,0 1,1-1,-1 0,0 0,1 0,0-1,-1 1,1-1,0 0,0 0,6 1,32 2,0-1,0-2,64-7,4 1,-19 6,71-4,-156 3,0-1,-1-1,1 1,0-1,-1 0,0 0,1 0,-1-1,0 0,0 0,0 0,-1 0,1-1,-1 0,0 0,0 0,7-9,1-6,-1 0,0-1,11-31,-14 32,1-1,0 1,15-20,2 0,39-79,-44 76,46-69,-58 98,2 1,-1 0,1 0,1 1,0 0,1 1,0 1,0 0,16-8,284-151,-298 162,1 0,-1 2,1 0,-1 0,1 1,28-1,-30 4,0-1,0-1,1 0,-1-1,-1-1,1 0,-1-1,21-10,-17 6,0 1,1 0,33-8,-34 11,0-1,0 0,0-2,21-12,-10 5,-1 2,2 0,0 2,0 1,45-9,24-8,-69 19,0 1,0 2,0 1,36-1,123 7,-72 1,815-3,-894 2,0 2,50 11,-43-6,47 2,-66-8,-1 0,0 2,-1 1,1 1,-1 1,0 1,-1 1,0 0,-1 2,0 1,-1 1,0 0,26 26,-18-19,0-1,2-1,61 29,-53-29,-1 1,42 31,-53-32,-12-9,0 1,0 0,12 14,-21-20,-1 1,0 0,0 0,0 0,-1 0,0 1,0 0,0-1,-1 1,0 0,1 7,2 32,-2-1,-2 1,-5 55,0 0,4-88,0 0,-1 0,-1 0,0 0,0 0,-1 0,-1 0,0-1,-1 1,0-1,-1-1,0 1,-1-1,0 0,-1 0,0-1,-1 0,0 0,0-1,-1 0,-18 11,-204 148,226-164,1 2,-1-1,1 0,0 1,0 0,1 0,0 1,0-1,1 1,-4 8,0 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28T15:13:11.510"/>
    </inkml:context>
    <inkml:brush xml:id="br0">
      <inkml:brushProperty name="width" value="0.2" units="cm"/>
      <inkml:brushProperty name="height" value="0.4" units="cm"/>
      <inkml:brushProperty name="color" value="#7A3A77"/>
      <inkml:brushProperty name="tip" value="rectangle"/>
      <inkml:brushProperty name="rasterOp" value="maskPen"/>
      <inkml:brushProperty name="ignorePressure" value="1"/>
    </inkml:brush>
  </inkml:definitions>
  <inkml:trace contextRef="#ctx0" brushRef="#br0">6397 87,'-2'109,"5"120,1-211,0 0,1-1,1 1,1-1,0 0,1 0,1-1,1 0,14 18,-5-5,19 38,-26-40,1-2,1 1,2-2,0 0,2-1,0 0,2-2,0 0,2-1,28 20,-31-28,0-1,1-2,0 0,1-1,0 0,0-2,0-1,1-1,29 3,26-3,104-6,-60-2,-83 4,2 1,0-2,43-7,-70 5,0 1,0-2,0 0,0-1,-1 0,1-1,-1 0,-1-1,1 0,11-10,55-41,-47 36,51-46,-60 46,-3 5,-2-1,19-25,-30 35,-1 0,0-1,0 1,-1-1,-1 0,1-1,-1 1,-1-1,2-10,0-18,-2 0,-4-49,0 57,2 0,0 1,2-1,12-56,-9 67,-4 11,0 1,1-1,0 1,0 0,1 0,-1 0,2 0,-1 0,1 1,0-1,1 1,-1 0,1 0,0 1,1-1,-1 1,8-5,16-8,0 2,1 1,1 1,0 2,58-16,-43 19,-1 2,1 2,77 1,-83 3,0 3,-1 1,0 2,0 2,63 19,-66-15,1-1,0-1,0-2,1-2,73 0,-80-3,-1 2,1 1,-1 1,0 1,35 14,57 14,-88-28,55 21,-77-24,0 1,-1 1,0 0,0 0,0 1,-1 1,19 16,43 44,-51-50,-1 0,-1 1,0 2,23 33,-22-23,3 4,26 53,-42-73,-1 0,-1 0,-1 1,0-1,-1 1,0 0,0 18,17 173,1 53,-21-241,0-1,-1 0,-1 0,-1 0,-1-1,0 1,-1-1,-1 0,-1 0,0 0,-1-1,-1 0,0-1,-19 24,-8 1,-58 52,11-13,77-73,0-1,0 1,-1-1,0-1,0 1,0-1,0-1,-1 1,0-1,1-1,-12 3,-6 0,0-2,-34 1,34-3,-1 1,-33 7,-12 3,-1-3,0-3,-144-8,83 0,-676 2,784 2,1 1,0 1,0 1,0 1,-40 16,36-12,0-1,-1-1,-38 5,37-10,-106 16,120-16,0 2,0-1,1 2,-1 0,1 1,-16 10,8-3,3-3,0 1,2 1,0 1,0 0,1 2,1 0,-22 26,8-1,18-25,0 0,0 0,2 1,0 1,-12 30,20-41,-1 0,0 0,0 0,0-1,-1 1,0-1,0 0,-1 0,1-1,-1 1,-1-1,1 0,-8 5,5-5,0-1,0 0,-1 0,1-1,-1 0,0 0,0-1,0 0,0-1,-12 1,-178-4,96-1,95 3,0 0,0-1,0 1,0-2,0 1,1-1,-1 0,-12-6,16 6,1 0,0 0,0-1,0 1,0-1,0 0,1 0,-1 0,1 0,-1 0,1-1,0 1,1-1,-1 1,1-1,-1 0,1 1,0-1,-1-7,-2-31,1 0,2 0,7-64,-1-3,-4 78,-3-68,1 90,0 0,-1 0,-1 0,1 1,-1-1,0 1,-1-1,-8-12,-8-10,11 15,-1 1,0 1,-23-25,28 34,-1 1,0-1,0 1,0 0,0 1,0 0,-1 0,1 0,-1 0,0 1,0 0,0 1,-9-1,-61-4,-133 9,65 1,-1668-4,1780-2,1-2,-61-14,-4 0,8 1,-86-27,114 25,0 3,-2 3,-126-9,141 19,-74-14,72 9,-64-3,93 10,0 2,0 0,0 2,1 0,-1 1,-36 13,46-12,0-1,0 1,1 1,0 0,0 1,0-1,1 2,0 0,0 0,1 0,0 1,0 0,-10 17,-6 16,-74 116,84-138,-1-1,0-1,-2 0,0-1,-31 23,38-34,0-1,0 1,0-2,-1 1,0-2,0 1,0-1,0-1,0 0,-17 0,-16-1,-62-5,31-1,-458 3,303 3,187-4,1-1,-49-11,46 7,-72-5,79 11,0-2,-72-16,-130-52,211 63,-14-7,0 3,-1 1,-52-7,87 18,-1 0,0 1,1 0,-1 0,1 1,-1 0,1 1,0 0,-1 1,1 0,0 0,1 1,-1 0,0 0,1 1,0 0,0 1,1-1,-1 2,1-1,1 1,-1 0,1 0,0 1,1 0,0 0,0 0,1 0,0 1,0 0,1 0,0 0,0 0,1 1,1-1,-2 18,3 221,3-113,-3-123,1 1,0 0,0-1,4 14,5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28T15:15:50.99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11056 516,'2'122,"-5"139,-1-235,-1 1,-1-1,-20 50,16-49,1 1,1 1,-5 29,13-56,-2 19,-1-1,0 0,-2 0,-12 32,15-47,0-1,-1 1,1 0,-1-1,0 1,-1-1,1 0,-1 0,0-1,0 1,0-1,0 1,-1-1,1-1,-1 1,0 0,0-1,0 0,0-1,0 1,0-1,-9 2,-36 1,1-2,-79-7,72 1,-85 5,122 2,1 1,-1 1,1 0,1 1,-25 13,24-11,0-1,0 0,-1-1,-33 6,-38-7,63-5,1 2,0 0,-38 10,-248 56,278-61,0 2,1 1,-49 22,-33 11,79-34,0-1,-1-2,-59 1,-116-9,77-1,73 4,29 1,0-2,-55-7,78 5,-1-1,1 1,-1-2,1 1,0-2,0 1,0-1,1-1,0 1,0-2,0 1,-8-10,5 5,1-2,1 1,0-1,1-1,0 0,1 0,1 0,0-1,1 0,0-1,-6-30,2 4,-33-112,37 141,0 0,0 1,-1-1,-1 1,0 0,-1 1,0 0,-21-18,-2 1,-60-36,72 50,-28-23,40 29,0 1,-1 0,0 0,0 1,-1 0,0 1,0 0,-15-5,-14 0,1-2,1-1,0-2,1-2,-67-41,90 50,0 0,0 1,-1 1,0 0,0 1,-1 0,0 1,1 1,-28-3,-10 3,-79 5,54 1,-391-1,461-2,-1 0,1 0,0-1,0 0,0 0,0 0,0-1,0 0,-11-6,14 6,1-1,-1 0,1 0,-1 0,1 0,0-1,0 1,1-1,-1 0,1 0,0 0,0 0,0 0,0 0,1-1,-2-6,0-1,-1 1,1-1,-2 1,0 0,0 0,-1 1,0 0,-1 0,0 0,-1 1,0 0,0 0,-1 1,0 0,0 1,-1-1,0 2,0 0,-1 0,0 1,0 0,0 1,0 0,-1 1,1 0,-1 0,-18 0,-36-1,-121 10,178-5,-1 0,1 1,0 1,0-1,0 1,0 1,1 0,-1 0,1 0,0 1,-9 8,-2 3,0 2,-27 33,29-31,-1 0,-38 32,48-47,0 0,-1-1,1 0,-1 0,0 0,0-1,-1-1,1 0,-1 0,-16 1,-14-2,-52-4,37 0,-445 1,320 2,167-1,0 0,0-1,0 0,1-1,-1 0,1-1,0-1,-1 0,2-1,-1 0,1 0,0-1,0-1,1 0,0 0,1-1,-1-1,2 1,-1-1,1-1,1 1,0-1,1-1,0 1,0-1,1 0,-6-25,9 29,0-1,0 1,-1 0,0 0,-1 0,0 0,0 0,-1 1,0 0,0 0,0 0,-1 1,0-1,0 1,-1 1,0-1,-15-8,-31-22,1-1,3-3,0-2,-50-58,93 94,0 0,-2 0,1 1,0 0,-1 0,0 1,0-1,-1 2,1-1,-1 1,0 1,1 0,-1 0,-13-1,-14 0,0 2,-39 4,23-1,13-2,24-1,-1 1,1 1,0 0,0 0,-19 6,30-6,0 1,0-1,1 1,-1 0,1 0,-1 0,1 0,0 1,0-1,0 1,0 0,0 0,1 0,-1 0,1 0,0 1,0-1,0 1,0 0,1-1,-1 1,1 0,0 0,-1 7,-3 32,3 0,1-1,6 61,0-3,-3-44,-4 112,2-164,-1 0,1 0,-1 0,0-1,-1 1,1 0,0 0,-1-1,0 1,0-1,0 1,-1-1,1 0,-1 0,1 0,-1 0,0 0,0-1,-1 1,1-1,0 0,-1 0,1 0,-1 0,0-1,0 1,1-1,-1 0,-6 1,-11 1,0-1,0-1,0-1,-32-3,20 1,-131 0,-59-3,173-1,1-3,-55-17,59 13,0 3,-85-10,-29 0,105 10,-71-2,-116 15,-107-6,323 0,-47-13,-19-3,-10 13,-68-10,55 2,0 6,-130 6,154 2,63 3,1 1,0 1,0 1,0 1,1 1,0 1,-43 23,-19 7,69-33,1 2,0 0,1 1,0 1,0 0,-26 24,35-27,0 0,0 1,1-1,0 2,1-1,-1 0,2 1,-1 0,1 0,1 1,-1-1,2 1,-1 0,-1 13,2-6,1 0,0 0,1 1,1-1,1 0,5 25,-4-32,0-1,0 0,1-1,0 1,1-1,0 0,0 0,1 0,0-1,0 1,1-1,0-1,8 7,-2-3,0 0,0-2,1 1,0-2,1 1,0-2,24 8,58 22,-73-26,1 0,-1-2,1-1,29 5,3-7,113-6,-105-2,66 6,-100 1,-1 2,0 1,-1 1,1 1,-2 2,41 20,-55-23,0 1,-1 0,0 1,0 1,-1 0,0 0,-1 1,17 24,-3 3,34 73,-42-78,-11-22,0-1,0 0,1-1,0 0,1 0,0 0,1-1,0 0,0-1,1 0,0 0,1-1,-1 0,1-1,1-1,-1 1,1-2,0 1,0-2,0 0,0 0,17 1,56 3,157-8,-92-3,-122 4,10-1,0 1,0 3,0 0,68 17,-1 11,188 60,-224-65,-1 3,73 41,-105-51,67 23,-78-34,-1 1,0 1,0 2,-1 0,-1 1,41 32,27 29,-54-47,40 41,-28-23,54 39,10 9,-103-86,1 0,0 0,0-1,0 0,1-1,0 0,0-1,0 0,1-1,-1 0,1 0,17 0,16 0,0-2,46-6,-5 1,1178 1,-664 5,-561 1,0 1,0 2,-1 1,0 2,0 2,-1 2,0 1,-2 1,1 3,38 25,-57-31,0 2,-1-1,-1 2,0 0,-1 1,-1 0,22 36,-14-20,31 33,-40-51,-2 0,0 1,0 0,-1 0,-1 1,-1 0,0 1,-1-1,-1 1,5 29,5 19,-7-34,-1 0,4 54,-10 223,-2-150,1-144,-1 1,0-1,-1 1,0-1,-1 0,-1 0,-1 0,-7 17,8-24,1 0,-1 0,-1-1,1 1,-1-1,0-1,-1 1,1-1,-1 1,0-2,-1 1,1-1,-1 0,0 0,0 0,0-1,-9 2,-24 9,-1-2,0-3,0-1,-79 5,-602-15,679 6,-1 1,1 2,1 2,-1 1,-43 18,38-12,0-2,-1-2,-70 8,-1-14,-78 7,89 0,56-9,0 3,1 2,-57 18,90-21,-6 3,0-1,0-2,-44 7,61-12,-1-1,1 0,-1-1,1 0,0 0,-1-1,1 1,0-2,0 1,0-2,0 1,0-1,1 0,-1 0,-8-7,7 2,0 1,0-1,0 0,1-1,1 0,0-1,0 1,1-1,0 0,1-1,-4-12,-4-17,-14-78,11 46,7 32,1-1,-2-46,8-477,4 283,-3 225,-1 20,5-55,-2 83,0 0,1 0,0 0,0 1,1-1,0 0,0 1,1 0,0 0,1 0,7-9,14-10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28T15:16:07.575"/>
    </inkml:context>
    <inkml:brush xml:id="br0">
      <inkml:brushProperty name="width" value="0.2" units="cm"/>
      <inkml:brushProperty name="height" value="0.4" units="cm"/>
      <inkml:brushProperty name="color" value="#7A3A77"/>
      <inkml:brushProperty name="tip" value="rectangle"/>
      <inkml:brushProperty name="rasterOp" value="maskPen"/>
      <inkml:brushProperty name="ignorePressure" value="1"/>
    </inkml:brush>
  </inkml:definitions>
  <inkml:trace contextRef="#ctx0" brushRef="#br0">177 210,'-3'1,"1"-1,-1 1,0-1,1 1,-1 0,0 0,1 0,-1 0,1 1,-1-1,1 1,0-1,0 1,0 0,0 0,0 0,0 0,0 0,0 0,1 1,-1-1,1 0,-2 6,-3 5,1 1,0 0,-3 17,5-21,-3 8,0-2,-1 1,-11 20,9-22,1 1,1 0,-7 26,6 5,2 1,2 0,2 0,7 71,-2-7,-3 523,2-612,0 0,1 0,10 32,5 36,-17-73,2-1,0 1,1-1,0 0,12 27,-14-39,1 0,0 0,0-1,0 1,0 0,1-1,-1 0,1 0,1 0,-1-1,0 1,1-1,-1 0,1 0,0 0,0-1,0 0,1 0,-1 0,0-1,10 2,41 2,0-3,89-6,-19-1,-116 5,195 5,-172-2,0 1,-1 2,0 1,38 14,-9 0,0-4,119 18,-119-29,87-4,-100-4,1 3,-1 2,66 12,-52-4,1-2,80 2,130-13,-94-1,-162 3,9 0,1 0,-1-1,1-2,44-10,98-31,-143 37,1 1,55-5,-49 8,52-12,-32 1,0-1,-1-3,-1-2,61-33,-104 47,1-1,-1 0,0 0,0 0,-1-1,0-1,-1 1,1-1,-2 0,1 0,-1-1,-1 0,0 0,0 0,-1 0,4-20,0-8,-3 0,0-1,-3-50,-4-1141,3 1222,0 1,0-1,-1 0,0 1,0-1,-1 1,0-1,0 1,-4-8,4 12,-1-1,1 1,0 0,-1 0,0 0,0 1,0-1,0 1,0-1,0 1,0 0,-1 0,1 0,-1 1,0-1,1 1,-1 0,0 0,-7-1,-31-2,0 1,-1 2,-62 7,-4-1,22-3,-164-5,232 0,0-1,1 0,0-2,0 0,-22-12,22 10,0 0,0 2,-1 0,-33-6,-49 5,-143 8,83 3,-1067-4,1208-2,1 0,-1-1,1 0,0-2,0 0,0-2,1 0,-28-15,9 7,-1 2,0 1,-74-12,77 18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28T15:16:23.340"/>
    </inkml:context>
    <inkml:brush xml:id="br0">
      <inkml:brushProperty name="width" value="0.2" units="cm"/>
      <inkml:brushProperty name="height" value="0.4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3692 123,'-1189'0,"1154"-2,-1-1,-54-13,48 7,-51-3,15 9,36 2,0-1,-50-10,26 0,-134-5,-71 19,97 1,63-5,-125 5,222-1,0 2,1 0,-1 0,1 1,0 1,0 0,0 1,1 0,-18 14,-35 19,62-38,-14 8,0-1,-1-1,0-1,0 0,-1-1,1-1,-23 3,-86 11,72-9,-57 3,103-13,0 1,0 0,-1 1,1 0,0 0,1 1,-1 0,0 0,1 1,0 1,0-1,0 1,0 1,1-1,0 1,0 0,1 1,-1 0,1 0,1 0,-1 1,1 0,1 0,0 0,-7 17,5-6,2 0,0 0,0 0,0 39,8 83,0-49,-4 459,0-541,1-1,0 1,0 0,1-1,0 1,0-1,1 1,0-1,1 0,0 0,1-1,-1 1,2-1,8 12,-3-9,1 0,0 0,0-1,1-1,0 0,0 0,1-2,17 8,22 9,-16-9,-1 1,-1 3,55 37,-40-24,-42-28,0 0,0 1,0-1,-1 2,0-1,0 1,0 0,-1 1,1 0,-2 0,9 12,2 17,-11-24,0 0,1 0,11 17,-14-25,0-1,0 1,1-1,-1 1,1-1,0 0,0 0,0-1,0 1,0-1,1 0,-1 0,8 2,19 2,1-1,0-2,0-1,0-2,51-5,7 0,68 7,108-6,-230-1,0-1,68-23,26-5,-63 26,0 3,125 7,-62 1,-19-4,117 3,-201 2,0 1,0 2,-1 0,29 13,11 2,-26-13,0-2,0-2,1-2,-1-2,68-5,-11 1,-84 2,0 0,0 0,0-2,-1 1,1-2,-1 1,18-9,3-5,39-25,28-14,-57 37,-29 14,0-1,0 0,19-14,-28 17,0-1,-1 0,1-1,-1 1,0-1,0 0,0 0,-1 0,0 0,0 0,0-1,2-8,2-13,-1-1,-2 0,-1 0,-1 0,-2 0,-4-48,1 3,0-753,4 498,-3 299,-1-1,-1 1,-9-30,9 38,-4-16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24554-1DD5-42CE-AF89-11F1270CF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2FFDD4-BAD1-4EDB-9EB4-2FBCAF7B3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87327-79F4-4F96-A107-547117DC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28614-F11E-4771-8530-0EB269F76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EE7DA-B3B2-4D75-AA25-29B8E3D16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67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DF366-3D28-4788-A736-73889D781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DEEC1B-C4F3-4EBC-A82A-E77665A06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5E025-0283-4569-9852-6FE151D4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B6DE2-2A04-4BD4-A0A1-B396D563D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3E3FF-A327-4904-AABD-A5D646E44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8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F51B3F-8030-4E51-A7B2-0681A1521A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E4D627-4182-402C-BDE5-B5FEE5356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0CFE9-6E1D-4D0D-8A31-18A382248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1F619-157B-459E-9729-5B8B24F04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2592F-765F-4B58-887D-DE13052B0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7113C-AAEC-478C-A3C8-D7831036C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352AF-38D4-4F50-8670-A8DFAD4EC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5861C-6A9B-45BC-8AAF-66D5C5295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C71CD-FEC8-47F9-A333-CE1DAE861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04071-3A16-42B1-853A-80E9899D5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2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6E4EF-5BBD-433E-B1B4-32C78ADF8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ACF16-2E3C-41FC-839D-361DF5C38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C60EE-FD21-4F82-BFC3-DEBAF063F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2F446-B0BD-4F52-94D3-9BFF1BDB3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01564-6FF6-4BB3-8928-DC38D038B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0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E4EB4-6AEA-440E-BA66-85D3BF197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FD4A4-5EEB-439E-A96D-BF6CDDF83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594FB6-C6FE-46F3-9C86-7CF423302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8FEDE-E58C-40EA-8F6B-0F77655AD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8CEB1-E19F-4428-B626-3E326CE72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9ABFB4-45CF-4AF6-B841-050A6CCD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56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4405E-69DA-469F-A8C7-F0BE5AD4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D0C2E-80D3-4F59-8DB2-81D3DE08E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C79496-AF54-40D6-9F3F-8C698447F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DF4D32-E05C-47CD-8264-5C650055A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FE9719-6A6B-4EF8-9BC2-C03A0FC6F6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A2EDD8-AD06-460E-8F39-F623006AB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405289-E77D-48D0-A53A-ED57F676B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F118EC-080D-4EC7-9DCC-E00D309C9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71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53557-EF6C-4C50-AA75-E449BFFC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82A876-613A-4079-A9DE-9C23A23A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AED546-C593-4D78-B548-EC2A7F286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6681A3-ED88-4F97-A2A7-CE5AC8F78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6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55FFBA-A885-42E9-922F-D38272D35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744B0C-95FB-450F-8277-F5C762C6E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30291-2227-4EAF-BE9F-25A046455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85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DC1B6-F202-49AE-B2A7-9FB838ADE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2721E-6EA4-4FB0-9361-82C6C7E6B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5E322-5170-4E94-A506-6F97D2E34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6DB7BF-1990-459C-9EF0-4346B23B4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2CA97C-F221-419B-BE9E-D9DD7F03B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41C4A9-E576-4429-8614-B41478C94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71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D44DD-C214-444F-9F57-3C2EB9292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4DBB42-05A2-4A1D-9E88-0D18173BDA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A7AC8A-6CB4-47B1-B151-4247445E5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F6717C-DC05-4985-B702-287B4C857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341F06-4050-4E52-845C-98A8583E1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37DDA-EC5C-4EC3-A0C7-1E81AEAA4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4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BD0414-A47D-4F2E-B134-B7D08C020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68221-1435-49B4-9298-80A4730ED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FC4E4-53FA-45CB-AD62-3729D4314C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2B24A-5074-49E3-9BB2-80C2C15A82C6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556AB-29B8-4996-92AF-7970BF37C1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FDD86-2DAC-4F73-8ABD-C85F9C270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4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customXml" Target="../ink/ink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fcpeace.com/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t8u5hsg3SQk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9ZI-tqSoms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b9ZI-tqSoms?feature=oembed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6;p1">
            <a:extLst>
              <a:ext uri="{FF2B5EF4-FFF2-40B4-BE49-F238E27FC236}">
                <a16:creationId xmlns:a16="http://schemas.microsoft.com/office/drawing/2014/main" id="{F5FCEE99-5034-48DE-8182-A480C338B89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7350" y="309824"/>
            <a:ext cx="2193300" cy="21933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sp>
        <p:nvSpPr>
          <p:cNvPr id="5" name="Google Shape;94;p1">
            <a:extLst>
              <a:ext uri="{FF2B5EF4-FFF2-40B4-BE49-F238E27FC236}">
                <a16:creationId xmlns:a16="http://schemas.microsoft.com/office/drawing/2014/main" id="{C20026B4-5539-4CC0-A941-680B8F71C56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956779" y="570713"/>
            <a:ext cx="5680270" cy="1671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mic Sans MS"/>
              <a:buNone/>
            </a:pPr>
            <a:r>
              <a:rPr lang="es-ES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Amigos de </a:t>
            </a:r>
            <a:br>
              <a:rPr lang="es-ES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s-ES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Jesús y María</a:t>
            </a:r>
            <a:endParaRPr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" name="Google Shape;95;p1">
            <a:extLst>
              <a:ext uri="{FF2B5EF4-FFF2-40B4-BE49-F238E27FC236}">
                <a16:creationId xmlns:a16="http://schemas.microsoft.com/office/drawing/2014/main" id="{599B3E0D-0968-4625-BCAA-FB19F23AD7D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791777" y="2808425"/>
            <a:ext cx="6315075" cy="334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30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Grupo de Oración de Niños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000" b="1"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30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Ciclo C-II Domingo de Navidad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s-ES" sz="1400" b="1"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36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</a:rPr>
              <a:t>Solemnidad de la Epifanía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b="1" i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Mateo 2, 1-12</a:t>
            </a:r>
            <a:endParaRPr lang="es-ES" b="1" dirty="0">
              <a:ln>
                <a:solidFill>
                  <a:srgbClr val="A50021"/>
                </a:solidFill>
              </a:ln>
              <a:solidFill>
                <a:srgbClr val="FFFF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600" b="1" dirty="0"/>
          </a:p>
        </p:txBody>
      </p:sp>
    </p:spTree>
    <p:extLst>
      <p:ext uri="{BB962C8B-B14F-4D97-AF65-F5344CB8AC3E}">
        <p14:creationId xmlns:p14="http://schemas.microsoft.com/office/powerpoint/2010/main" val="3165376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16 ideas de Actividades de Navidad en 2021 | actividades de navidad,  enseñanza religiosa, biblia para niños">
            <a:extLst>
              <a:ext uri="{FF2B5EF4-FFF2-40B4-BE49-F238E27FC236}">
                <a16:creationId xmlns:a16="http://schemas.microsoft.com/office/drawing/2014/main" id="{E43DA22C-9E8F-4BD4-AEAD-70F0DAE38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683" y="0"/>
            <a:ext cx="7019925" cy="752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3A89C3-310A-408E-8D03-DFF6B85C5FAE}"/>
              </a:ext>
            </a:extLst>
          </p:cNvPr>
          <p:cNvSpPr txBox="1"/>
          <p:nvPr/>
        </p:nvSpPr>
        <p:spPr>
          <a:xfrm>
            <a:off x="7162800" y="4754880"/>
            <a:ext cx="88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O  R 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685BC0-EE19-45E3-9ACC-335EF41339B0}"/>
              </a:ext>
            </a:extLst>
          </p:cNvPr>
          <p:cNvSpPr txBox="1"/>
          <p:nvPr/>
        </p:nvSpPr>
        <p:spPr>
          <a:xfrm>
            <a:off x="5181600" y="4526280"/>
            <a:ext cx="115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M I  R  </a:t>
            </a:r>
            <a:r>
              <a:rPr lang="en-US" b="1" dirty="0" err="1">
                <a:solidFill>
                  <a:srgbClr val="7030A0"/>
                </a:solidFill>
              </a:rPr>
              <a:t>R</a:t>
            </a:r>
            <a:r>
              <a:rPr lang="en-US" b="1" dirty="0">
                <a:solidFill>
                  <a:srgbClr val="7030A0"/>
                </a:solidFill>
              </a:rPr>
              <a:t> 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2CFFE-340C-45C2-ADC9-6EB15CDA471E}"/>
              </a:ext>
            </a:extLst>
          </p:cNvPr>
          <p:cNvSpPr txBox="1"/>
          <p:nvPr/>
        </p:nvSpPr>
        <p:spPr>
          <a:xfrm>
            <a:off x="3368040" y="4526280"/>
            <a:ext cx="115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>
                <a:solidFill>
                  <a:srgbClr val="009900"/>
                </a:solidFill>
              </a:rPr>
              <a:t>I   N   C   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3B94C0-6DDD-4D90-BD8B-B0F14BBDB9A7}"/>
              </a:ext>
            </a:extLst>
          </p:cNvPr>
          <p:cNvSpPr txBox="1"/>
          <p:nvPr/>
        </p:nvSpPr>
        <p:spPr>
          <a:xfrm>
            <a:off x="3368040" y="4754880"/>
            <a:ext cx="115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>
                <a:solidFill>
                  <a:srgbClr val="009900"/>
                </a:solidFill>
              </a:rPr>
              <a:t>E   N  S  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10E8FD2-7003-48E1-B0BB-3C030812671F}"/>
                  </a:ext>
                </a:extLst>
              </p14:cNvPr>
              <p14:cNvContentPartPr/>
              <p14:nvPr/>
            </p14:nvContentPartPr>
            <p14:xfrm>
              <a:off x="3930000" y="5090040"/>
              <a:ext cx="4241880" cy="876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10E8FD2-7003-48E1-B0BB-3C03081267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94360" y="5018040"/>
                <a:ext cx="4313520" cy="10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B48FC02-CEE0-48BE-801E-9E86987D03AD}"/>
                  </a:ext>
                </a:extLst>
              </p14:cNvPr>
              <p14:cNvContentPartPr/>
              <p14:nvPr/>
            </p14:nvContentPartPr>
            <p14:xfrm>
              <a:off x="3442560" y="5028120"/>
              <a:ext cx="3659760" cy="871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B48FC02-CEE0-48BE-801E-9E86987D03A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06560" y="4956120"/>
                <a:ext cx="3731400" cy="10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C2A7AA0-9750-4B7F-8B6E-5FE65F6ED606}"/>
                  </a:ext>
                </a:extLst>
              </p14:cNvPr>
              <p14:cNvContentPartPr/>
              <p14:nvPr/>
            </p14:nvContentPartPr>
            <p14:xfrm>
              <a:off x="3670080" y="4980240"/>
              <a:ext cx="3981240" cy="163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C2A7AA0-9750-4B7F-8B6E-5FE65F6ED60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34080" y="4908240"/>
                <a:ext cx="4052880" cy="177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9480293-87AB-4E06-A397-10D74044252C}"/>
                  </a:ext>
                </a:extLst>
              </p14:cNvPr>
              <p14:cNvContentPartPr/>
              <p14:nvPr/>
            </p14:nvContentPartPr>
            <p14:xfrm>
              <a:off x="3379920" y="5821920"/>
              <a:ext cx="1269360" cy="778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9480293-87AB-4E06-A397-10D74044252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44280" y="5749920"/>
                <a:ext cx="1341000" cy="9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9ED83CF-277F-439D-AEBB-B09CE8E18F43}"/>
                  </a:ext>
                </a:extLst>
              </p14:cNvPr>
              <p14:cNvContentPartPr/>
              <p14:nvPr/>
            </p14:nvContentPartPr>
            <p14:xfrm>
              <a:off x="6748080" y="5883840"/>
              <a:ext cx="1332720" cy="70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9ED83CF-277F-439D-AEBB-B09CE8E18F4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12080" y="5811840"/>
                <a:ext cx="1404360" cy="84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12547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B0F0E-388E-4BBC-98CE-8448E1BF1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023" y="240947"/>
            <a:ext cx="7470422" cy="650875"/>
          </a:xfrm>
        </p:spPr>
        <p:txBody>
          <a:bodyPr/>
          <a:lstStyle/>
          <a:p>
            <a:r>
              <a:rPr lang="es-EC" sz="29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¿Qué quieren regalarle al niño Jesús?</a:t>
            </a:r>
          </a:p>
        </p:txBody>
      </p:sp>
      <p:pic>
        <p:nvPicPr>
          <p:cNvPr id="1026" name="Picture 2" descr="Dibujo De Regalos Para Colorear - Ultra Coloring Pages">
            <a:extLst>
              <a:ext uri="{FF2B5EF4-FFF2-40B4-BE49-F238E27FC236}">
                <a16:creationId xmlns:a16="http://schemas.microsoft.com/office/drawing/2014/main" id="{8FE0B37B-8835-4276-AD5B-A3961D865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445" y="417689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9590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9D5B7-62C0-44B2-8416-546953580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64336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Hacer</a:t>
            </a:r>
            <a: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pesebre</a:t>
            </a:r>
            <a: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 con los Reyes </a:t>
            </a:r>
            <a:r>
              <a:rPr lang="en-US" sz="32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Magos</a:t>
            </a:r>
            <a: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b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Ver </a:t>
            </a:r>
            <a: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www.fcpeace.</a:t>
            </a:r>
            <a: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org, Amigos de Jesús y María</a:t>
            </a:r>
            <a:b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-US" sz="32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Ciclo</a:t>
            </a:r>
            <a: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 C – II </a:t>
            </a:r>
            <a:r>
              <a:rPr lang="en-US" sz="32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Semana</a:t>
            </a:r>
            <a: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 de Navidad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C49C220-51F0-46A9-ABE7-35EE18B64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814" y="1722120"/>
            <a:ext cx="5808965" cy="498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3304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C67E-40AE-4480-BBBA-153B12CA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58" y="845820"/>
            <a:ext cx="5836920" cy="511302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Jesús, Tú eres la luz del mundo.  A veces me pierdo porque estoy interesado(a) en cosas que me alejan de Ti. Enséname a seguir Tu luz siempre para poder ser luz para otros.  </a:t>
            </a:r>
            <a:b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s-PA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Amen.</a:t>
            </a:r>
            <a:endParaRPr lang="en-US" sz="3200" b="1"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074" name="Picture 2" descr="Download Free png Colored page Praying Children painted by User not  registered - DLPNG.com">
            <a:extLst>
              <a:ext uri="{FF2B5EF4-FFF2-40B4-BE49-F238E27FC236}">
                <a16:creationId xmlns:a16="http://schemas.microsoft.com/office/drawing/2014/main" id="{713771CC-9BCF-4E7A-8FF2-35B7AB5C9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828451"/>
            <a:ext cx="3204492" cy="25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29B3F2-DC77-4D2D-99CE-3A92E54F7388}"/>
              </a:ext>
            </a:extLst>
          </p:cNvPr>
          <p:cNvSpPr txBox="1"/>
          <p:nvPr/>
        </p:nvSpPr>
        <p:spPr>
          <a:xfrm>
            <a:off x="1448752" y="246444"/>
            <a:ext cx="315468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ORACIÓN</a:t>
            </a:r>
          </a:p>
        </p:txBody>
      </p:sp>
    </p:spTree>
    <p:extLst>
      <p:ext uri="{BB962C8B-B14F-4D97-AF65-F5344CB8AC3E}">
        <p14:creationId xmlns:p14="http://schemas.microsoft.com/office/powerpoint/2010/main" val="3684081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37A7C-6414-4840-8B8A-7624F81FB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80" y="106680"/>
            <a:ext cx="11902440" cy="473075"/>
          </a:xfrm>
        </p:spPr>
        <p:txBody>
          <a:bodyPr>
            <a:normAutofit/>
          </a:bodyPr>
          <a:lstStyle/>
          <a:p>
            <a:r>
              <a:rPr lang="es-ES" sz="20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Venid y Adoremos, </a:t>
            </a:r>
            <a:r>
              <a:rPr lang="es-ES" sz="20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Cedermont</a:t>
            </a:r>
            <a:r>
              <a:rPr lang="es-ES" sz="20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s-ES" sz="20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Kids</a:t>
            </a:r>
            <a:r>
              <a:rPr lang="es-ES" sz="20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, https://youtu.be/t8u5hsg3SQk</a:t>
            </a:r>
            <a:endParaRPr lang="en-US" sz="2000" b="1"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" name="Online Media 2" title="Venid y Adoremos - [Cedarmont Kids]">
            <a:hlinkClick r:id="" action="ppaction://media"/>
            <a:extLst>
              <a:ext uri="{FF2B5EF4-FFF2-40B4-BE49-F238E27FC236}">
                <a16:creationId xmlns:a16="http://schemas.microsoft.com/office/drawing/2014/main" id="{B81CCA2E-F2EA-4237-A3A4-99B93CDC039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08051"/>
            <a:ext cx="12165027" cy="614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1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C67E-40AE-4480-BBBA-153B12CA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67" y="0"/>
            <a:ext cx="9855200" cy="509587"/>
          </a:xfrm>
        </p:spPr>
        <p:txBody>
          <a:bodyPr>
            <a:normAutofit/>
          </a:bodyPr>
          <a:lstStyle/>
          <a:p>
            <a:pPr algn="ctr"/>
            <a:r>
              <a:rPr lang="es-PA" sz="20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Los Reyes Magos, Daniel R. Ospina, </a:t>
            </a:r>
            <a:r>
              <a:rPr lang="es-PA" sz="20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  <a:hlinkClick r:id="rId3"/>
              </a:rPr>
              <a:t>https://youtu.be/b9ZI-tqSoms</a:t>
            </a:r>
            <a:endParaRPr lang="en-US" sz="2000" b="1"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" name="Online Media 2" title="EVANGELIO DE SAN MATEO 2, 1-12">
            <a:hlinkClick r:id="" action="ppaction://media"/>
            <a:extLst>
              <a:ext uri="{FF2B5EF4-FFF2-40B4-BE49-F238E27FC236}">
                <a16:creationId xmlns:a16="http://schemas.microsoft.com/office/drawing/2014/main" id="{B4F78165-9B98-4C6F-A20B-C69B1534014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509587"/>
            <a:ext cx="12192000" cy="635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54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743A3-1923-4173-A820-00C93DC87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1075"/>
            <a:ext cx="10515600" cy="1325563"/>
          </a:xfrm>
          <a:effectLst>
            <a:reflection blurRad="6350" stA="50000" endA="295" endPos="92000" dist="1016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REFLEXIÓN</a:t>
            </a:r>
          </a:p>
        </p:txBody>
      </p:sp>
    </p:spTree>
    <p:extLst>
      <p:ext uri="{BB962C8B-B14F-4D97-AF65-F5344CB8AC3E}">
        <p14:creationId xmlns:p14="http://schemas.microsoft.com/office/powerpoint/2010/main" val="53920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C67E-40AE-4480-BBBA-153B12CA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381352"/>
            <a:ext cx="11144250" cy="88300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La palabra Epifanía significa revelación. </a:t>
            </a:r>
            <a:br>
              <a:rPr lang="es-E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s-E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¿Cómo es la visita de los Reyes Magos una revelación? </a:t>
            </a:r>
            <a:endParaRPr lang="en-US" sz="3200" b="1"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E84E02-12F6-45EF-846C-87714D3144AF}"/>
              </a:ext>
            </a:extLst>
          </p:cNvPr>
          <p:cNvSpPr txBox="1"/>
          <p:nvPr/>
        </p:nvSpPr>
        <p:spPr>
          <a:xfrm>
            <a:off x="259644" y="2307230"/>
            <a:ext cx="40301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Los magos conocían las escrituras de los judíos que iba nacer un rey salvador precedido por una estrella. </a:t>
            </a:r>
            <a:endParaRPr lang="en-US" sz="2400" b="1" dirty="0">
              <a:ln>
                <a:solidFill>
                  <a:srgbClr val="FFFF00"/>
                </a:solidFill>
              </a:ln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8AE263-0A44-415E-A140-84C8A1873F5B}"/>
              </a:ext>
            </a:extLst>
          </p:cNvPr>
          <p:cNvSpPr txBox="1"/>
          <p:nvPr/>
        </p:nvSpPr>
        <p:spPr>
          <a:xfrm>
            <a:off x="3036710" y="5012267"/>
            <a:ext cx="538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Por eso, al ver la estrella, siguieron la inspiración del Espíritu Santo y se pusieron en camino a encontrar a ese rey.</a:t>
            </a:r>
            <a:endParaRPr lang="en-US" sz="2400" dirty="0"/>
          </a:p>
        </p:txBody>
      </p:sp>
      <p:pic>
        <p:nvPicPr>
          <p:cNvPr id="1028" name="Picture 4" descr="Torah PNG">
            <a:extLst>
              <a:ext uri="{FF2B5EF4-FFF2-40B4-BE49-F238E27FC236}">
                <a16:creationId xmlns:a16="http://schemas.microsoft.com/office/drawing/2014/main" id="{368CE88E-011E-4D7D-B44E-1E8DFE482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027" y="1360009"/>
            <a:ext cx="4283004" cy="325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189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DB83-BF64-4BD2-A8BC-5A2C04944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9281160" cy="1325563"/>
          </a:xfrm>
        </p:spPr>
        <p:txBody>
          <a:bodyPr/>
          <a:lstStyle/>
          <a:p>
            <a:pPr algn="ctr"/>
            <a:r>
              <a:rPr lang="es-ES" sz="29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Los Reyes Magos no eran judíos como José y María; venían de otras tierras lejanas. </a:t>
            </a:r>
            <a:br>
              <a:rPr lang="es-ES" sz="29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s-ES" sz="29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¿Qué nos revela Dios con esto?</a:t>
            </a:r>
            <a:endParaRPr lang="en-US" sz="2900" b="1"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A9DC6-5417-4833-A484-F238B2BA7453}"/>
              </a:ext>
            </a:extLst>
          </p:cNvPr>
          <p:cNvSpPr txBox="1"/>
          <p:nvPr/>
        </p:nvSpPr>
        <p:spPr>
          <a:xfrm>
            <a:off x="685799" y="1477780"/>
            <a:ext cx="9692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El mensaje de Jesús es para todas las naciones.</a:t>
            </a:r>
            <a:endParaRPr lang="en-US" sz="2800" b="1" dirty="0">
              <a:ln>
                <a:solidFill>
                  <a:srgbClr val="FFFF00"/>
                </a:solidFill>
              </a:ln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 descr="Comentario dominical: 2 de junio de 2019 – Iglesia en Aragon">
            <a:extLst>
              <a:ext uri="{FF2B5EF4-FFF2-40B4-BE49-F238E27FC236}">
                <a16:creationId xmlns:a16="http://schemas.microsoft.com/office/drawing/2014/main" id="{94AB425F-FBA9-4B3E-A98B-DDFA79D6D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622" y="2153717"/>
            <a:ext cx="5674995" cy="448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746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C67E-40AE-4480-BBBA-153B12CA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11" y="2305883"/>
            <a:ext cx="2494845" cy="2743199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  <a:ea typeface="+mn-ea"/>
                <a:cs typeface="+mn-cs"/>
              </a:rPr>
              <a:t>Dios es humilde y ama la pobreza.</a:t>
            </a:r>
            <a:endParaRPr lang="en-US" sz="3200" b="1" dirty="0">
              <a:ln>
                <a:solidFill>
                  <a:srgbClr val="FFFF00"/>
                </a:solidFill>
              </a:ln>
              <a:solidFill>
                <a:srgbClr val="D60093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3B2931-2E28-4518-8222-85445E686D24}"/>
              </a:ext>
            </a:extLst>
          </p:cNvPr>
          <p:cNvSpPr txBox="1"/>
          <p:nvPr/>
        </p:nvSpPr>
        <p:spPr>
          <a:xfrm>
            <a:off x="0" y="80201"/>
            <a:ext cx="997937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6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El viaje largo y </a:t>
            </a:r>
            <a:r>
              <a:rPr lang="es-ES" sz="26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dificil</a:t>
            </a:r>
            <a:r>
              <a:rPr lang="es-ES" sz="26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, llevando regalos para un rey revela que ha nacido un rey muy especial. </a:t>
            </a:r>
          </a:p>
          <a:p>
            <a:pPr algn="ctr"/>
            <a:r>
              <a:rPr lang="es-ES" sz="26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¿Qué pensarían al encontrar al niño rey en un establo?</a:t>
            </a:r>
            <a:endParaRPr lang="en-US" sz="2600" b="1"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Some Christmas Cards Don&amp;#39;t Show the Real Story of Jesus&amp;#39; Birth - HubPages">
            <a:extLst>
              <a:ext uri="{FF2B5EF4-FFF2-40B4-BE49-F238E27FC236}">
                <a16:creationId xmlns:a16="http://schemas.microsoft.com/office/drawing/2014/main" id="{9E8E6A3B-5E68-45BE-B3FE-32C6B89CF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413" y="1614311"/>
            <a:ext cx="5917693" cy="516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238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A2E0B6F-56E0-4001-9435-1FF447050442}"/>
              </a:ext>
            </a:extLst>
          </p:cNvPr>
          <p:cNvSpPr txBox="1">
            <a:spLocks/>
          </p:cNvSpPr>
          <p:nvPr/>
        </p:nvSpPr>
        <p:spPr>
          <a:xfrm>
            <a:off x="518160" y="207828"/>
            <a:ext cx="9265920" cy="884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Le llevaron incienso, oro y mirra, </a:t>
            </a:r>
          </a:p>
          <a:p>
            <a:pPr algn="ctr"/>
            <a:r>
              <a:rPr lang="es-E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¿Qué nos revela esto?</a:t>
            </a:r>
            <a:endParaRPr lang="en-US" sz="3200" b="1"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076" name="Picture 4" descr="Stream Oro, Incienso Y Mirra (Sol) by GlendaMil | Listen online for free on  SoundCloud">
            <a:extLst>
              <a:ext uri="{FF2B5EF4-FFF2-40B4-BE49-F238E27FC236}">
                <a16:creationId xmlns:a16="http://schemas.microsoft.com/office/drawing/2014/main" id="{4763B57F-8C2B-4E16-A2E3-CDBF74B71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14" y="1341120"/>
            <a:ext cx="5306286" cy="530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60E621-4E1A-4D2F-880F-76452DDBA7E1}"/>
              </a:ext>
            </a:extLst>
          </p:cNvPr>
          <p:cNvSpPr txBox="1"/>
          <p:nvPr/>
        </p:nvSpPr>
        <p:spPr>
          <a:xfrm>
            <a:off x="396240" y="1508760"/>
            <a:ext cx="2392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Oro se ofrece a los reyes, y Jesús es Rey.</a:t>
            </a:r>
            <a:endParaRPr lang="en-US" sz="2400" b="1" dirty="0">
              <a:ln>
                <a:solidFill>
                  <a:srgbClr val="FFFF00"/>
                </a:solidFill>
              </a:ln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EC52B6-0188-4FFA-BE93-6F5A8D55B830}"/>
              </a:ext>
            </a:extLst>
          </p:cNvPr>
          <p:cNvSpPr txBox="1"/>
          <p:nvPr/>
        </p:nvSpPr>
        <p:spPr>
          <a:xfrm>
            <a:off x="274320" y="320040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Incienso solo se ofrece a Dios, y Jesús es Dios.</a:t>
            </a:r>
            <a:endParaRPr lang="en-US" sz="2400" b="1" dirty="0">
              <a:ln>
                <a:solidFill>
                  <a:srgbClr val="FFFF00"/>
                </a:solidFill>
              </a:ln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E8519A-CF9B-4185-B454-53B5EFC5E4E5}"/>
              </a:ext>
            </a:extLst>
          </p:cNvPr>
          <p:cNvSpPr txBox="1"/>
          <p:nvPr/>
        </p:nvSpPr>
        <p:spPr>
          <a:xfrm>
            <a:off x="8961120" y="1234440"/>
            <a:ext cx="3078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Mirra se usaba para enterrar a las personas, y Jesús es hombre y sufriría y moriría por nosotros.</a:t>
            </a:r>
            <a:endParaRPr lang="en-US" sz="2400" b="1" dirty="0">
              <a:ln>
                <a:solidFill>
                  <a:srgbClr val="FFFF00"/>
                </a:solidFill>
              </a:ln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979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584949-D5AB-40BF-BA0B-B5A50CA063E6}"/>
              </a:ext>
            </a:extLst>
          </p:cNvPr>
          <p:cNvSpPr txBox="1"/>
          <p:nvPr/>
        </p:nvSpPr>
        <p:spPr>
          <a:xfrm>
            <a:off x="760554" y="3571481"/>
            <a:ext cx="1727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Orando</a:t>
            </a:r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US" sz="2400" b="1" dirty="0" err="1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Mucho</a:t>
            </a:r>
            <a:endParaRPr lang="en-US" sz="2400" b="1" dirty="0">
              <a:ln>
                <a:solidFill>
                  <a:srgbClr val="FFFF00"/>
                </a:solidFill>
              </a:ln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526E20-5291-475A-98A4-7925F79CED21}"/>
              </a:ext>
            </a:extLst>
          </p:cNvPr>
          <p:cNvSpPr txBox="1"/>
          <p:nvPr/>
        </p:nvSpPr>
        <p:spPr>
          <a:xfrm>
            <a:off x="3627838" y="1409828"/>
            <a:ext cx="1941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Ayudando</a:t>
            </a:r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a </a:t>
            </a:r>
            <a:r>
              <a:rPr lang="en-US" sz="2400" b="1" dirty="0" err="1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Otros</a:t>
            </a:r>
            <a:endParaRPr lang="en-US" sz="2400" b="1" dirty="0">
              <a:ln>
                <a:solidFill>
                  <a:srgbClr val="FFFF00"/>
                </a:solidFill>
              </a:ln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E617AA-FC89-4F45-850A-049399702FAA}"/>
              </a:ext>
            </a:extLst>
          </p:cNvPr>
          <p:cNvSpPr txBox="1"/>
          <p:nvPr/>
        </p:nvSpPr>
        <p:spPr>
          <a:xfrm>
            <a:off x="5956158" y="3582507"/>
            <a:ext cx="3344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Obedeciendo</a:t>
            </a:r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  a Dios y a </a:t>
            </a:r>
            <a:r>
              <a:rPr lang="en-US" sz="2400" b="1" dirty="0" err="1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nuestros</a:t>
            </a:r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 Padres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4FEB64-AE4B-4E3E-95F7-B9EC14712EFC}"/>
              </a:ext>
            </a:extLst>
          </p:cNvPr>
          <p:cNvSpPr txBox="1"/>
          <p:nvPr/>
        </p:nvSpPr>
        <p:spPr>
          <a:xfrm>
            <a:off x="9588587" y="1363662"/>
            <a:ext cx="2179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Compartiendo</a:t>
            </a:r>
            <a:endParaRPr lang="en-US" sz="2400" b="1" dirty="0">
              <a:ln>
                <a:solidFill>
                  <a:srgbClr val="FFFF00"/>
                </a:solidFill>
              </a:ln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06A5291-31D6-448B-A2E7-5F66B908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912"/>
            <a:ext cx="10027920" cy="130175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Para ellos la estrella era la presencia de Dios. ¿Como podemos ser luz de la presencia de Dios para otros? </a:t>
            </a:r>
            <a:endParaRPr lang="en-US" sz="3200" b="1"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A29541-72CB-4CCB-82D0-C95B3D66A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699" y="1454570"/>
            <a:ext cx="2467319" cy="20386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42F362-BA53-4E37-805D-F6772D650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338" y="4810468"/>
            <a:ext cx="3870242" cy="1978554"/>
          </a:xfrm>
          <a:prstGeom prst="rect">
            <a:avLst/>
          </a:prstGeom>
        </p:spPr>
      </p:pic>
      <p:pic>
        <p:nvPicPr>
          <p:cNvPr id="4102" name="Picture 6" descr="Fotos de Niños orando de stock, Niños orando imágenes libres de derechos |  Depositphotos®">
            <a:extLst>
              <a:ext uri="{FF2B5EF4-FFF2-40B4-BE49-F238E27FC236}">
                <a16:creationId xmlns:a16="http://schemas.microsoft.com/office/drawing/2014/main" id="{3A656993-116C-40ED-98DA-82BCFF2A9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" y="1602349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13040ADE-50B4-4A8F-9CBB-82D7EBACC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297" y="2286991"/>
            <a:ext cx="1790948" cy="247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Group portrait of two white Caucasian cute adorable funny children - stock  photo | Crushpixel">
            <a:extLst>
              <a:ext uri="{FF2B5EF4-FFF2-40B4-BE49-F238E27FC236}">
                <a16:creationId xmlns:a16="http://schemas.microsoft.com/office/drawing/2014/main" id="{6EDDF6F0-82E4-4BD2-B848-15492646C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910" y="1914629"/>
            <a:ext cx="2770892" cy="197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108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535CC-0C0C-430F-97A8-CCA09F50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1646237"/>
            <a:ext cx="10515600" cy="1325563"/>
          </a:xfrm>
        </p:spPr>
        <p:txBody>
          <a:bodyPr/>
          <a:lstStyle/>
          <a:p>
            <a:pPr algn="ctr"/>
            <a:r>
              <a:rPr lang="en-US" sz="80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ACTIVIDAD</a:t>
            </a:r>
          </a:p>
        </p:txBody>
      </p:sp>
      <p:pic>
        <p:nvPicPr>
          <p:cNvPr id="6148" name="Picture 4" descr="Fonds d&amp;#39;ecran Papeterie Paire de ciseaux Crayon Pinceau Peinture matière  télécharger photo">
            <a:extLst>
              <a:ext uri="{FF2B5EF4-FFF2-40B4-BE49-F238E27FC236}">
                <a16:creationId xmlns:a16="http://schemas.microsoft.com/office/drawing/2014/main" id="{454AFD65-A65F-4A21-BE1F-B1A9D5928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412" y="2861883"/>
            <a:ext cx="4738053" cy="355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852458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387</Words>
  <Application>Microsoft Office PowerPoint</Application>
  <PresentationFormat>Widescreen</PresentationFormat>
  <Paragraphs>39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Comic Sans MS</vt:lpstr>
      <vt:lpstr>Office Theme</vt:lpstr>
      <vt:lpstr>Amigos de  Jesús y María</vt:lpstr>
      <vt:lpstr>Los Reyes Magos, Daniel R. Ospina, https://youtu.be/b9ZI-tqSoms</vt:lpstr>
      <vt:lpstr>REFLEXIÓN</vt:lpstr>
      <vt:lpstr>La palabra Epifanía significa revelación.  ¿Cómo es la visita de los Reyes Magos una revelación? </vt:lpstr>
      <vt:lpstr>Los Reyes Magos no eran judíos como José y María; venían de otras tierras lejanas.  ¿Qué nos revela Dios con esto?</vt:lpstr>
      <vt:lpstr>Dios es humilde y ama la pobreza.</vt:lpstr>
      <vt:lpstr>PowerPoint Presentation</vt:lpstr>
      <vt:lpstr>Para ellos la estrella era la presencia de Dios. ¿Como podemos ser luz de la presencia de Dios para otros? </vt:lpstr>
      <vt:lpstr>ACTIVIDAD</vt:lpstr>
      <vt:lpstr>PowerPoint Presentation</vt:lpstr>
      <vt:lpstr>¿Qué quieren regalarle al niño Jesús?</vt:lpstr>
      <vt:lpstr>Hacer pesebre con los Reyes Magos. Ver www.fcpeace.org, Amigos de Jesús y María Ciclo C – II Semana de Navidad</vt:lpstr>
      <vt:lpstr>Jesús, Tú eres la luz del mundo.  A veces me pierdo porque estoy interesado(a) en cosas que me alejan de Ti. Enséname a seguir Tu luz siempre para poder ser luz para otros.   Amen.</vt:lpstr>
      <vt:lpstr>Venid y Adoremos, Cedermont Kids, https://youtu.be/t8u5hsg3SQk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Amigos de Jesús y María</dc:title>
  <dc:creator>Maria Varona</dc:creator>
  <cp:lastModifiedBy>Maria Varona</cp:lastModifiedBy>
  <cp:revision>37</cp:revision>
  <dcterms:created xsi:type="dcterms:W3CDTF">2021-11-01T14:21:30Z</dcterms:created>
  <dcterms:modified xsi:type="dcterms:W3CDTF">2021-12-28T16:05:49Z</dcterms:modified>
</cp:coreProperties>
</file>